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6245" r:id="rId1"/>
  </p:sldMasterIdLst>
  <p:notesMasterIdLst>
    <p:notesMasterId r:id="rId10"/>
  </p:notesMasterIdLst>
  <p:handoutMasterIdLst>
    <p:handoutMasterId r:id="rId11"/>
  </p:handoutMasterIdLst>
  <p:sldIdLst>
    <p:sldId id="369" r:id="rId2"/>
    <p:sldId id="560" r:id="rId3"/>
    <p:sldId id="545" r:id="rId4"/>
    <p:sldId id="590" r:id="rId5"/>
    <p:sldId id="591" r:id="rId6"/>
    <p:sldId id="592" r:id="rId7"/>
    <p:sldId id="595" r:id="rId8"/>
    <p:sldId id="340" r:id="rId9"/>
  </p:sldIdLst>
  <p:sldSz cx="9144000" cy="6858000" type="screen4x3"/>
  <p:notesSz cx="6797675" cy="9926638"/>
  <p:defaultTextStyle>
    <a:defPPr>
      <a:defRPr lang="ja-JP"/>
    </a:defPPr>
    <a:lvl1pPr algn="l" rtl="0" eaLnBrk="0" fontAlgn="base" hangingPunct="0">
      <a:spcBef>
        <a:spcPct val="0"/>
      </a:spcBef>
      <a:spcAft>
        <a:spcPct val="0"/>
      </a:spcAft>
      <a:defRPr kumimoji="1" sz="1900" kern="1200">
        <a:solidFill>
          <a:schemeClr val="tx1"/>
        </a:solidFill>
        <a:latin typeface="Verdana" panose="020B0604030504040204" pitchFamily="34" charset="0"/>
        <a:ea typeface="ＭＳ Ｐゴシック" panose="020B0600070205080204" pitchFamily="50" charset="-128"/>
        <a:cs typeface="+mn-cs"/>
      </a:defRPr>
    </a:lvl1pPr>
    <a:lvl2pPr marL="457200" algn="l" rtl="0" eaLnBrk="0" fontAlgn="base" hangingPunct="0">
      <a:spcBef>
        <a:spcPct val="0"/>
      </a:spcBef>
      <a:spcAft>
        <a:spcPct val="0"/>
      </a:spcAft>
      <a:defRPr kumimoji="1" sz="1900" kern="1200">
        <a:solidFill>
          <a:schemeClr val="tx1"/>
        </a:solidFill>
        <a:latin typeface="Verdana" panose="020B060403050404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sz="1900" kern="1200">
        <a:solidFill>
          <a:schemeClr val="tx1"/>
        </a:solidFill>
        <a:latin typeface="Verdana" panose="020B060403050404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sz="1900" kern="1200">
        <a:solidFill>
          <a:schemeClr val="tx1"/>
        </a:solidFill>
        <a:latin typeface="Verdana" panose="020B060403050404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sz="1900" kern="1200">
        <a:solidFill>
          <a:schemeClr val="tx1"/>
        </a:solidFill>
        <a:latin typeface="Verdana" panose="020B0604030504040204" pitchFamily="34" charset="0"/>
        <a:ea typeface="ＭＳ Ｐゴシック" panose="020B0600070205080204" pitchFamily="50" charset="-128"/>
        <a:cs typeface="+mn-cs"/>
      </a:defRPr>
    </a:lvl5pPr>
    <a:lvl6pPr marL="2286000" algn="l" defTabSz="914400" rtl="0" eaLnBrk="1" latinLnBrk="0" hangingPunct="1">
      <a:defRPr kumimoji="1" sz="1900" kern="1200">
        <a:solidFill>
          <a:schemeClr val="tx1"/>
        </a:solidFill>
        <a:latin typeface="Verdana" panose="020B0604030504040204" pitchFamily="34" charset="0"/>
        <a:ea typeface="ＭＳ Ｐゴシック" panose="020B0600070205080204" pitchFamily="50" charset="-128"/>
        <a:cs typeface="+mn-cs"/>
      </a:defRPr>
    </a:lvl6pPr>
    <a:lvl7pPr marL="2743200" algn="l" defTabSz="914400" rtl="0" eaLnBrk="1" latinLnBrk="0" hangingPunct="1">
      <a:defRPr kumimoji="1" sz="1900" kern="1200">
        <a:solidFill>
          <a:schemeClr val="tx1"/>
        </a:solidFill>
        <a:latin typeface="Verdana" panose="020B0604030504040204" pitchFamily="34" charset="0"/>
        <a:ea typeface="ＭＳ Ｐゴシック" panose="020B0600070205080204" pitchFamily="50" charset="-128"/>
        <a:cs typeface="+mn-cs"/>
      </a:defRPr>
    </a:lvl7pPr>
    <a:lvl8pPr marL="3200400" algn="l" defTabSz="914400" rtl="0" eaLnBrk="1" latinLnBrk="0" hangingPunct="1">
      <a:defRPr kumimoji="1" sz="1900" kern="1200">
        <a:solidFill>
          <a:schemeClr val="tx1"/>
        </a:solidFill>
        <a:latin typeface="Verdana" panose="020B0604030504040204" pitchFamily="34" charset="0"/>
        <a:ea typeface="ＭＳ Ｐゴシック" panose="020B0600070205080204" pitchFamily="50" charset="-128"/>
        <a:cs typeface="+mn-cs"/>
      </a:defRPr>
    </a:lvl8pPr>
    <a:lvl9pPr marL="3657600" algn="l" defTabSz="914400" rtl="0" eaLnBrk="1" latinLnBrk="0" hangingPunct="1">
      <a:defRPr kumimoji="1" sz="1900" kern="1200">
        <a:solidFill>
          <a:schemeClr val="tx1"/>
        </a:solidFill>
        <a:latin typeface="Verdana" panose="020B0604030504040204" pitchFamily="34" charset="0"/>
        <a:ea typeface="ＭＳ Ｐゴシック" panose="020B0600070205080204" pitchFamily="50"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6">
          <p15:clr>
            <a:srgbClr val="A4A3A4"/>
          </p15:clr>
        </p15:guide>
        <p15:guide id="2" pos="214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F144"/>
    <a:srgbClr val="FFFF00"/>
    <a:srgbClr val="008000"/>
    <a:srgbClr val="FF3300"/>
    <a:srgbClr val="00FF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74" autoAdjust="0"/>
    <p:restoredTop sz="96391" autoAdjust="0"/>
  </p:normalViewPr>
  <p:slideViewPr>
    <p:cSldViewPr>
      <p:cViewPr varScale="1">
        <p:scale>
          <a:sx n="115" d="100"/>
          <a:sy n="115" d="100"/>
        </p:scale>
        <p:origin x="1524" y="102"/>
      </p:cViewPr>
      <p:guideLst>
        <p:guide orient="horz" pos="2160"/>
        <p:guide pos="2880"/>
      </p:guideLst>
    </p:cSldViewPr>
  </p:slideViewPr>
  <p:outlineViewPr>
    <p:cViewPr>
      <p:scale>
        <a:sx n="33" d="100"/>
        <a:sy n="33" d="100"/>
      </p:scale>
      <p:origin x="0" y="-12924"/>
    </p:cViewPr>
  </p:outlineViewPr>
  <p:notesTextViewPr>
    <p:cViewPr>
      <p:scale>
        <a:sx n="125" d="100"/>
        <a:sy n="125" d="100"/>
      </p:scale>
      <p:origin x="0" y="0"/>
    </p:cViewPr>
  </p:notesTextViewPr>
  <p:sorterViewPr>
    <p:cViewPr>
      <p:scale>
        <a:sx n="100" d="100"/>
        <a:sy n="100" d="100"/>
      </p:scale>
      <p:origin x="0" y="2994"/>
    </p:cViewPr>
  </p:sorterViewPr>
  <p:notesViewPr>
    <p:cSldViewPr>
      <p:cViewPr varScale="1">
        <p:scale>
          <a:sx n="51" d="100"/>
          <a:sy n="51" d="100"/>
        </p:scale>
        <p:origin x="2976" y="72"/>
      </p:cViewPr>
      <p:guideLst>
        <p:guide orient="horz" pos="3126"/>
        <p:guide pos="214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4.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5954" name="Rectangle 2">
            <a:extLst>
              <a:ext uri="{FF2B5EF4-FFF2-40B4-BE49-F238E27FC236}">
                <a16:creationId xmlns:a16="http://schemas.microsoft.com/office/drawing/2014/main" id="{EAD5644E-F510-481A-A010-C0FCFEFA16E7}"/>
              </a:ext>
            </a:extLst>
          </p:cNvPr>
          <p:cNvSpPr>
            <a:spLocks noGrp="1" noChangeArrowheads="1"/>
          </p:cNvSpPr>
          <p:nvPr>
            <p:ph type="hdr" sz="quarter"/>
          </p:nvPr>
        </p:nvSpPr>
        <p:spPr bwMode="auto">
          <a:xfrm>
            <a:off x="0" y="0"/>
            <a:ext cx="2946400" cy="496888"/>
          </a:xfrm>
          <a:prstGeom prst="rect">
            <a:avLst/>
          </a:prstGeom>
          <a:noFill/>
          <a:ln w="9525">
            <a:noFill/>
            <a:miter lim="800000"/>
            <a:headEnd/>
            <a:tailEnd/>
          </a:ln>
        </p:spPr>
        <p:txBody>
          <a:bodyPr vert="horz" wrap="square" lIns="91283" tIns="45641" rIns="91283" bIns="45641" numCol="1" anchor="t" anchorCtr="0" compatLnSpc="1">
            <a:prstTxWarp prst="textNoShape">
              <a:avLst/>
            </a:prstTxWarp>
          </a:bodyPr>
          <a:lstStyle>
            <a:lvl1pPr algn="l" eaLnBrk="1" hangingPunct="1">
              <a:spcBef>
                <a:spcPct val="0"/>
              </a:spcBef>
              <a:defRPr sz="1200">
                <a:latin typeface="Arial" charset="0"/>
                <a:ea typeface="ＭＳ Ｐゴシック" pitchFamily="50" charset="-128"/>
              </a:defRPr>
            </a:lvl1pPr>
          </a:lstStyle>
          <a:p>
            <a:pPr>
              <a:defRPr/>
            </a:pPr>
            <a:endParaRPr lang="en-US" altLang="ja-JP"/>
          </a:p>
        </p:txBody>
      </p:sp>
      <p:sp>
        <p:nvSpPr>
          <p:cNvPr id="125956" name="Rectangle 4">
            <a:extLst>
              <a:ext uri="{FF2B5EF4-FFF2-40B4-BE49-F238E27FC236}">
                <a16:creationId xmlns:a16="http://schemas.microsoft.com/office/drawing/2014/main" id="{4458BB34-36B8-4040-A377-C364931D5373}"/>
              </a:ext>
            </a:extLst>
          </p:cNvPr>
          <p:cNvSpPr>
            <a:spLocks noGrp="1" noChangeArrowheads="1"/>
          </p:cNvSpPr>
          <p:nvPr>
            <p:ph type="ftr" sz="quarter" idx="2"/>
          </p:nvPr>
        </p:nvSpPr>
        <p:spPr bwMode="auto">
          <a:xfrm>
            <a:off x="0" y="9428163"/>
            <a:ext cx="2946400" cy="496887"/>
          </a:xfrm>
          <a:prstGeom prst="rect">
            <a:avLst/>
          </a:prstGeom>
          <a:noFill/>
          <a:ln w="9525">
            <a:noFill/>
            <a:miter lim="800000"/>
            <a:headEnd/>
            <a:tailEnd/>
          </a:ln>
        </p:spPr>
        <p:txBody>
          <a:bodyPr vert="horz" wrap="square" lIns="91283" tIns="45641" rIns="91283" bIns="45641" numCol="1" anchor="b" anchorCtr="0" compatLnSpc="1">
            <a:prstTxWarp prst="textNoShape">
              <a:avLst/>
            </a:prstTxWarp>
          </a:bodyPr>
          <a:lstStyle>
            <a:lvl1pPr algn="l" eaLnBrk="1" hangingPunct="1">
              <a:spcBef>
                <a:spcPct val="0"/>
              </a:spcBef>
              <a:defRPr sz="1200">
                <a:latin typeface="Arial" charset="0"/>
                <a:ea typeface="ＭＳ Ｐゴシック" pitchFamily="50" charset="-128"/>
              </a:defRPr>
            </a:lvl1pPr>
          </a:lstStyle>
          <a:p>
            <a:pPr>
              <a:defRPr/>
            </a:pPr>
            <a:endParaRPr lang="en-US" altLang="ja-JP"/>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4386" name="Rectangle 2">
            <a:extLst>
              <a:ext uri="{FF2B5EF4-FFF2-40B4-BE49-F238E27FC236}">
                <a16:creationId xmlns:a16="http://schemas.microsoft.com/office/drawing/2014/main" id="{289AE8F0-3978-4E62-BC2E-C3A26B4F9EFC}"/>
              </a:ext>
            </a:extLst>
          </p:cNvPr>
          <p:cNvSpPr>
            <a:spLocks noGrp="1" noChangeArrowheads="1"/>
          </p:cNvSpPr>
          <p:nvPr>
            <p:ph type="hdr" sz="quarter"/>
          </p:nvPr>
        </p:nvSpPr>
        <p:spPr bwMode="auto">
          <a:xfrm>
            <a:off x="0" y="0"/>
            <a:ext cx="2946400" cy="496888"/>
          </a:xfrm>
          <a:prstGeom prst="rect">
            <a:avLst/>
          </a:prstGeom>
          <a:noFill/>
          <a:ln w="9525">
            <a:noFill/>
            <a:miter lim="800000"/>
            <a:headEnd/>
            <a:tailEnd/>
          </a:ln>
        </p:spPr>
        <p:txBody>
          <a:bodyPr vert="horz" wrap="square" lIns="91283" tIns="45641" rIns="91283" bIns="45641" numCol="1" anchor="t" anchorCtr="0" compatLnSpc="1">
            <a:prstTxWarp prst="textNoShape">
              <a:avLst/>
            </a:prstTxWarp>
          </a:bodyPr>
          <a:lstStyle>
            <a:lvl1pPr algn="l" eaLnBrk="1" hangingPunct="1">
              <a:spcBef>
                <a:spcPct val="0"/>
              </a:spcBef>
              <a:defRPr sz="1200">
                <a:latin typeface="Arial" charset="0"/>
                <a:ea typeface="ＭＳ Ｐゴシック" pitchFamily="50" charset="-128"/>
              </a:defRPr>
            </a:lvl1pPr>
          </a:lstStyle>
          <a:p>
            <a:pPr>
              <a:defRPr/>
            </a:pPr>
            <a:endParaRPr lang="en-US" altLang="ja-JP"/>
          </a:p>
        </p:txBody>
      </p:sp>
      <p:sp>
        <p:nvSpPr>
          <p:cNvPr id="144387" name="Rectangle 3">
            <a:extLst>
              <a:ext uri="{FF2B5EF4-FFF2-40B4-BE49-F238E27FC236}">
                <a16:creationId xmlns:a16="http://schemas.microsoft.com/office/drawing/2014/main" id="{6BBEFC66-4DE9-4F32-8C2A-D23950E9FA06}"/>
              </a:ext>
            </a:extLst>
          </p:cNvPr>
          <p:cNvSpPr>
            <a:spLocks noGrp="1" noChangeArrowheads="1"/>
          </p:cNvSpPr>
          <p:nvPr>
            <p:ph type="dt" idx="1"/>
          </p:nvPr>
        </p:nvSpPr>
        <p:spPr bwMode="auto">
          <a:xfrm>
            <a:off x="3851275" y="0"/>
            <a:ext cx="2944813" cy="496888"/>
          </a:xfrm>
          <a:prstGeom prst="rect">
            <a:avLst/>
          </a:prstGeom>
          <a:noFill/>
          <a:ln w="9525">
            <a:noFill/>
            <a:miter lim="800000"/>
            <a:headEnd/>
            <a:tailEnd/>
          </a:ln>
        </p:spPr>
        <p:txBody>
          <a:bodyPr vert="horz" wrap="square" lIns="91283" tIns="45641" rIns="91283" bIns="45641" numCol="1" anchor="t" anchorCtr="0" compatLnSpc="1">
            <a:prstTxWarp prst="textNoShape">
              <a:avLst/>
            </a:prstTxWarp>
          </a:bodyPr>
          <a:lstStyle>
            <a:lvl1pPr algn="r" eaLnBrk="1" hangingPunct="1">
              <a:spcBef>
                <a:spcPct val="0"/>
              </a:spcBef>
              <a:defRPr sz="1200">
                <a:latin typeface="Arial" charset="0"/>
                <a:ea typeface="ＭＳ Ｐゴシック" pitchFamily="50" charset="-128"/>
              </a:defRPr>
            </a:lvl1pPr>
          </a:lstStyle>
          <a:p>
            <a:pPr>
              <a:defRPr/>
            </a:pPr>
            <a:fld id="{E1B4AB45-454D-48C7-B40A-7BB0D1D57FE3}" type="datetimeFigureOut">
              <a:rPr lang="en-US"/>
              <a:pPr>
                <a:defRPr/>
              </a:pPr>
              <a:t>7/6/2021</a:t>
            </a:fld>
            <a:endParaRPr lang="en-US" altLang="ja-JP"/>
          </a:p>
        </p:txBody>
      </p:sp>
      <p:sp>
        <p:nvSpPr>
          <p:cNvPr id="36868" name="Rectangle 4">
            <a:extLst>
              <a:ext uri="{FF2B5EF4-FFF2-40B4-BE49-F238E27FC236}">
                <a16:creationId xmlns:a16="http://schemas.microsoft.com/office/drawing/2014/main" id="{59E00FD6-A3A9-4420-8DB7-AC287113FCE2}"/>
              </a:ext>
            </a:extLst>
          </p:cNvPr>
          <p:cNvSpPr>
            <a:spLocks noGrp="1" noRot="1" noChangeAspect="1" noChangeArrowheads="1" noTextEdit="1"/>
          </p:cNvSpPr>
          <p:nvPr>
            <p:ph type="sldImg" idx="2"/>
          </p:nvPr>
        </p:nvSpPr>
        <p:spPr bwMode="auto">
          <a:xfrm>
            <a:off x="919163" y="746125"/>
            <a:ext cx="4960937" cy="371951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4389" name="Rectangle 5">
            <a:extLst>
              <a:ext uri="{FF2B5EF4-FFF2-40B4-BE49-F238E27FC236}">
                <a16:creationId xmlns:a16="http://schemas.microsoft.com/office/drawing/2014/main" id="{52EAC146-0521-47F9-BFF5-0FDEB5B7FC7F}"/>
              </a:ext>
            </a:extLst>
          </p:cNvPr>
          <p:cNvSpPr>
            <a:spLocks noGrp="1" noChangeArrowheads="1"/>
          </p:cNvSpPr>
          <p:nvPr>
            <p:ph type="body" sz="quarter" idx="3"/>
          </p:nvPr>
        </p:nvSpPr>
        <p:spPr bwMode="auto">
          <a:xfrm>
            <a:off x="679450" y="4714875"/>
            <a:ext cx="5438775" cy="4465638"/>
          </a:xfrm>
          <a:prstGeom prst="rect">
            <a:avLst/>
          </a:prstGeom>
          <a:noFill/>
          <a:ln w="9525">
            <a:noFill/>
            <a:miter lim="800000"/>
            <a:headEnd/>
            <a:tailEnd/>
          </a:ln>
        </p:spPr>
        <p:txBody>
          <a:bodyPr vert="horz" wrap="square" lIns="91283" tIns="45641" rIns="91283" bIns="45641" numCol="1" anchor="t" anchorCtr="0" compatLnSpc="1">
            <a:prstTxWarp prst="textNoShape">
              <a:avLst/>
            </a:prstTxWarp>
          </a:bodyPr>
          <a:lstStyle/>
          <a:p>
            <a:pPr lvl="0"/>
            <a:r>
              <a:rPr lang="ja-JP" altLang="en-US" noProof="0"/>
              <a:t>マスタ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144390" name="Rectangle 6">
            <a:extLst>
              <a:ext uri="{FF2B5EF4-FFF2-40B4-BE49-F238E27FC236}">
                <a16:creationId xmlns:a16="http://schemas.microsoft.com/office/drawing/2014/main" id="{BF3BA839-216F-47E0-8B1B-81C3C0601780}"/>
              </a:ext>
            </a:extLst>
          </p:cNvPr>
          <p:cNvSpPr>
            <a:spLocks noGrp="1" noChangeArrowheads="1"/>
          </p:cNvSpPr>
          <p:nvPr>
            <p:ph type="ftr" sz="quarter" idx="4"/>
          </p:nvPr>
        </p:nvSpPr>
        <p:spPr bwMode="auto">
          <a:xfrm>
            <a:off x="0" y="9428163"/>
            <a:ext cx="2946400" cy="496887"/>
          </a:xfrm>
          <a:prstGeom prst="rect">
            <a:avLst/>
          </a:prstGeom>
          <a:noFill/>
          <a:ln w="9525">
            <a:noFill/>
            <a:miter lim="800000"/>
            <a:headEnd/>
            <a:tailEnd/>
          </a:ln>
        </p:spPr>
        <p:txBody>
          <a:bodyPr vert="horz" wrap="square" lIns="91283" tIns="45641" rIns="91283" bIns="45641" numCol="1" anchor="b" anchorCtr="0" compatLnSpc="1">
            <a:prstTxWarp prst="textNoShape">
              <a:avLst/>
            </a:prstTxWarp>
          </a:bodyPr>
          <a:lstStyle>
            <a:lvl1pPr algn="l" eaLnBrk="1" hangingPunct="1">
              <a:spcBef>
                <a:spcPct val="0"/>
              </a:spcBef>
              <a:defRPr sz="1200">
                <a:latin typeface="Arial" charset="0"/>
                <a:ea typeface="ＭＳ Ｐゴシック" pitchFamily="50" charset="-128"/>
              </a:defRPr>
            </a:lvl1pPr>
          </a:lstStyle>
          <a:p>
            <a:pPr>
              <a:defRPr/>
            </a:pPr>
            <a:endParaRPr lang="en-US" altLang="ja-JP"/>
          </a:p>
        </p:txBody>
      </p:sp>
      <p:sp>
        <p:nvSpPr>
          <p:cNvPr id="144391" name="Rectangle 7">
            <a:extLst>
              <a:ext uri="{FF2B5EF4-FFF2-40B4-BE49-F238E27FC236}">
                <a16:creationId xmlns:a16="http://schemas.microsoft.com/office/drawing/2014/main" id="{A93723FC-1D7E-4D74-9875-935CBA2F7A9A}"/>
              </a:ext>
            </a:extLst>
          </p:cNvPr>
          <p:cNvSpPr>
            <a:spLocks noGrp="1" noChangeArrowheads="1"/>
          </p:cNvSpPr>
          <p:nvPr>
            <p:ph type="sldNum" sz="quarter" idx="5"/>
          </p:nvPr>
        </p:nvSpPr>
        <p:spPr bwMode="auto">
          <a:xfrm>
            <a:off x="3851275" y="9428163"/>
            <a:ext cx="2944813" cy="496887"/>
          </a:xfrm>
          <a:prstGeom prst="rect">
            <a:avLst/>
          </a:prstGeom>
          <a:noFill/>
          <a:ln w="9525">
            <a:noFill/>
            <a:miter lim="800000"/>
            <a:headEnd/>
            <a:tailEnd/>
          </a:ln>
        </p:spPr>
        <p:txBody>
          <a:bodyPr vert="horz" wrap="square" lIns="91283" tIns="45641" rIns="91283" bIns="45641" numCol="1" anchor="b" anchorCtr="0" compatLnSpc="1">
            <a:prstTxWarp prst="textNoShape">
              <a:avLst/>
            </a:prstTxWarp>
          </a:bodyPr>
          <a:lstStyle>
            <a:lvl1pPr algn="r" eaLnBrk="1" hangingPunct="1">
              <a:defRPr sz="1200">
                <a:latin typeface="Arial" panose="020B0604020202020204" pitchFamily="34" charset="0"/>
              </a:defRPr>
            </a:lvl1pPr>
          </a:lstStyle>
          <a:p>
            <a:pPr>
              <a:defRPr/>
            </a:pPr>
            <a:fld id="{3110068A-A830-4AE5-B4EC-2E5891E681BD}"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E79B7951-EF29-40BE-8ABD-FC481D65A90D}"/>
              </a:ext>
            </a:extLst>
          </p:cNvPr>
          <p:cNvSpPr>
            <a:spLocks noGrp="1" noRot="1" noChangeAspect="1" noChangeArrowheads="1" noTextEdit="1"/>
          </p:cNvSpPr>
          <p:nvPr>
            <p:ph type="sldImg"/>
          </p:nvPr>
        </p:nvSpPr>
        <p:spPr>
          <a:ln/>
        </p:spPr>
      </p:sp>
      <p:sp>
        <p:nvSpPr>
          <p:cNvPr id="44036" name="Rectangle 3">
            <a:extLst>
              <a:ext uri="{FF2B5EF4-FFF2-40B4-BE49-F238E27FC236}">
                <a16:creationId xmlns:a16="http://schemas.microsoft.com/office/drawing/2014/main" id="{C3781A3D-3E3F-4F1A-ACD1-6A802F285A74}"/>
              </a:ext>
            </a:extLst>
          </p:cNvPr>
          <p:cNvSpPr>
            <a:spLocks noGrp="1" noChangeArrowheads="1"/>
          </p:cNvSpPr>
          <p:nvPr>
            <p:ph type="body" idx="1"/>
          </p:nvPr>
        </p:nvSpPr>
        <p:spPr>
          <a:xfrm>
            <a:off x="734541" y="4603750"/>
            <a:ext cx="5472608" cy="5106988"/>
          </a:xfrm>
          <a:ln/>
        </p:spPr>
        <p:txBody>
          <a:bodyPr lIns="91300" tIns="45649" rIns="91300" bIns="45649"/>
          <a:lstStyle/>
          <a:p>
            <a:pPr eaLnBrk="1" hangingPunct="1">
              <a:spcBef>
                <a:spcPts val="0"/>
              </a:spcBef>
              <a:defRPr/>
            </a:pPr>
            <a:endParaRPr lang="en-US" altLang="ja-JP" sz="1100" dirty="0">
              <a:latin typeface="+mn-ea"/>
              <a:ea typeface="+mn-ea"/>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スライド イメージ プレースホルダ 1">
            <a:extLst>
              <a:ext uri="{FF2B5EF4-FFF2-40B4-BE49-F238E27FC236}">
                <a16:creationId xmlns:a16="http://schemas.microsoft.com/office/drawing/2014/main" id="{B0489CE6-1560-429A-AFB8-4377B7A112D8}"/>
              </a:ext>
            </a:extLst>
          </p:cNvPr>
          <p:cNvSpPr>
            <a:spLocks noGrp="1" noRot="1" noChangeAspect="1" noChangeArrowheads="1" noTextEdit="1"/>
          </p:cNvSpPr>
          <p:nvPr>
            <p:ph type="sldImg"/>
          </p:nvPr>
        </p:nvSpPr>
        <p:spPr>
          <a:ln/>
        </p:spPr>
      </p:sp>
      <p:sp>
        <p:nvSpPr>
          <p:cNvPr id="74755" name="ノート プレースホルダ 2">
            <a:extLst>
              <a:ext uri="{FF2B5EF4-FFF2-40B4-BE49-F238E27FC236}">
                <a16:creationId xmlns:a16="http://schemas.microsoft.com/office/drawing/2014/main" id="{FCF0F4B7-2405-4E96-8FAE-A1C366734360}"/>
              </a:ext>
            </a:extLst>
          </p:cNvPr>
          <p:cNvSpPr>
            <a:spLocks noGrp="1"/>
          </p:cNvSpPr>
          <p:nvPr>
            <p:ph type="body" idx="1"/>
          </p:nvPr>
        </p:nvSpPr>
        <p:spPr>
          <a:xfrm>
            <a:off x="679450" y="4714875"/>
            <a:ext cx="5599113" cy="4856956"/>
          </a:xfrm>
          <a:ln/>
        </p:spPr>
        <p:txBody>
          <a:bodyPr/>
          <a:lstStyle/>
          <a:p>
            <a:pPr>
              <a:spcBef>
                <a:spcPts val="0"/>
              </a:spcBef>
              <a:defRPr/>
            </a:pPr>
            <a:endParaRPr lang="en-US" altLang="ja-JP" sz="1100" dirty="0">
              <a:latin typeface="+mn-ea"/>
              <a:ea typeface="+mn-ea"/>
            </a:endParaRPr>
          </a:p>
        </p:txBody>
      </p:sp>
      <p:sp>
        <p:nvSpPr>
          <p:cNvPr id="52228" name="スライド番号プレースホルダ 3">
            <a:extLst>
              <a:ext uri="{FF2B5EF4-FFF2-40B4-BE49-F238E27FC236}">
                <a16:creationId xmlns:a16="http://schemas.microsoft.com/office/drawing/2014/main" id="{5F908AA0-C2B3-4BB6-A0C0-6D47CA00F55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a:defRPr kumimoji="1" sz="1900">
                <a:solidFill>
                  <a:schemeClr val="tx1"/>
                </a:solidFill>
                <a:latin typeface="Verdana" panose="020B0604030504040204" pitchFamily="34" charset="0"/>
                <a:ea typeface="ＭＳ Ｐゴシック" panose="020B0600070205080204" pitchFamily="50" charset="-128"/>
              </a:defRPr>
            </a:lvl1pPr>
            <a:lvl2pPr marL="742950" indent="-285750" defTabSz="917575">
              <a:defRPr kumimoji="1" sz="1900">
                <a:solidFill>
                  <a:schemeClr val="tx1"/>
                </a:solidFill>
                <a:latin typeface="Verdana" panose="020B0604030504040204" pitchFamily="34" charset="0"/>
                <a:ea typeface="ＭＳ Ｐゴシック" panose="020B0600070205080204" pitchFamily="50" charset="-128"/>
              </a:defRPr>
            </a:lvl2pPr>
            <a:lvl3pPr marL="1143000" indent="-228600" defTabSz="917575">
              <a:defRPr kumimoji="1" sz="1900">
                <a:solidFill>
                  <a:schemeClr val="tx1"/>
                </a:solidFill>
                <a:latin typeface="Verdana" panose="020B0604030504040204" pitchFamily="34" charset="0"/>
                <a:ea typeface="ＭＳ Ｐゴシック" panose="020B0600070205080204" pitchFamily="50" charset="-128"/>
              </a:defRPr>
            </a:lvl3pPr>
            <a:lvl4pPr marL="1600200" indent="-228600" defTabSz="917575">
              <a:defRPr kumimoji="1" sz="1900">
                <a:solidFill>
                  <a:schemeClr val="tx1"/>
                </a:solidFill>
                <a:latin typeface="Verdana" panose="020B0604030504040204" pitchFamily="34" charset="0"/>
                <a:ea typeface="ＭＳ Ｐゴシック" panose="020B0600070205080204" pitchFamily="50" charset="-128"/>
              </a:defRPr>
            </a:lvl4pPr>
            <a:lvl5pPr marL="2057400" indent="-228600" defTabSz="917575">
              <a:defRPr kumimoji="1" sz="1900">
                <a:solidFill>
                  <a:schemeClr val="tx1"/>
                </a:solidFill>
                <a:latin typeface="Verdana" panose="020B0604030504040204" pitchFamily="34" charset="0"/>
                <a:ea typeface="ＭＳ Ｐゴシック" panose="020B0600070205080204" pitchFamily="50" charset="-128"/>
              </a:defRPr>
            </a:lvl5pPr>
            <a:lvl6pPr marL="2514600" indent="-228600" defTabSz="917575" eaLnBrk="0" fontAlgn="base" hangingPunct="0">
              <a:spcBef>
                <a:spcPct val="0"/>
              </a:spcBef>
              <a:spcAft>
                <a:spcPct val="0"/>
              </a:spcAft>
              <a:defRPr kumimoji="1" sz="1900">
                <a:solidFill>
                  <a:schemeClr val="tx1"/>
                </a:solidFill>
                <a:latin typeface="Verdana" panose="020B0604030504040204" pitchFamily="34" charset="0"/>
                <a:ea typeface="ＭＳ Ｐゴシック" panose="020B0600070205080204" pitchFamily="50" charset="-128"/>
              </a:defRPr>
            </a:lvl6pPr>
            <a:lvl7pPr marL="2971800" indent="-228600" defTabSz="917575" eaLnBrk="0" fontAlgn="base" hangingPunct="0">
              <a:spcBef>
                <a:spcPct val="0"/>
              </a:spcBef>
              <a:spcAft>
                <a:spcPct val="0"/>
              </a:spcAft>
              <a:defRPr kumimoji="1" sz="1900">
                <a:solidFill>
                  <a:schemeClr val="tx1"/>
                </a:solidFill>
                <a:latin typeface="Verdana" panose="020B0604030504040204" pitchFamily="34" charset="0"/>
                <a:ea typeface="ＭＳ Ｐゴシック" panose="020B0600070205080204" pitchFamily="50" charset="-128"/>
              </a:defRPr>
            </a:lvl7pPr>
            <a:lvl8pPr marL="3429000" indent="-228600" defTabSz="917575" eaLnBrk="0" fontAlgn="base" hangingPunct="0">
              <a:spcBef>
                <a:spcPct val="0"/>
              </a:spcBef>
              <a:spcAft>
                <a:spcPct val="0"/>
              </a:spcAft>
              <a:defRPr kumimoji="1" sz="1900">
                <a:solidFill>
                  <a:schemeClr val="tx1"/>
                </a:solidFill>
                <a:latin typeface="Verdana" panose="020B0604030504040204" pitchFamily="34" charset="0"/>
                <a:ea typeface="ＭＳ Ｐゴシック" panose="020B0600070205080204" pitchFamily="50" charset="-128"/>
              </a:defRPr>
            </a:lvl8pPr>
            <a:lvl9pPr marL="3886200" indent="-228600" defTabSz="917575" eaLnBrk="0" fontAlgn="base" hangingPunct="0">
              <a:spcBef>
                <a:spcPct val="0"/>
              </a:spcBef>
              <a:spcAft>
                <a:spcPct val="0"/>
              </a:spcAft>
              <a:defRPr kumimoji="1" sz="1900">
                <a:solidFill>
                  <a:schemeClr val="tx1"/>
                </a:solidFill>
                <a:latin typeface="Verdana" panose="020B0604030504040204" pitchFamily="34" charset="0"/>
                <a:ea typeface="ＭＳ Ｐゴシック" panose="020B0600070205080204" pitchFamily="50" charset="-128"/>
              </a:defRPr>
            </a:lvl9pPr>
          </a:lstStyle>
          <a:p>
            <a:fld id="{8B053950-85B2-4CE5-A1A0-E119C1E618AF}" type="slidenum">
              <a:rPr lang="en-US" altLang="ja-JP" sz="1200" smtClean="0">
                <a:latin typeface="ＭＳ ゴシック" panose="020B0609070205080204" pitchFamily="49" charset="-128"/>
                <a:ea typeface="ＭＳ ゴシック" panose="020B0609070205080204" pitchFamily="49" charset="-128"/>
              </a:rPr>
              <a:pPr/>
              <a:t>1</a:t>
            </a:fld>
            <a:endParaRPr lang="en-US" altLang="ja-JP" sz="1200">
              <a:latin typeface="ＭＳ ゴシック" panose="020B0609070205080204" pitchFamily="49" charset="-128"/>
              <a:ea typeface="ＭＳ ゴシック" panose="020B0609070205080204" pitchFamily="49"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スライド イメージ プレースホルダ 1">
            <a:extLst>
              <a:ext uri="{FF2B5EF4-FFF2-40B4-BE49-F238E27FC236}">
                <a16:creationId xmlns:a16="http://schemas.microsoft.com/office/drawing/2014/main" id="{81707FCF-4BA0-44DF-A91C-5BFCFC4FF373}"/>
              </a:ext>
            </a:extLst>
          </p:cNvPr>
          <p:cNvSpPr>
            <a:spLocks noGrp="1" noRot="1" noChangeAspect="1" noChangeArrowheads="1" noTextEdit="1"/>
          </p:cNvSpPr>
          <p:nvPr>
            <p:ph type="sldImg"/>
          </p:nvPr>
        </p:nvSpPr>
        <p:spPr>
          <a:xfrm>
            <a:off x="876300" y="647700"/>
            <a:ext cx="5045075" cy="3783013"/>
          </a:xfrm>
          <a:ln/>
        </p:spPr>
      </p:sp>
      <p:sp>
        <p:nvSpPr>
          <p:cNvPr id="183299" name="ノート プレースホルダ 2">
            <a:extLst>
              <a:ext uri="{FF2B5EF4-FFF2-40B4-BE49-F238E27FC236}">
                <a16:creationId xmlns:a16="http://schemas.microsoft.com/office/drawing/2014/main" id="{6212FB10-2381-408E-B5F1-EFDD50397051}"/>
              </a:ext>
            </a:extLst>
          </p:cNvPr>
          <p:cNvSpPr>
            <a:spLocks noGrp="1"/>
          </p:cNvSpPr>
          <p:nvPr>
            <p:ph type="body" idx="1"/>
          </p:nvPr>
        </p:nvSpPr>
        <p:spPr>
          <a:xfrm>
            <a:off x="662533" y="4678487"/>
            <a:ext cx="5616624" cy="5037360"/>
          </a:xfrm>
          <a:ln/>
        </p:spPr>
        <p:txBody>
          <a:bodyPr/>
          <a:lstStyle/>
          <a:p>
            <a:endParaRPr lang="en-US" altLang="ja-JP" sz="1100" dirty="0">
              <a:latin typeface="+mn-ea"/>
              <a:ea typeface="+mn-ea"/>
            </a:endParaRPr>
          </a:p>
        </p:txBody>
      </p:sp>
      <p:sp>
        <p:nvSpPr>
          <p:cNvPr id="68612" name="スライド番号プレースホルダ 3">
            <a:extLst>
              <a:ext uri="{FF2B5EF4-FFF2-40B4-BE49-F238E27FC236}">
                <a16:creationId xmlns:a16="http://schemas.microsoft.com/office/drawing/2014/main" id="{7F2040DF-C849-49D2-8CB3-2B9040A7563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900">
                <a:solidFill>
                  <a:schemeClr val="tx1"/>
                </a:solidFill>
                <a:latin typeface="Verdana" panose="020B0604030504040204" pitchFamily="34" charset="0"/>
                <a:ea typeface="ＭＳ Ｐゴシック" panose="020B0600070205080204" pitchFamily="50" charset="-128"/>
              </a:defRPr>
            </a:lvl1pPr>
            <a:lvl2pPr marL="742950" indent="-285750">
              <a:defRPr kumimoji="1" sz="1900">
                <a:solidFill>
                  <a:schemeClr val="tx1"/>
                </a:solidFill>
                <a:latin typeface="Verdana" panose="020B0604030504040204" pitchFamily="34" charset="0"/>
                <a:ea typeface="ＭＳ Ｐゴシック" panose="020B0600070205080204" pitchFamily="50" charset="-128"/>
              </a:defRPr>
            </a:lvl2pPr>
            <a:lvl3pPr marL="1143000" indent="-228600">
              <a:defRPr kumimoji="1" sz="1900">
                <a:solidFill>
                  <a:schemeClr val="tx1"/>
                </a:solidFill>
                <a:latin typeface="Verdana" panose="020B0604030504040204" pitchFamily="34" charset="0"/>
                <a:ea typeface="ＭＳ Ｐゴシック" panose="020B0600070205080204" pitchFamily="50" charset="-128"/>
              </a:defRPr>
            </a:lvl3pPr>
            <a:lvl4pPr marL="1600200" indent="-228600">
              <a:defRPr kumimoji="1" sz="1900">
                <a:solidFill>
                  <a:schemeClr val="tx1"/>
                </a:solidFill>
                <a:latin typeface="Verdana" panose="020B0604030504040204" pitchFamily="34" charset="0"/>
                <a:ea typeface="ＭＳ Ｐゴシック" panose="020B0600070205080204" pitchFamily="50" charset="-128"/>
              </a:defRPr>
            </a:lvl4pPr>
            <a:lvl5pPr marL="2057400" indent="-228600">
              <a:defRPr kumimoji="1" sz="1900">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1900">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1900">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1900">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1900">
                <a:solidFill>
                  <a:schemeClr val="tx1"/>
                </a:solidFill>
                <a:latin typeface="Verdana" panose="020B0604030504040204" pitchFamily="34" charset="0"/>
                <a:ea typeface="ＭＳ Ｐゴシック" panose="020B0600070205080204" pitchFamily="50" charset="-128"/>
              </a:defRPr>
            </a:lvl9pPr>
          </a:lstStyle>
          <a:p>
            <a:pPr>
              <a:spcBef>
                <a:spcPct val="20000"/>
              </a:spcBef>
            </a:pPr>
            <a:fld id="{E1E15AC7-AEEC-4EA7-80FA-092738F88BC8}" type="slidenum">
              <a:rPr lang="en-US" altLang="ja-JP" sz="1200" smtClean="0">
                <a:solidFill>
                  <a:srgbClr val="000000"/>
                </a:solidFill>
                <a:latin typeface="ＭＳ ゴシック" panose="020B0609070205080204" pitchFamily="49" charset="-128"/>
                <a:ea typeface="ＭＳ ゴシック" panose="020B0609070205080204" pitchFamily="49" charset="-128"/>
              </a:rPr>
              <a:pPr>
                <a:spcBef>
                  <a:spcPct val="20000"/>
                </a:spcBef>
              </a:pPr>
              <a:t>2</a:t>
            </a:fld>
            <a:endParaRPr lang="en-US" altLang="ja-JP" sz="1200">
              <a:solidFill>
                <a:srgbClr val="000000"/>
              </a:solidFill>
              <a:latin typeface="ＭＳ ゴシック" panose="020B0609070205080204" pitchFamily="49" charset="-128"/>
              <a:ea typeface="ＭＳ ゴシック" panose="020B0609070205080204" pitchFamily="49"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7575" y="744538"/>
            <a:ext cx="4965700" cy="3724275"/>
          </a:xfrm>
        </p:spPr>
      </p:sp>
      <p:sp>
        <p:nvSpPr>
          <p:cNvPr id="3" name="ノート プレースホルダー 2"/>
          <p:cNvSpPr>
            <a:spLocks noGrp="1"/>
          </p:cNvSpPr>
          <p:nvPr>
            <p:ph type="body" idx="1"/>
          </p:nvPr>
        </p:nvSpPr>
        <p:spPr>
          <a:xfrm>
            <a:off x="590525" y="4675286"/>
            <a:ext cx="5760640" cy="4324613"/>
          </a:xfrm>
        </p:spPr>
        <p:txBody>
          <a:bodyPr>
            <a:noAutofit/>
          </a:bodyPr>
          <a:lstStyle/>
          <a:p>
            <a:pPr>
              <a:spcBef>
                <a:spcPts val="0"/>
              </a:spcBef>
            </a:pPr>
            <a:endParaRPr lang="en-US" altLang="ja-JP" sz="1100" dirty="0">
              <a:latin typeface="ＭＳ Ｐゴシック" pitchFamily="50" charset="-128"/>
              <a:ea typeface="ＭＳ Ｐゴシック" pitchFamily="50" charset="-128"/>
            </a:endParaRPr>
          </a:p>
        </p:txBody>
      </p:sp>
      <p:sp>
        <p:nvSpPr>
          <p:cNvPr id="4" name="スライド番号プレースホルダー 3"/>
          <p:cNvSpPr>
            <a:spLocks noGrp="1"/>
          </p:cNvSpPr>
          <p:nvPr>
            <p:ph type="sldNum" sz="quarter" idx="10"/>
          </p:nvPr>
        </p:nvSpPr>
        <p:spPr/>
        <p:txBody>
          <a:bodyPr/>
          <a:lstStyle/>
          <a:p>
            <a:fld id="{735EB640-ED93-42E3-A8D3-2DC52C5BCD29}" type="slidenum">
              <a:rPr kumimoji="1" lang="ja-JP" altLang="en-US" smtClean="0"/>
              <a:pPr/>
              <a:t>3</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大かっこ 5"/>
          <p:cNvSpPr/>
          <p:nvPr/>
        </p:nvSpPr>
        <p:spPr>
          <a:xfrm>
            <a:off x="518517" y="7195567"/>
            <a:ext cx="5760640" cy="1152128"/>
          </a:xfrm>
          <a:prstGeom prst="bracketPair">
            <a:avLst>
              <a:gd name="adj" fmla="val 4626"/>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lIns="91300" tIns="45649" rIns="91300" bIns="45649" rtlCol="0" anchor="ctr"/>
          <a:lstStyle/>
          <a:p>
            <a:pPr algn="ctr"/>
            <a:endParaRPr kumimoji="1" lang="ja-JP" altLang="en-US"/>
          </a:p>
        </p:txBody>
      </p:sp>
    </p:spTree>
    <p:extLst>
      <p:ext uri="{BB962C8B-B14F-4D97-AF65-F5344CB8AC3E}">
        <p14:creationId xmlns:p14="http://schemas.microsoft.com/office/powerpoint/2010/main" val="5928228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7575" y="744538"/>
            <a:ext cx="4965700" cy="3724275"/>
          </a:xfrm>
        </p:spPr>
      </p:sp>
      <p:sp>
        <p:nvSpPr>
          <p:cNvPr id="3" name="ノート プレースホルダー 2"/>
          <p:cNvSpPr>
            <a:spLocks noGrp="1"/>
          </p:cNvSpPr>
          <p:nvPr>
            <p:ph type="body" idx="1"/>
          </p:nvPr>
        </p:nvSpPr>
        <p:spPr>
          <a:xfrm>
            <a:off x="679768" y="4713571"/>
            <a:ext cx="5438140" cy="4027295"/>
          </a:xfrm>
        </p:spPr>
        <p:txBody>
          <a:bodyPr>
            <a:normAutofit/>
          </a:bodyPr>
          <a:lstStyle/>
          <a:p>
            <a:pPr>
              <a:spcBef>
                <a:spcPts val="0"/>
              </a:spcBef>
            </a:pPr>
            <a:endParaRPr lang="en-US" altLang="ja-JP" sz="1100" dirty="0">
              <a:latin typeface="+mn-ea"/>
              <a:ea typeface="+mn-ea"/>
            </a:endParaRPr>
          </a:p>
        </p:txBody>
      </p:sp>
      <p:sp>
        <p:nvSpPr>
          <p:cNvPr id="4" name="スライド番号プレースホルダー 3"/>
          <p:cNvSpPr>
            <a:spLocks noGrp="1"/>
          </p:cNvSpPr>
          <p:nvPr>
            <p:ph type="sldNum" sz="quarter" idx="10"/>
          </p:nvPr>
        </p:nvSpPr>
        <p:spPr/>
        <p:txBody>
          <a:bodyPr/>
          <a:lstStyle/>
          <a:p>
            <a:fld id="{735EB640-ED93-42E3-A8D3-2DC52C5BCD29}" type="slidenum">
              <a:rPr kumimoji="1" lang="ja-JP" altLang="en-US" smtClean="0"/>
              <a:pPr/>
              <a:t>4</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Tree>
    <p:extLst>
      <p:ext uri="{BB962C8B-B14F-4D97-AF65-F5344CB8AC3E}">
        <p14:creationId xmlns:p14="http://schemas.microsoft.com/office/powerpoint/2010/main" val="30058109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7575" y="744538"/>
            <a:ext cx="4965700" cy="3724275"/>
          </a:xfrm>
        </p:spPr>
      </p:sp>
      <p:sp>
        <p:nvSpPr>
          <p:cNvPr id="3" name="ノート プレースホルダー 2"/>
          <p:cNvSpPr>
            <a:spLocks noGrp="1"/>
          </p:cNvSpPr>
          <p:nvPr>
            <p:ph type="body" idx="1"/>
          </p:nvPr>
        </p:nvSpPr>
        <p:spPr>
          <a:xfrm>
            <a:off x="679768" y="4713571"/>
            <a:ext cx="5438140" cy="4714592"/>
          </a:xfrm>
        </p:spPr>
        <p:txBody>
          <a:bodyPr>
            <a:normAutofit/>
          </a:bodyPr>
          <a:lstStyle/>
          <a:p>
            <a:pPr>
              <a:spcBef>
                <a:spcPts val="0"/>
              </a:spcBef>
              <a:defRPr/>
            </a:pPr>
            <a:endParaRPr lang="en-US" altLang="ja-JP" sz="1100" dirty="0">
              <a:latin typeface="+mn-ea"/>
              <a:ea typeface="+mn-ea"/>
            </a:endParaRPr>
          </a:p>
        </p:txBody>
      </p:sp>
      <p:sp>
        <p:nvSpPr>
          <p:cNvPr id="4" name="スライド番号プレースホルダー 3"/>
          <p:cNvSpPr>
            <a:spLocks noGrp="1"/>
          </p:cNvSpPr>
          <p:nvPr>
            <p:ph type="sldNum" sz="quarter" idx="10"/>
          </p:nvPr>
        </p:nvSpPr>
        <p:spPr/>
        <p:txBody>
          <a:bodyPr/>
          <a:lstStyle/>
          <a:p>
            <a:fld id="{735EB640-ED93-42E3-A8D3-2DC52C5BCD29}" type="slidenum">
              <a:rPr kumimoji="1" lang="ja-JP" altLang="en-US" smtClean="0"/>
              <a:pPr/>
              <a:t>5</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Tree>
    <p:extLst>
      <p:ext uri="{BB962C8B-B14F-4D97-AF65-F5344CB8AC3E}">
        <p14:creationId xmlns:p14="http://schemas.microsoft.com/office/powerpoint/2010/main" val="24376900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7575" y="744538"/>
            <a:ext cx="4965700" cy="3724275"/>
          </a:xfrm>
        </p:spPr>
      </p:sp>
      <p:sp>
        <p:nvSpPr>
          <p:cNvPr id="3" name="ノート プレースホルダー 2"/>
          <p:cNvSpPr>
            <a:spLocks noGrp="1"/>
          </p:cNvSpPr>
          <p:nvPr>
            <p:ph type="body" idx="1"/>
          </p:nvPr>
        </p:nvSpPr>
        <p:spPr>
          <a:xfrm>
            <a:off x="662533" y="4531270"/>
            <a:ext cx="5544616" cy="5393779"/>
          </a:xfrm>
        </p:spPr>
        <p:txBody>
          <a:bodyPr>
            <a:noAutofit/>
          </a:bodyPr>
          <a:lstStyle/>
          <a:p>
            <a:pPr>
              <a:spcBef>
                <a:spcPts val="0"/>
              </a:spcBef>
              <a:defRPr/>
            </a:pPr>
            <a:endParaRPr lang="ja-JP" altLang="ja-JP" sz="1100" dirty="0">
              <a:latin typeface="+mn-ea"/>
              <a:ea typeface="+mn-ea"/>
            </a:endParaRPr>
          </a:p>
        </p:txBody>
      </p:sp>
      <p:sp>
        <p:nvSpPr>
          <p:cNvPr id="4" name="スライド番号プレースホルダー 3"/>
          <p:cNvSpPr>
            <a:spLocks noGrp="1"/>
          </p:cNvSpPr>
          <p:nvPr>
            <p:ph type="sldNum" sz="quarter" idx="10"/>
          </p:nvPr>
        </p:nvSpPr>
        <p:spPr/>
        <p:txBody>
          <a:bodyPr/>
          <a:lstStyle/>
          <a:p>
            <a:fld id="{735EB640-ED93-42E3-A8D3-2DC52C5BCD29}" type="slidenum">
              <a:rPr kumimoji="1" lang="ja-JP" altLang="en-US" smtClean="0"/>
              <a:pPr/>
              <a:t>6</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Tree>
    <p:extLst>
      <p:ext uri="{BB962C8B-B14F-4D97-AF65-F5344CB8AC3E}">
        <p14:creationId xmlns:p14="http://schemas.microsoft.com/office/powerpoint/2010/main" val="12626757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a:extLst>
              <a:ext uri="{FF2B5EF4-FFF2-40B4-BE49-F238E27FC236}">
                <a16:creationId xmlns:a16="http://schemas.microsoft.com/office/drawing/2014/main" id="{4680A6E3-74B3-4781-AE0F-00C3AC2A3279}"/>
              </a:ext>
            </a:extLst>
          </p:cNvPr>
          <p:cNvSpPr txBox="1">
            <a:spLocks noGrp="1" noChangeArrowheads="1"/>
          </p:cNvSpPr>
          <p:nvPr/>
        </p:nvSpPr>
        <p:spPr bwMode="auto">
          <a:xfrm>
            <a:off x="3851275" y="9428163"/>
            <a:ext cx="2944813"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00" tIns="45649" rIns="91300" bIns="45649" anchor="b"/>
          <a:lstStyle>
            <a:lvl1pPr>
              <a:defRPr kumimoji="1" sz="1900">
                <a:solidFill>
                  <a:schemeClr val="tx1"/>
                </a:solidFill>
                <a:latin typeface="Verdana" panose="020B0604030504040204" pitchFamily="34" charset="0"/>
                <a:ea typeface="ＭＳ Ｐゴシック" panose="020B0600070205080204" pitchFamily="50" charset="-128"/>
              </a:defRPr>
            </a:lvl1pPr>
            <a:lvl2pPr marL="742950" indent="-285750">
              <a:defRPr kumimoji="1" sz="1900">
                <a:solidFill>
                  <a:schemeClr val="tx1"/>
                </a:solidFill>
                <a:latin typeface="Verdana" panose="020B0604030504040204" pitchFamily="34" charset="0"/>
                <a:ea typeface="ＭＳ Ｐゴシック" panose="020B0600070205080204" pitchFamily="50" charset="-128"/>
              </a:defRPr>
            </a:lvl2pPr>
            <a:lvl3pPr marL="1143000" indent="-228600">
              <a:defRPr kumimoji="1" sz="1900">
                <a:solidFill>
                  <a:schemeClr val="tx1"/>
                </a:solidFill>
                <a:latin typeface="Verdana" panose="020B0604030504040204" pitchFamily="34" charset="0"/>
                <a:ea typeface="ＭＳ Ｐゴシック" panose="020B0600070205080204" pitchFamily="50" charset="-128"/>
              </a:defRPr>
            </a:lvl3pPr>
            <a:lvl4pPr marL="1600200" indent="-228600">
              <a:defRPr kumimoji="1" sz="1900">
                <a:solidFill>
                  <a:schemeClr val="tx1"/>
                </a:solidFill>
                <a:latin typeface="Verdana" panose="020B0604030504040204" pitchFamily="34" charset="0"/>
                <a:ea typeface="ＭＳ Ｐゴシック" panose="020B0600070205080204" pitchFamily="50" charset="-128"/>
              </a:defRPr>
            </a:lvl4pPr>
            <a:lvl5pPr marL="2057400" indent="-228600">
              <a:defRPr kumimoji="1" sz="1900">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1900">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1900">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1900">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1900">
                <a:solidFill>
                  <a:schemeClr val="tx1"/>
                </a:solidFill>
                <a:latin typeface="Verdana" panose="020B0604030504040204" pitchFamily="34" charset="0"/>
                <a:ea typeface="ＭＳ Ｐゴシック" panose="020B0600070205080204" pitchFamily="50" charset="-128"/>
              </a:defRPr>
            </a:lvl9pPr>
          </a:lstStyle>
          <a:p>
            <a:pPr algn="r" eaLnBrk="1" hangingPunct="1"/>
            <a:fld id="{9656A9E5-C24B-4A6C-A599-FC275C63BC3E}" type="slidenum">
              <a:rPr lang="en-US" altLang="ja-JP" sz="1200">
                <a:latin typeface="Arial" panose="020B0604020202020204" pitchFamily="34" charset="0"/>
              </a:rPr>
              <a:pPr algn="r" eaLnBrk="1" hangingPunct="1"/>
              <a:t>7</a:t>
            </a:fld>
            <a:endParaRPr lang="en-US" altLang="ja-JP" sz="1200">
              <a:latin typeface="Arial" panose="020B0604020202020204" pitchFamily="34" charset="0"/>
            </a:endParaRPr>
          </a:p>
        </p:txBody>
      </p:sp>
      <p:sp>
        <p:nvSpPr>
          <p:cNvPr id="101379" name="Rectangle 2">
            <a:extLst>
              <a:ext uri="{FF2B5EF4-FFF2-40B4-BE49-F238E27FC236}">
                <a16:creationId xmlns:a16="http://schemas.microsoft.com/office/drawing/2014/main" id="{53308F94-ACA4-4EBA-BF76-7E09646B64B4}"/>
              </a:ext>
            </a:extLst>
          </p:cNvPr>
          <p:cNvSpPr>
            <a:spLocks noGrp="1" noRot="1" noChangeAspect="1" noChangeArrowheads="1" noTextEdit="1"/>
          </p:cNvSpPr>
          <p:nvPr>
            <p:ph type="sldImg"/>
          </p:nvPr>
        </p:nvSpPr>
        <p:spPr>
          <a:ln/>
        </p:spPr>
      </p:sp>
      <p:sp>
        <p:nvSpPr>
          <p:cNvPr id="82948" name="Rectangle 3">
            <a:extLst>
              <a:ext uri="{FF2B5EF4-FFF2-40B4-BE49-F238E27FC236}">
                <a16:creationId xmlns:a16="http://schemas.microsoft.com/office/drawing/2014/main" id="{3141F880-69C1-461E-84D4-6C391E531D27}"/>
              </a:ext>
            </a:extLst>
          </p:cNvPr>
          <p:cNvSpPr>
            <a:spLocks noGrp="1" noChangeArrowheads="1"/>
          </p:cNvSpPr>
          <p:nvPr>
            <p:ph type="body" idx="1"/>
          </p:nvPr>
        </p:nvSpPr>
        <p:spPr>
          <a:xfrm>
            <a:off x="733996" y="4684713"/>
            <a:ext cx="5329137" cy="4743450"/>
          </a:xfrm>
          <a:ln/>
        </p:spPr>
        <p:txBody>
          <a:bodyPr lIns="91300" tIns="45649" rIns="91300" bIns="45649"/>
          <a:lstStyle/>
          <a:p>
            <a:pPr defTabSz="912867">
              <a:lnSpc>
                <a:spcPts val="1199"/>
              </a:lnSpc>
              <a:spcBef>
                <a:spcPts val="0"/>
              </a:spcBef>
              <a:defRPr/>
            </a:pPr>
            <a:endParaRPr lang="ja-JP" altLang="en-US" sz="1100" dirty="0">
              <a:latin typeface="+mn-ea"/>
              <a:ea typeface="+mn-ea"/>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8"/>
            <a:ext cx="77724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371600" y="3886203"/>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 サブタイトルの書式設定</a:t>
            </a:r>
          </a:p>
        </p:txBody>
      </p:sp>
      <p:sp>
        <p:nvSpPr>
          <p:cNvPr id="4" name="フッター プレースホルダ 4">
            <a:extLst>
              <a:ext uri="{FF2B5EF4-FFF2-40B4-BE49-F238E27FC236}">
                <a16:creationId xmlns:a16="http://schemas.microsoft.com/office/drawing/2014/main" id="{45BC9A72-C7DC-485F-BC4C-4E274FDE2BFE}"/>
              </a:ext>
            </a:extLst>
          </p:cNvPr>
          <p:cNvSpPr>
            <a:spLocks noGrp="1"/>
          </p:cNvSpPr>
          <p:nvPr>
            <p:ph type="ftr" sz="quarter" idx="10"/>
          </p:nvPr>
        </p:nvSpPr>
        <p:spPr/>
        <p:txBody>
          <a:bodyPr/>
          <a:lstStyle>
            <a:lvl1pPr>
              <a:defRPr/>
            </a:lvl1pPr>
          </a:lstStyle>
          <a:p>
            <a:pPr>
              <a:defRPr/>
            </a:pPr>
            <a:endParaRPr lang="en-US" altLang="ja-JP"/>
          </a:p>
        </p:txBody>
      </p:sp>
      <p:sp>
        <p:nvSpPr>
          <p:cNvPr id="5" name="スライド番号プレースホルダ 5">
            <a:extLst>
              <a:ext uri="{FF2B5EF4-FFF2-40B4-BE49-F238E27FC236}">
                <a16:creationId xmlns:a16="http://schemas.microsoft.com/office/drawing/2014/main" id="{761CF135-AD12-4C69-A0BB-55BFAB93130E}"/>
              </a:ext>
            </a:extLst>
          </p:cNvPr>
          <p:cNvSpPr>
            <a:spLocks noGrp="1"/>
          </p:cNvSpPr>
          <p:nvPr>
            <p:ph type="sldNum" sz="quarter" idx="11"/>
          </p:nvPr>
        </p:nvSpPr>
        <p:spPr/>
        <p:txBody>
          <a:bodyPr/>
          <a:lstStyle>
            <a:lvl1pPr>
              <a:defRPr>
                <a:latin typeface="Verdana" panose="020B0604030504040204" pitchFamily="34" charset="0"/>
              </a:defRPr>
            </a:lvl1pPr>
          </a:lstStyle>
          <a:p>
            <a:pPr>
              <a:defRPr/>
            </a:pPr>
            <a:fld id="{B5C31B4B-5A7B-4056-9F2E-68ABF93F41DB}" type="slidenum">
              <a:rPr lang="en-US" altLang="ja-JP"/>
              <a:pPr>
                <a:defRPr/>
              </a:pPr>
              <a:t>‹#›</a:t>
            </a:fld>
            <a:endParaRPr lang="en-US" altLang="ja-JP"/>
          </a:p>
        </p:txBody>
      </p:sp>
    </p:spTree>
    <p:extLst>
      <p:ext uri="{BB962C8B-B14F-4D97-AF65-F5344CB8AC3E}">
        <p14:creationId xmlns:p14="http://schemas.microsoft.com/office/powerpoint/2010/main" val="915130331"/>
      </p:ext>
    </p:extLst>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フッター プレースホルダ 4">
            <a:extLst>
              <a:ext uri="{FF2B5EF4-FFF2-40B4-BE49-F238E27FC236}">
                <a16:creationId xmlns:a16="http://schemas.microsoft.com/office/drawing/2014/main" id="{CA180BD1-0F35-4A93-BC47-97AA72102F25}"/>
              </a:ext>
            </a:extLst>
          </p:cNvPr>
          <p:cNvSpPr>
            <a:spLocks noGrp="1"/>
          </p:cNvSpPr>
          <p:nvPr>
            <p:ph type="ftr" sz="quarter" idx="10"/>
          </p:nvPr>
        </p:nvSpPr>
        <p:spPr/>
        <p:txBody>
          <a:bodyPr/>
          <a:lstStyle>
            <a:lvl1pPr>
              <a:defRPr/>
            </a:lvl1pPr>
          </a:lstStyle>
          <a:p>
            <a:pPr>
              <a:defRPr/>
            </a:pPr>
            <a:endParaRPr lang="en-US" altLang="ja-JP"/>
          </a:p>
        </p:txBody>
      </p:sp>
      <p:sp>
        <p:nvSpPr>
          <p:cNvPr id="5" name="スライド番号プレースホルダ 5">
            <a:extLst>
              <a:ext uri="{FF2B5EF4-FFF2-40B4-BE49-F238E27FC236}">
                <a16:creationId xmlns:a16="http://schemas.microsoft.com/office/drawing/2014/main" id="{4E48D3EA-EECC-4984-B9AB-3F11BA674FCB}"/>
              </a:ext>
            </a:extLst>
          </p:cNvPr>
          <p:cNvSpPr>
            <a:spLocks noGrp="1"/>
          </p:cNvSpPr>
          <p:nvPr>
            <p:ph type="sldNum" sz="quarter" idx="11"/>
          </p:nvPr>
        </p:nvSpPr>
        <p:spPr/>
        <p:txBody>
          <a:bodyPr/>
          <a:lstStyle>
            <a:lvl1pPr>
              <a:defRPr>
                <a:latin typeface="Verdana" panose="020B0604030504040204" pitchFamily="34" charset="0"/>
              </a:defRPr>
            </a:lvl1pPr>
          </a:lstStyle>
          <a:p>
            <a:pPr>
              <a:defRPr/>
            </a:pPr>
            <a:fld id="{4C25896B-5E8D-472D-A9BC-BC49C473331F}" type="slidenum">
              <a:rPr lang="en-US" altLang="ja-JP"/>
              <a:pPr>
                <a:defRPr/>
              </a:pPr>
              <a:t>‹#›</a:t>
            </a:fld>
            <a:endParaRPr lang="en-US" altLang="ja-JP"/>
          </a:p>
        </p:txBody>
      </p:sp>
    </p:spTree>
    <p:extLst>
      <p:ext uri="{BB962C8B-B14F-4D97-AF65-F5344CB8AC3E}">
        <p14:creationId xmlns:p14="http://schemas.microsoft.com/office/powerpoint/2010/main" val="4175486960"/>
      </p:ext>
    </p:extLst>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フッター プレースホルダ 4">
            <a:extLst>
              <a:ext uri="{FF2B5EF4-FFF2-40B4-BE49-F238E27FC236}">
                <a16:creationId xmlns:a16="http://schemas.microsoft.com/office/drawing/2014/main" id="{A6C39D28-C9B9-422A-B6C0-D379126B997B}"/>
              </a:ext>
            </a:extLst>
          </p:cNvPr>
          <p:cNvSpPr>
            <a:spLocks noGrp="1"/>
          </p:cNvSpPr>
          <p:nvPr>
            <p:ph type="ftr" sz="quarter" idx="10"/>
          </p:nvPr>
        </p:nvSpPr>
        <p:spPr/>
        <p:txBody>
          <a:bodyPr/>
          <a:lstStyle>
            <a:lvl1pPr>
              <a:defRPr/>
            </a:lvl1pPr>
          </a:lstStyle>
          <a:p>
            <a:pPr>
              <a:defRPr/>
            </a:pPr>
            <a:endParaRPr lang="en-US" altLang="ja-JP"/>
          </a:p>
        </p:txBody>
      </p:sp>
      <p:sp>
        <p:nvSpPr>
          <p:cNvPr id="5" name="スライド番号プレースホルダ 5">
            <a:extLst>
              <a:ext uri="{FF2B5EF4-FFF2-40B4-BE49-F238E27FC236}">
                <a16:creationId xmlns:a16="http://schemas.microsoft.com/office/drawing/2014/main" id="{4274303E-9AE5-4618-80A6-D3A15B73F885}"/>
              </a:ext>
            </a:extLst>
          </p:cNvPr>
          <p:cNvSpPr>
            <a:spLocks noGrp="1"/>
          </p:cNvSpPr>
          <p:nvPr>
            <p:ph type="sldNum" sz="quarter" idx="11"/>
          </p:nvPr>
        </p:nvSpPr>
        <p:spPr/>
        <p:txBody>
          <a:bodyPr/>
          <a:lstStyle>
            <a:lvl1pPr>
              <a:defRPr>
                <a:latin typeface="Verdana" panose="020B0604030504040204" pitchFamily="34" charset="0"/>
              </a:defRPr>
            </a:lvl1pPr>
          </a:lstStyle>
          <a:p>
            <a:pPr>
              <a:defRPr/>
            </a:pPr>
            <a:fld id="{BCC1C9D3-7876-405B-9E30-684422D43296}" type="slidenum">
              <a:rPr lang="en-US" altLang="ja-JP"/>
              <a:pPr>
                <a:defRPr/>
              </a:pPr>
              <a:t>‹#›</a:t>
            </a:fld>
            <a:endParaRPr lang="en-US" altLang="ja-JP"/>
          </a:p>
        </p:txBody>
      </p:sp>
    </p:spTree>
    <p:extLst>
      <p:ext uri="{BB962C8B-B14F-4D97-AF65-F5344CB8AC3E}">
        <p14:creationId xmlns:p14="http://schemas.microsoft.com/office/powerpoint/2010/main" val="3693002865"/>
      </p:ext>
    </p:extLst>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フッター プレースホルダ 4">
            <a:extLst>
              <a:ext uri="{FF2B5EF4-FFF2-40B4-BE49-F238E27FC236}">
                <a16:creationId xmlns:a16="http://schemas.microsoft.com/office/drawing/2014/main" id="{2F191467-DE1B-4C11-BBE7-928ED61D8E0C}"/>
              </a:ext>
            </a:extLst>
          </p:cNvPr>
          <p:cNvSpPr>
            <a:spLocks noGrp="1"/>
          </p:cNvSpPr>
          <p:nvPr>
            <p:ph type="ftr" sz="quarter" idx="10"/>
          </p:nvPr>
        </p:nvSpPr>
        <p:spPr/>
        <p:txBody>
          <a:bodyPr/>
          <a:lstStyle>
            <a:lvl1pPr>
              <a:defRPr/>
            </a:lvl1pPr>
          </a:lstStyle>
          <a:p>
            <a:pPr>
              <a:defRPr/>
            </a:pPr>
            <a:endParaRPr lang="en-US" altLang="ja-JP"/>
          </a:p>
        </p:txBody>
      </p:sp>
      <p:sp>
        <p:nvSpPr>
          <p:cNvPr id="5" name="スライド番号プレースホルダ 5">
            <a:extLst>
              <a:ext uri="{FF2B5EF4-FFF2-40B4-BE49-F238E27FC236}">
                <a16:creationId xmlns:a16="http://schemas.microsoft.com/office/drawing/2014/main" id="{B75F5B01-E772-49C1-B127-85DAC74378B5}"/>
              </a:ext>
            </a:extLst>
          </p:cNvPr>
          <p:cNvSpPr>
            <a:spLocks noGrp="1"/>
          </p:cNvSpPr>
          <p:nvPr>
            <p:ph type="sldNum" sz="quarter" idx="11"/>
          </p:nvPr>
        </p:nvSpPr>
        <p:spPr/>
        <p:txBody>
          <a:bodyPr/>
          <a:lstStyle>
            <a:lvl1pPr>
              <a:defRPr>
                <a:latin typeface="Verdana" panose="020B0604030504040204" pitchFamily="34" charset="0"/>
              </a:defRPr>
            </a:lvl1pPr>
          </a:lstStyle>
          <a:p>
            <a:pPr>
              <a:defRPr/>
            </a:pPr>
            <a:fld id="{48934283-0CAA-4FF4-8B3B-277C72050FE6}" type="slidenum">
              <a:rPr lang="en-US" altLang="ja-JP"/>
              <a:pPr>
                <a:defRPr/>
              </a:pPr>
              <a:t>‹#›</a:t>
            </a:fld>
            <a:endParaRPr lang="en-US" altLang="ja-JP"/>
          </a:p>
        </p:txBody>
      </p:sp>
    </p:spTree>
    <p:extLst>
      <p:ext uri="{BB962C8B-B14F-4D97-AF65-F5344CB8AC3E}">
        <p14:creationId xmlns:p14="http://schemas.microsoft.com/office/powerpoint/2010/main" val="1910377768"/>
      </p:ext>
    </p:extLst>
  </p:cSld>
  <p:clrMapOvr>
    <a:masterClrMapping/>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タイトルとコンテンツ">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フッター プレースホルダ 4">
            <a:extLst>
              <a:ext uri="{FF2B5EF4-FFF2-40B4-BE49-F238E27FC236}">
                <a16:creationId xmlns:a16="http://schemas.microsoft.com/office/drawing/2014/main" id="{6F9FEEC3-E44A-4E92-8D77-6C015D6F6470}"/>
              </a:ext>
            </a:extLst>
          </p:cNvPr>
          <p:cNvSpPr>
            <a:spLocks noGrp="1"/>
          </p:cNvSpPr>
          <p:nvPr>
            <p:ph type="ftr" sz="quarter" idx="10"/>
          </p:nvPr>
        </p:nvSpPr>
        <p:spPr/>
        <p:txBody>
          <a:bodyPr/>
          <a:lstStyle>
            <a:lvl1pPr>
              <a:defRPr>
                <a:solidFill>
                  <a:srgbClr val="000000"/>
                </a:solidFill>
              </a:defRPr>
            </a:lvl1pPr>
          </a:lstStyle>
          <a:p>
            <a:pPr>
              <a:defRPr/>
            </a:pPr>
            <a:endParaRPr lang="en-US" altLang="ja-JP"/>
          </a:p>
        </p:txBody>
      </p:sp>
      <p:sp>
        <p:nvSpPr>
          <p:cNvPr id="5" name="スライド番号プレースホルダ 5">
            <a:extLst>
              <a:ext uri="{FF2B5EF4-FFF2-40B4-BE49-F238E27FC236}">
                <a16:creationId xmlns:a16="http://schemas.microsoft.com/office/drawing/2014/main" id="{07CCDE3B-EF56-409B-9912-FA4290AC37DD}"/>
              </a:ext>
            </a:extLst>
          </p:cNvPr>
          <p:cNvSpPr>
            <a:spLocks noGrp="1"/>
          </p:cNvSpPr>
          <p:nvPr>
            <p:ph type="sldNum" sz="quarter" idx="11"/>
          </p:nvPr>
        </p:nvSpPr>
        <p:spPr/>
        <p:txBody>
          <a:bodyPr/>
          <a:lstStyle>
            <a:lvl1pPr>
              <a:defRPr>
                <a:latin typeface="Verdana" panose="020B0604030504040204" pitchFamily="34" charset="0"/>
              </a:defRPr>
            </a:lvl1pPr>
          </a:lstStyle>
          <a:p>
            <a:pPr>
              <a:defRPr/>
            </a:pPr>
            <a:fld id="{2DF7906B-C1AC-409A-9480-FB4BBA6B90F2}" type="slidenum">
              <a:rPr lang="en-US" altLang="ja-JP"/>
              <a:pPr>
                <a:defRPr/>
              </a:pPr>
              <a:t>‹#›</a:t>
            </a:fld>
            <a:endParaRPr lang="en-US" altLang="ja-JP"/>
          </a:p>
        </p:txBody>
      </p:sp>
    </p:spTree>
    <p:extLst>
      <p:ext uri="{BB962C8B-B14F-4D97-AF65-F5344CB8AC3E}">
        <p14:creationId xmlns:p14="http://schemas.microsoft.com/office/powerpoint/2010/main" val="3144064031"/>
      </p:ext>
    </p:extLst>
  </p:cSld>
  <p:clrMapOvr>
    <a:masterClrMapping/>
  </p:clrMapOvr>
  <p:transition spd="med">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タイトルとコンテンツ">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フッター プレースホルダ 4">
            <a:extLst>
              <a:ext uri="{FF2B5EF4-FFF2-40B4-BE49-F238E27FC236}">
                <a16:creationId xmlns:a16="http://schemas.microsoft.com/office/drawing/2014/main" id="{10454AFE-8747-436A-85F2-7CBBB512B280}"/>
              </a:ext>
            </a:extLst>
          </p:cNvPr>
          <p:cNvSpPr>
            <a:spLocks noGrp="1"/>
          </p:cNvSpPr>
          <p:nvPr>
            <p:ph type="ftr" sz="quarter" idx="10"/>
          </p:nvPr>
        </p:nvSpPr>
        <p:spPr/>
        <p:txBody>
          <a:bodyPr/>
          <a:lstStyle>
            <a:lvl1pPr>
              <a:defRPr>
                <a:solidFill>
                  <a:srgbClr val="000000"/>
                </a:solidFill>
              </a:defRPr>
            </a:lvl1pPr>
          </a:lstStyle>
          <a:p>
            <a:pPr>
              <a:defRPr/>
            </a:pPr>
            <a:endParaRPr lang="en-US" altLang="ja-JP"/>
          </a:p>
        </p:txBody>
      </p:sp>
      <p:sp>
        <p:nvSpPr>
          <p:cNvPr id="5" name="スライド番号プレースホルダ 5">
            <a:extLst>
              <a:ext uri="{FF2B5EF4-FFF2-40B4-BE49-F238E27FC236}">
                <a16:creationId xmlns:a16="http://schemas.microsoft.com/office/drawing/2014/main" id="{071738CD-95ED-41FE-8E79-1DCE7D8767A5}"/>
              </a:ext>
            </a:extLst>
          </p:cNvPr>
          <p:cNvSpPr>
            <a:spLocks noGrp="1"/>
          </p:cNvSpPr>
          <p:nvPr>
            <p:ph type="sldNum" sz="quarter" idx="11"/>
          </p:nvPr>
        </p:nvSpPr>
        <p:spPr/>
        <p:txBody>
          <a:bodyPr/>
          <a:lstStyle>
            <a:lvl1pPr>
              <a:defRPr>
                <a:latin typeface="Verdana" panose="020B0604030504040204" pitchFamily="34" charset="0"/>
              </a:defRPr>
            </a:lvl1pPr>
          </a:lstStyle>
          <a:p>
            <a:pPr>
              <a:defRPr/>
            </a:pPr>
            <a:fld id="{3D0769F7-6143-4F29-B2AF-41EE7A9B1E44}" type="slidenum">
              <a:rPr lang="en-US" altLang="ja-JP"/>
              <a:pPr>
                <a:defRPr/>
              </a:pPr>
              <a:t>‹#›</a:t>
            </a:fld>
            <a:endParaRPr lang="en-US" altLang="ja-JP"/>
          </a:p>
        </p:txBody>
      </p:sp>
    </p:spTree>
    <p:extLst>
      <p:ext uri="{BB962C8B-B14F-4D97-AF65-F5344CB8AC3E}">
        <p14:creationId xmlns:p14="http://schemas.microsoft.com/office/powerpoint/2010/main" val="552642187"/>
      </p:ext>
    </p:extLst>
  </p:cSld>
  <p:clrMapOvr>
    <a:masterClrMapping/>
  </p:clrMapOvr>
  <p:transition spd="med">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タイトルとコンテンツ">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フッター プレースホルダ 4">
            <a:extLst>
              <a:ext uri="{FF2B5EF4-FFF2-40B4-BE49-F238E27FC236}">
                <a16:creationId xmlns:a16="http://schemas.microsoft.com/office/drawing/2014/main" id="{6A7CF426-05B7-4225-B219-4AECE029319E}"/>
              </a:ext>
            </a:extLst>
          </p:cNvPr>
          <p:cNvSpPr>
            <a:spLocks noGrp="1"/>
          </p:cNvSpPr>
          <p:nvPr>
            <p:ph type="ftr" sz="quarter" idx="10"/>
          </p:nvPr>
        </p:nvSpPr>
        <p:spPr/>
        <p:txBody>
          <a:bodyPr/>
          <a:lstStyle>
            <a:lvl1pPr>
              <a:defRPr>
                <a:solidFill>
                  <a:srgbClr val="000000"/>
                </a:solidFill>
              </a:defRPr>
            </a:lvl1pPr>
          </a:lstStyle>
          <a:p>
            <a:pPr>
              <a:defRPr/>
            </a:pPr>
            <a:endParaRPr lang="en-US" altLang="ja-JP"/>
          </a:p>
        </p:txBody>
      </p:sp>
      <p:sp>
        <p:nvSpPr>
          <p:cNvPr id="5" name="スライド番号プレースホルダ 5">
            <a:extLst>
              <a:ext uri="{FF2B5EF4-FFF2-40B4-BE49-F238E27FC236}">
                <a16:creationId xmlns:a16="http://schemas.microsoft.com/office/drawing/2014/main" id="{24FE751C-67C1-4AF5-B836-ABDDC235460F}"/>
              </a:ext>
            </a:extLst>
          </p:cNvPr>
          <p:cNvSpPr>
            <a:spLocks noGrp="1"/>
          </p:cNvSpPr>
          <p:nvPr>
            <p:ph type="sldNum" sz="quarter" idx="11"/>
          </p:nvPr>
        </p:nvSpPr>
        <p:spPr/>
        <p:txBody>
          <a:bodyPr/>
          <a:lstStyle>
            <a:lvl1pPr>
              <a:defRPr>
                <a:latin typeface="Verdana" panose="020B0604030504040204" pitchFamily="34" charset="0"/>
              </a:defRPr>
            </a:lvl1pPr>
          </a:lstStyle>
          <a:p>
            <a:pPr>
              <a:defRPr/>
            </a:pPr>
            <a:fld id="{1F6C9215-FAE7-4433-819A-ED99AE7873A1}" type="slidenum">
              <a:rPr lang="en-US" altLang="ja-JP"/>
              <a:pPr>
                <a:defRPr/>
              </a:pPr>
              <a:t>‹#›</a:t>
            </a:fld>
            <a:endParaRPr lang="en-US" altLang="ja-JP"/>
          </a:p>
        </p:txBody>
      </p:sp>
    </p:spTree>
    <p:extLst>
      <p:ext uri="{BB962C8B-B14F-4D97-AF65-F5344CB8AC3E}">
        <p14:creationId xmlns:p14="http://schemas.microsoft.com/office/powerpoint/2010/main" val="3322623704"/>
      </p:ext>
    </p:extLst>
  </p:cSld>
  <p:clrMapOvr>
    <a:masterClrMapping/>
  </p:clrMapOvr>
  <p:transition spd="med">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_タイトルとコンテンツ">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フッター プレースホルダ 4">
            <a:extLst>
              <a:ext uri="{FF2B5EF4-FFF2-40B4-BE49-F238E27FC236}">
                <a16:creationId xmlns:a16="http://schemas.microsoft.com/office/drawing/2014/main" id="{CFA39C74-5822-4F77-B8D2-5E8F3A939F35}"/>
              </a:ext>
            </a:extLst>
          </p:cNvPr>
          <p:cNvSpPr>
            <a:spLocks noGrp="1"/>
          </p:cNvSpPr>
          <p:nvPr>
            <p:ph type="ftr" sz="quarter" idx="10"/>
          </p:nvPr>
        </p:nvSpPr>
        <p:spPr/>
        <p:txBody>
          <a:bodyPr/>
          <a:lstStyle>
            <a:lvl1pPr>
              <a:defRPr>
                <a:solidFill>
                  <a:srgbClr val="000000"/>
                </a:solidFill>
              </a:defRPr>
            </a:lvl1pPr>
          </a:lstStyle>
          <a:p>
            <a:pPr>
              <a:defRPr/>
            </a:pPr>
            <a:endParaRPr lang="en-US" altLang="ja-JP"/>
          </a:p>
        </p:txBody>
      </p:sp>
      <p:sp>
        <p:nvSpPr>
          <p:cNvPr id="5" name="スライド番号プレースホルダ 5">
            <a:extLst>
              <a:ext uri="{FF2B5EF4-FFF2-40B4-BE49-F238E27FC236}">
                <a16:creationId xmlns:a16="http://schemas.microsoft.com/office/drawing/2014/main" id="{23A301FA-E23B-4EDF-83C4-272AFFDB604B}"/>
              </a:ext>
            </a:extLst>
          </p:cNvPr>
          <p:cNvSpPr>
            <a:spLocks noGrp="1"/>
          </p:cNvSpPr>
          <p:nvPr>
            <p:ph type="sldNum" sz="quarter" idx="11"/>
          </p:nvPr>
        </p:nvSpPr>
        <p:spPr/>
        <p:txBody>
          <a:bodyPr/>
          <a:lstStyle>
            <a:lvl1pPr>
              <a:defRPr>
                <a:latin typeface="Verdana" panose="020B0604030504040204" pitchFamily="34" charset="0"/>
              </a:defRPr>
            </a:lvl1pPr>
          </a:lstStyle>
          <a:p>
            <a:pPr>
              <a:defRPr/>
            </a:pPr>
            <a:fld id="{9CA59F75-172D-450B-A8F3-47A4EF758AB8}" type="slidenum">
              <a:rPr lang="en-US" altLang="ja-JP"/>
              <a:pPr>
                <a:defRPr/>
              </a:pPr>
              <a:t>‹#›</a:t>
            </a:fld>
            <a:endParaRPr lang="en-US" altLang="ja-JP"/>
          </a:p>
        </p:txBody>
      </p:sp>
    </p:spTree>
    <p:extLst>
      <p:ext uri="{BB962C8B-B14F-4D97-AF65-F5344CB8AC3E}">
        <p14:creationId xmlns:p14="http://schemas.microsoft.com/office/powerpoint/2010/main" val="1687259488"/>
      </p:ext>
    </p:extLst>
  </p:cSld>
  <p:clrMapOvr>
    <a:masterClrMapping/>
  </p:clrMapOvr>
  <p:transition spd="med">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6_タイトルとコンテンツ">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フッター プレースホルダ 4">
            <a:extLst>
              <a:ext uri="{FF2B5EF4-FFF2-40B4-BE49-F238E27FC236}">
                <a16:creationId xmlns:a16="http://schemas.microsoft.com/office/drawing/2014/main" id="{A3FB6B40-1EF6-47E8-B634-C9B2AFF32F41}"/>
              </a:ext>
            </a:extLst>
          </p:cNvPr>
          <p:cNvSpPr>
            <a:spLocks noGrp="1"/>
          </p:cNvSpPr>
          <p:nvPr>
            <p:ph type="ftr" sz="quarter" idx="10"/>
          </p:nvPr>
        </p:nvSpPr>
        <p:spPr/>
        <p:txBody>
          <a:bodyPr/>
          <a:lstStyle>
            <a:lvl1pPr>
              <a:defRPr>
                <a:solidFill>
                  <a:srgbClr val="000000"/>
                </a:solidFill>
              </a:defRPr>
            </a:lvl1pPr>
          </a:lstStyle>
          <a:p>
            <a:pPr>
              <a:defRPr/>
            </a:pPr>
            <a:endParaRPr lang="en-US" altLang="ja-JP"/>
          </a:p>
        </p:txBody>
      </p:sp>
      <p:sp>
        <p:nvSpPr>
          <p:cNvPr id="5" name="スライド番号プレースホルダ 5">
            <a:extLst>
              <a:ext uri="{FF2B5EF4-FFF2-40B4-BE49-F238E27FC236}">
                <a16:creationId xmlns:a16="http://schemas.microsoft.com/office/drawing/2014/main" id="{46517D4D-1C85-4838-B6A8-C4264E897C3B}"/>
              </a:ext>
            </a:extLst>
          </p:cNvPr>
          <p:cNvSpPr>
            <a:spLocks noGrp="1"/>
          </p:cNvSpPr>
          <p:nvPr>
            <p:ph type="sldNum" sz="quarter" idx="11"/>
          </p:nvPr>
        </p:nvSpPr>
        <p:spPr/>
        <p:txBody>
          <a:bodyPr/>
          <a:lstStyle>
            <a:lvl1pPr>
              <a:defRPr>
                <a:latin typeface="Verdana" panose="020B0604030504040204" pitchFamily="34" charset="0"/>
              </a:defRPr>
            </a:lvl1pPr>
          </a:lstStyle>
          <a:p>
            <a:pPr>
              <a:defRPr/>
            </a:pPr>
            <a:fld id="{63B681D6-018B-41AF-AB16-6647BA1CB867}" type="slidenum">
              <a:rPr lang="en-US" altLang="ja-JP"/>
              <a:pPr>
                <a:defRPr/>
              </a:pPr>
              <a:t>‹#›</a:t>
            </a:fld>
            <a:endParaRPr lang="en-US" altLang="ja-JP"/>
          </a:p>
        </p:txBody>
      </p:sp>
    </p:spTree>
    <p:extLst>
      <p:ext uri="{BB962C8B-B14F-4D97-AF65-F5344CB8AC3E}">
        <p14:creationId xmlns:p14="http://schemas.microsoft.com/office/powerpoint/2010/main" val="1963443083"/>
      </p:ext>
    </p:extLst>
  </p:cSld>
  <p:clrMapOvr>
    <a:masterClrMapping/>
  </p:clrMapOvr>
  <p:transition spd="med">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タイトルとコンテンツ">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フッター プレースホルダ 4">
            <a:extLst>
              <a:ext uri="{FF2B5EF4-FFF2-40B4-BE49-F238E27FC236}">
                <a16:creationId xmlns:a16="http://schemas.microsoft.com/office/drawing/2014/main" id="{7D8D9D0A-6FDF-49B9-8573-019E902F548F}"/>
              </a:ext>
            </a:extLst>
          </p:cNvPr>
          <p:cNvSpPr>
            <a:spLocks noGrp="1"/>
          </p:cNvSpPr>
          <p:nvPr>
            <p:ph type="ftr" sz="quarter" idx="10"/>
          </p:nvPr>
        </p:nvSpPr>
        <p:spPr/>
        <p:txBody>
          <a:bodyPr/>
          <a:lstStyle>
            <a:lvl1pPr>
              <a:defRPr>
                <a:solidFill>
                  <a:srgbClr val="000000"/>
                </a:solidFill>
              </a:defRPr>
            </a:lvl1pPr>
          </a:lstStyle>
          <a:p>
            <a:pPr>
              <a:defRPr/>
            </a:pPr>
            <a:endParaRPr lang="en-US" altLang="ja-JP"/>
          </a:p>
        </p:txBody>
      </p:sp>
      <p:sp>
        <p:nvSpPr>
          <p:cNvPr id="5" name="スライド番号プレースホルダ 5">
            <a:extLst>
              <a:ext uri="{FF2B5EF4-FFF2-40B4-BE49-F238E27FC236}">
                <a16:creationId xmlns:a16="http://schemas.microsoft.com/office/drawing/2014/main" id="{5EAB8F4F-2324-45FD-969B-EE5CE66FC0BA}"/>
              </a:ext>
            </a:extLst>
          </p:cNvPr>
          <p:cNvSpPr>
            <a:spLocks noGrp="1"/>
          </p:cNvSpPr>
          <p:nvPr>
            <p:ph type="sldNum" sz="quarter" idx="11"/>
          </p:nvPr>
        </p:nvSpPr>
        <p:spPr/>
        <p:txBody>
          <a:bodyPr/>
          <a:lstStyle>
            <a:lvl1pPr>
              <a:defRPr>
                <a:latin typeface="Verdana" panose="020B0604030504040204" pitchFamily="34" charset="0"/>
              </a:defRPr>
            </a:lvl1pPr>
          </a:lstStyle>
          <a:p>
            <a:pPr>
              <a:defRPr/>
            </a:pPr>
            <a:fld id="{270E7B77-9D17-4987-9192-CAFC07F067CD}" type="slidenum">
              <a:rPr lang="en-US" altLang="ja-JP"/>
              <a:pPr>
                <a:defRPr/>
              </a:pPr>
              <a:t>‹#›</a:t>
            </a:fld>
            <a:endParaRPr lang="en-US" altLang="ja-JP"/>
          </a:p>
        </p:txBody>
      </p:sp>
    </p:spTree>
    <p:extLst>
      <p:ext uri="{BB962C8B-B14F-4D97-AF65-F5344CB8AC3E}">
        <p14:creationId xmlns:p14="http://schemas.microsoft.com/office/powerpoint/2010/main" val="3292325637"/>
      </p:ext>
    </p:extLst>
  </p:cSld>
  <p:clrMapOvr>
    <a:masterClrMapping/>
  </p:clrMapOvr>
  <p:transition spd="med">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8"/>
            <a:ext cx="77724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371600" y="3886203"/>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 サブタイトルの書式設定</a:t>
            </a:r>
          </a:p>
        </p:txBody>
      </p:sp>
      <p:sp>
        <p:nvSpPr>
          <p:cNvPr id="4" name="フッター プレースホルダ 4">
            <a:extLst>
              <a:ext uri="{FF2B5EF4-FFF2-40B4-BE49-F238E27FC236}">
                <a16:creationId xmlns:a16="http://schemas.microsoft.com/office/drawing/2014/main" id="{623B4CB3-FB55-41A6-A647-97EADE6CCE0F}"/>
              </a:ext>
            </a:extLst>
          </p:cNvPr>
          <p:cNvSpPr>
            <a:spLocks noGrp="1"/>
          </p:cNvSpPr>
          <p:nvPr>
            <p:ph type="ftr" sz="quarter" idx="10"/>
          </p:nvPr>
        </p:nvSpPr>
        <p:spPr/>
        <p:txBody>
          <a:bodyPr/>
          <a:lstStyle>
            <a:lvl1pPr>
              <a:defRPr/>
            </a:lvl1pPr>
          </a:lstStyle>
          <a:p>
            <a:pPr>
              <a:defRPr/>
            </a:pPr>
            <a:endParaRPr lang="en-US" altLang="ja-JP"/>
          </a:p>
        </p:txBody>
      </p:sp>
      <p:sp>
        <p:nvSpPr>
          <p:cNvPr id="5" name="スライド番号プレースホルダ 5">
            <a:extLst>
              <a:ext uri="{FF2B5EF4-FFF2-40B4-BE49-F238E27FC236}">
                <a16:creationId xmlns:a16="http://schemas.microsoft.com/office/drawing/2014/main" id="{9F84EAA3-EA1A-4C10-B276-ED7E5F85E009}"/>
              </a:ext>
            </a:extLst>
          </p:cNvPr>
          <p:cNvSpPr>
            <a:spLocks noGrp="1"/>
          </p:cNvSpPr>
          <p:nvPr>
            <p:ph type="sldNum" sz="quarter" idx="11"/>
          </p:nvPr>
        </p:nvSpPr>
        <p:spPr/>
        <p:txBody>
          <a:bodyPr/>
          <a:lstStyle>
            <a:lvl1pPr>
              <a:defRPr>
                <a:latin typeface="Verdana" panose="020B0604030504040204" pitchFamily="34" charset="0"/>
              </a:defRPr>
            </a:lvl1pPr>
          </a:lstStyle>
          <a:p>
            <a:pPr>
              <a:defRPr/>
            </a:pPr>
            <a:fld id="{FA5A7215-C5A3-4313-9386-22872A99D3E8}" type="slidenum">
              <a:rPr lang="en-US" altLang="ja-JP"/>
              <a:pPr>
                <a:defRPr/>
              </a:pPr>
              <a:t>‹#›</a:t>
            </a:fld>
            <a:endParaRPr lang="en-US" altLang="ja-JP"/>
          </a:p>
        </p:txBody>
      </p:sp>
    </p:spTree>
    <p:extLst>
      <p:ext uri="{BB962C8B-B14F-4D97-AF65-F5344CB8AC3E}">
        <p14:creationId xmlns:p14="http://schemas.microsoft.com/office/powerpoint/2010/main" val="2024419514"/>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フッター プレースホルダ 4">
            <a:extLst>
              <a:ext uri="{FF2B5EF4-FFF2-40B4-BE49-F238E27FC236}">
                <a16:creationId xmlns:a16="http://schemas.microsoft.com/office/drawing/2014/main" id="{5FE89B33-EEB2-424D-AEBF-2A8789144BE6}"/>
              </a:ext>
            </a:extLst>
          </p:cNvPr>
          <p:cNvSpPr>
            <a:spLocks noGrp="1"/>
          </p:cNvSpPr>
          <p:nvPr>
            <p:ph type="ftr" sz="quarter" idx="10"/>
          </p:nvPr>
        </p:nvSpPr>
        <p:spPr/>
        <p:txBody>
          <a:bodyPr/>
          <a:lstStyle>
            <a:lvl1pPr>
              <a:defRPr/>
            </a:lvl1pPr>
          </a:lstStyle>
          <a:p>
            <a:pPr>
              <a:defRPr/>
            </a:pPr>
            <a:endParaRPr lang="en-US" altLang="ja-JP"/>
          </a:p>
        </p:txBody>
      </p:sp>
      <p:sp>
        <p:nvSpPr>
          <p:cNvPr id="5" name="スライド番号プレースホルダ 5">
            <a:extLst>
              <a:ext uri="{FF2B5EF4-FFF2-40B4-BE49-F238E27FC236}">
                <a16:creationId xmlns:a16="http://schemas.microsoft.com/office/drawing/2014/main" id="{26DB51BA-5C99-41EB-97A9-D8EBFD0F0B76}"/>
              </a:ext>
            </a:extLst>
          </p:cNvPr>
          <p:cNvSpPr>
            <a:spLocks noGrp="1"/>
          </p:cNvSpPr>
          <p:nvPr>
            <p:ph type="sldNum" sz="quarter" idx="11"/>
          </p:nvPr>
        </p:nvSpPr>
        <p:spPr/>
        <p:txBody>
          <a:bodyPr/>
          <a:lstStyle>
            <a:lvl1pPr>
              <a:defRPr>
                <a:latin typeface="Verdana" panose="020B0604030504040204" pitchFamily="34" charset="0"/>
              </a:defRPr>
            </a:lvl1pPr>
          </a:lstStyle>
          <a:p>
            <a:pPr>
              <a:defRPr/>
            </a:pPr>
            <a:fld id="{100030B1-B8C3-4105-9658-6BBA9CB653ED}" type="slidenum">
              <a:rPr lang="en-US" altLang="ja-JP"/>
              <a:pPr>
                <a:defRPr/>
              </a:pPr>
              <a:t>‹#›</a:t>
            </a:fld>
            <a:endParaRPr lang="en-US" altLang="ja-JP"/>
          </a:p>
        </p:txBody>
      </p:sp>
    </p:spTree>
    <p:extLst>
      <p:ext uri="{BB962C8B-B14F-4D97-AF65-F5344CB8AC3E}">
        <p14:creationId xmlns:p14="http://schemas.microsoft.com/office/powerpoint/2010/main" val="489294753"/>
      </p:ext>
    </p:extLst>
  </p:cSld>
  <p:clrMapOvr>
    <a:masterClrMapping/>
  </p:clrMapOvr>
  <p:transition spd="med">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8_タイトルとコンテンツ">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フッター プレースホルダ 4">
            <a:extLst>
              <a:ext uri="{FF2B5EF4-FFF2-40B4-BE49-F238E27FC236}">
                <a16:creationId xmlns:a16="http://schemas.microsoft.com/office/drawing/2014/main" id="{674169A0-F815-4E88-AF0F-B48E427CCA85}"/>
              </a:ext>
            </a:extLst>
          </p:cNvPr>
          <p:cNvSpPr>
            <a:spLocks noGrp="1"/>
          </p:cNvSpPr>
          <p:nvPr>
            <p:ph type="ftr" sz="quarter" idx="10"/>
          </p:nvPr>
        </p:nvSpPr>
        <p:spPr/>
        <p:txBody>
          <a:bodyPr/>
          <a:lstStyle>
            <a:lvl1pPr>
              <a:defRPr/>
            </a:lvl1pPr>
          </a:lstStyle>
          <a:p>
            <a:pPr>
              <a:defRPr/>
            </a:pPr>
            <a:endParaRPr lang="en-US" altLang="ja-JP"/>
          </a:p>
        </p:txBody>
      </p:sp>
      <p:sp>
        <p:nvSpPr>
          <p:cNvPr id="5" name="スライド番号プレースホルダ 5">
            <a:extLst>
              <a:ext uri="{FF2B5EF4-FFF2-40B4-BE49-F238E27FC236}">
                <a16:creationId xmlns:a16="http://schemas.microsoft.com/office/drawing/2014/main" id="{327B25EF-F315-451C-9B26-ABC663AB977A}"/>
              </a:ext>
            </a:extLst>
          </p:cNvPr>
          <p:cNvSpPr>
            <a:spLocks noGrp="1"/>
          </p:cNvSpPr>
          <p:nvPr>
            <p:ph type="sldNum" sz="quarter" idx="11"/>
          </p:nvPr>
        </p:nvSpPr>
        <p:spPr/>
        <p:txBody>
          <a:bodyPr/>
          <a:lstStyle>
            <a:lvl1pPr>
              <a:defRPr>
                <a:latin typeface="Verdana" panose="020B0604030504040204" pitchFamily="34" charset="0"/>
              </a:defRPr>
            </a:lvl1pPr>
          </a:lstStyle>
          <a:p>
            <a:pPr>
              <a:defRPr/>
            </a:pPr>
            <a:fld id="{E37B29CF-4513-4F97-BDAA-0211F8C83115}" type="slidenum">
              <a:rPr lang="en-US" altLang="ja-JP"/>
              <a:pPr>
                <a:defRPr/>
              </a:pPr>
              <a:t>‹#›</a:t>
            </a:fld>
            <a:endParaRPr lang="en-US" altLang="ja-JP"/>
          </a:p>
        </p:txBody>
      </p:sp>
    </p:spTree>
    <p:extLst>
      <p:ext uri="{BB962C8B-B14F-4D97-AF65-F5344CB8AC3E}">
        <p14:creationId xmlns:p14="http://schemas.microsoft.com/office/powerpoint/2010/main" val="279935142"/>
      </p:ext>
    </p:extLst>
  </p:cSld>
  <p:clrMapOvr>
    <a:masterClrMapping/>
  </p:clrMapOvr>
  <p:transition spd="med">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9_タイトルとコンテンツ">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フッター プレースホルダ 4">
            <a:extLst>
              <a:ext uri="{FF2B5EF4-FFF2-40B4-BE49-F238E27FC236}">
                <a16:creationId xmlns:a16="http://schemas.microsoft.com/office/drawing/2014/main" id="{F151E899-2ACD-4958-A9AC-097627416455}"/>
              </a:ext>
            </a:extLst>
          </p:cNvPr>
          <p:cNvSpPr>
            <a:spLocks noGrp="1"/>
          </p:cNvSpPr>
          <p:nvPr>
            <p:ph type="ftr" sz="quarter" idx="10"/>
          </p:nvPr>
        </p:nvSpPr>
        <p:spPr/>
        <p:txBody>
          <a:bodyPr/>
          <a:lstStyle>
            <a:lvl1pPr>
              <a:defRPr>
                <a:solidFill>
                  <a:srgbClr val="000000"/>
                </a:solidFill>
              </a:defRPr>
            </a:lvl1pPr>
          </a:lstStyle>
          <a:p>
            <a:pPr>
              <a:defRPr/>
            </a:pPr>
            <a:endParaRPr lang="en-US" altLang="ja-JP"/>
          </a:p>
        </p:txBody>
      </p:sp>
      <p:sp>
        <p:nvSpPr>
          <p:cNvPr id="5" name="スライド番号プレースホルダ 5">
            <a:extLst>
              <a:ext uri="{FF2B5EF4-FFF2-40B4-BE49-F238E27FC236}">
                <a16:creationId xmlns:a16="http://schemas.microsoft.com/office/drawing/2014/main" id="{FD67D563-4CB2-4A04-A041-FC96DB151A4F}"/>
              </a:ext>
            </a:extLst>
          </p:cNvPr>
          <p:cNvSpPr>
            <a:spLocks noGrp="1"/>
          </p:cNvSpPr>
          <p:nvPr>
            <p:ph type="sldNum" sz="quarter" idx="11"/>
          </p:nvPr>
        </p:nvSpPr>
        <p:spPr/>
        <p:txBody>
          <a:bodyPr/>
          <a:lstStyle>
            <a:lvl1pPr>
              <a:defRPr>
                <a:latin typeface="Verdana" panose="020B0604030504040204" pitchFamily="34" charset="0"/>
              </a:defRPr>
            </a:lvl1pPr>
          </a:lstStyle>
          <a:p>
            <a:pPr>
              <a:defRPr/>
            </a:pPr>
            <a:fld id="{1ACD39F3-035B-40D8-A52F-FECE55444B55}" type="slidenum">
              <a:rPr lang="en-US" altLang="ja-JP"/>
              <a:pPr>
                <a:defRPr/>
              </a:pPr>
              <a:t>‹#›</a:t>
            </a:fld>
            <a:endParaRPr lang="en-US" altLang="ja-JP"/>
          </a:p>
        </p:txBody>
      </p:sp>
    </p:spTree>
    <p:extLst>
      <p:ext uri="{BB962C8B-B14F-4D97-AF65-F5344CB8AC3E}">
        <p14:creationId xmlns:p14="http://schemas.microsoft.com/office/powerpoint/2010/main" val="3294359862"/>
      </p:ext>
    </p:extLst>
  </p:cSld>
  <p:clrMapOvr>
    <a:masterClrMapping/>
  </p:clrMapOvr>
  <p:transition spd="med">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0_タイトルとコンテンツ">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フッター プレースホルダ 4">
            <a:extLst>
              <a:ext uri="{FF2B5EF4-FFF2-40B4-BE49-F238E27FC236}">
                <a16:creationId xmlns:a16="http://schemas.microsoft.com/office/drawing/2014/main" id="{5A097E8C-7DCE-473D-8DF0-3FD4B0556E29}"/>
              </a:ext>
            </a:extLst>
          </p:cNvPr>
          <p:cNvSpPr>
            <a:spLocks noGrp="1"/>
          </p:cNvSpPr>
          <p:nvPr>
            <p:ph type="ftr" sz="quarter" idx="10"/>
          </p:nvPr>
        </p:nvSpPr>
        <p:spPr/>
        <p:txBody>
          <a:bodyPr/>
          <a:lstStyle>
            <a:lvl1pPr>
              <a:defRPr>
                <a:solidFill>
                  <a:srgbClr val="000000"/>
                </a:solidFill>
              </a:defRPr>
            </a:lvl1pPr>
          </a:lstStyle>
          <a:p>
            <a:pPr>
              <a:defRPr/>
            </a:pPr>
            <a:endParaRPr lang="en-US" altLang="ja-JP"/>
          </a:p>
        </p:txBody>
      </p:sp>
      <p:sp>
        <p:nvSpPr>
          <p:cNvPr id="5" name="スライド番号プレースホルダ 5">
            <a:extLst>
              <a:ext uri="{FF2B5EF4-FFF2-40B4-BE49-F238E27FC236}">
                <a16:creationId xmlns:a16="http://schemas.microsoft.com/office/drawing/2014/main" id="{9EDB2CFD-6A8B-48B9-8347-DA0CD67EFDB2}"/>
              </a:ext>
            </a:extLst>
          </p:cNvPr>
          <p:cNvSpPr>
            <a:spLocks noGrp="1"/>
          </p:cNvSpPr>
          <p:nvPr>
            <p:ph type="sldNum" sz="quarter" idx="11"/>
          </p:nvPr>
        </p:nvSpPr>
        <p:spPr/>
        <p:txBody>
          <a:bodyPr/>
          <a:lstStyle>
            <a:lvl1pPr>
              <a:defRPr>
                <a:latin typeface="Verdana" panose="020B0604030504040204" pitchFamily="34" charset="0"/>
              </a:defRPr>
            </a:lvl1pPr>
          </a:lstStyle>
          <a:p>
            <a:pPr>
              <a:defRPr/>
            </a:pPr>
            <a:fld id="{E26D3D9B-A940-4F62-B810-F9F85074149C}" type="slidenum">
              <a:rPr lang="en-US" altLang="ja-JP"/>
              <a:pPr>
                <a:defRPr/>
              </a:pPr>
              <a:t>‹#›</a:t>
            </a:fld>
            <a:endParaRPr lang="en-US" altLang="ja-JP"/>
          </a:p>
        </p:txBody>
      </p:sp>
    </p:spTree>
    <p:extLst>
      <p:ext uri="{BB962C8B-B14F-4D97-AF65-F5344CB8AC3E}">
        <p14:creationId xmlns:p14="http://schemas.microsoft.com/office/powerpoint/2010/main" val="3507794159"/>
      </p:ext>
    </p:extLst>
  </p:cSld>
  <p:clrMapOvr>
    <a:masterClrMapping/>
  </p:clrMapOvr>
  <p:transition spd="med">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1_タイトルとコンテンツ">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フッター プレースホルダ 4">
            <a:extLst>
              <a:ext uri="{FF2B5EF4-FFF2-40B4-BE49-F238E27FC236}">
                <a16:creationId xmlns:a16="http://schemas.microsoft.com/office/drawing/2014/main" id="{FC4A208A-563C-486F-9490-F4F959818E6B}"/>
              </a:ext>
            </a:extLst>
          </p:cNvPr>
          <p:cNvSpPr>
            <a:spLocks noGrp="1"/>
          </p:cNvSpPr>
          <p:nvPr>
            <p:ph type="ftr" sz="quarter" idx="10"/>
          </p:nvPr>
        </p:nvSpPr>
        <p:spPr/>
        <p:txBody>
          <a:bodyPr/>
          <a:lstStyle>
            <a:lvl1pPr>
              <a:defRPr>
                <a:solidFill>
                  <a:srgbClr val="000000"/>
                </a:solidFill>
              </a:defRPr>
            </a:lvl1pPr>
          </a:lstStyle>
          <a:p>
            <a:pPr>
              <a:defRPr/>
            </a:pPr>
            <a:endParaRPr lang="en-US" altLang="ja-JP"/>
          </a:p>
        </p:txBody>
      </p:sp>
      <p:sp>
        <p:nvSpPr>
          <p:cNvPr id="5" name="スライド番号プレースホルダ 5">
            <a:extLst>
              <a:ext uri="{FF2B5EF4-FFF2-40B4-BE49-F238E27FC236}">
                <a16:creationId xmlns:a16="http://schemas.microsoft.com/office/drawing/2014/main" id="{D9391771-BC70-400B-B6A3-3B26035BB06E}"/>
              </a:ext>
            </a:extLst>
          </p:cNvPr>
          <p:cNvSpPr>
            <a:spLocks noGrp="1"/>
          </p:cNvSpPr>
          <p:nvPr>
            <p:ph type="sldNum" sz="quarter" idx="11"/>
          </p:nvPr>
        </p:nvSpPr>
        <p:spPr/>
        <p:txBody>
          <a:bodyPr/>
          <a:lstStyle>
            <a:lvl1pPr>
              <a:defRPr>
                <a:latin typeface="Verdana" panose="020B0604030504040204" pitchFamily="34" charset="0"/>
              </a:defRPr>
            </a:lvl1pPr>
          </a:lstStyle>
          <a:p>
            <a:pPr>
              <a:defRPr/>
            </a:pPr>
            <a:fld id="{528BA0D8-1C8C-4A77-87D0-307A5334DFEA}" type="slidenum">
              <a:rPr lang="en-US" altLang="ja-JP"/>
              <a:pPr>
                <a:defRPr/>
              </a:pPr>
              <a:t>‹#›</a:t>
            </a:fld>
            <a:endParaRPr lang="en-US" altLang="ja-JP"/>
          </a:p>
        </p:txBody>
      </p:sp>
    </p:spTree>
    <p:extLst>
      <p:ext uri="{BB962C8B-B14F-4D97-AF65-F5344CB8AC3E}">
        <p14:creationId xmlns:p14="http://schemas.microsoft.com/office/powerpoint/2010/main" val="1494733211"/>
      </p:ext>
    </p:extLst>
  </p:cSld>
  <p:clrMapOvr>
    <a:masterClrMapping/>
  </p:clrMapOvr>
  <p:transition spd="med">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2_タイトルとコンテンツ">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フッター プレースホルダ 4">
            <a:extLst>
              <a:ext uri="{FF2B5EF4-FFF2-40B4-BE49-F238E27FC236}">
                <a16:creationId xmlns:a16="http://schemas.microsoft.com/office/drawing/2014/main" id="{EF1A7F9B-77D6-4EC0-B726-2C52370D1D2F}"/>
              </a:ext>
            </a:extLst>
          </p:cNvPr>
          <p:cNvSpPr>
            <a:spLocks noGrp="1"/>
          </p:cNvSpPr>
          <p:nvPr>
            <p:ph type="ftr" sz="quarter" idx="10"/>
          </p:nvPr>
        </p:nvSpPr>
        <p:spPr/>
        <p:txBody>
          <a:bodyPr/>
          <a:lstStyle>
            <a:lvl1pPr>
              <a:defRPr>
                <a:solidFill>
                  <a:srgbClr val="000000"/>
                </a:solidFill>
              </a:defRPr>
            </a:lvl1pPr>
          </a:lstStyle>
          <a:p>
            <a:pPr>
              <a:defRPr/>
            </a:pPr>
            <a:endParaRPr lang="en-US" altLang="ja-JP"/>
          </a:p>
        </p:txBody>
      </p:sp>
      <p:sp>
        <p:nvSpPr>
          <p:cNvPr id="5" name="スライド番号プレースホルダ 5">
            <a:extLst>
              <a:ext uri="{FF2B5EF4-FFF2-40B4-BE49-F238E27FC236}">
                <a16:creationId xmlns:a16="http://schemas.microsoft.com/office/drawing/2014/main" id="{C179CF2E-32E6-4289-A7F5-D169C9B5AB74}"/>
              </a:ext>
            </a:extLst>
          </p:cNvPr>
          <p:cNvSpPr>
            <a:spLocks noGrp="1"/>
          </p:cNvSpPr>
          <p:nvPr>
            <p:ph type="sldNum" sz="quarter" idx="11"/>
          </p:nvPr>
        </p:nvSpPr>
        <p:spPr/>
        <p:txBody>
          <a:bodyPr/>
          <a:lstStyle>
            <a:lvl1pPr>
              <a:defRPr>
                <a:latin typeface="Verdana" panose="020B0604030504040204" pitchFamily="34" charset="0"/>
              </a:defRPr>
            </a:lvl1pPr>
          </a:lstStyle>
          <a:p>
            <a:pPr>
              <a:defRPr/>
            </a:pPr>
            <a:fld id="{9B0E9DC7-CFDE-4915-8527-31A4042A5470}" type="slidenum">
              <a:rPr lang="en-US" altLang="ja-JP"/>
              <a:pPr>
                <a:defRPr/>
              </a:pPr>
              <a:t>‹#›</a:t>
            </a:fld>
            <a:endParaRPr lang="en-US" altLang="ja-JP"/>
          </a:p>
        </p:txBody>
      </p:sp>
    </p:spTree>
    <p:extLst>
      <p:ext uri="{BB962C8B-B14F-4D97-AF65-F5344CB8AC3E}">
        <p14:creationId xmlns:p14="http://schemas.microsoft.com/office/powerpoint/2010/main" val="2913291758"/>
      </p:ext>
    </p:extLst>
  </p:cSld>
  <p:clrMapOvr>
    <a:masterClrMapping/>
  </p:clrMapOvr>
  <p:transition spd="med">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3_タイトルとコンテンツ">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フッター プレースホルダ 4">
            <a:extLst>
              <a:ext uri="{FF2B5EF4-FFF2-40B4-BE49-F238E27FC236}">
                <a16:creationId xmlns:a16="http://schemas.microsoft.com/office/drawing/2014/main" id="{AF1EA0C4-ECA4-43A8-B400-30598BEE872D}"/>
              </a:ext>
            </a:extLst>
          </p:cNvPr>
          <p:cNvSpPr>
            <a:spLocks noGrp="1"/>
          </p:cNvSpPr>
          <p:nvPr>
            <p:ph type="ftr" sz="quarter" idx="10"/>
          </p:nvPr>
        </p:nvSpPr>
        <p:spPr/>
        <p:txBody>
          <a:bodyPr/>
          <a:lstStyle>
            <a:lvl1pPr>
              <a:defRPr>
                <a:solidFill>
                  <a:srgbClr val="000000"/>
                </a:solidFill>
              </a:defRPr>
            </a:lvl1pPr>
          </a:lstStyle>
          <a:p>
            <a:pPr>
              <a:defRPr/>
            </a:pPr>
            <a:endParaRPr lang="en-US" altLang="ja-JP"/>
          </a:p>
        </p:txBody>
      </p:sp>
      <p:sp>
        <p:nvSpPr>
          <p:cNvPr id="5" name="スライド番号プレースホルダ 5">
            <a:extLst>
              <a:ext uri="{FF2B5EF4-FFF2-40B4-BE49-F238E27FC236}">
                <a16:creationId xmlns:a16="http://schemas.microsoft.com/office/drawing/2014/main" id="{D98E1CA1-95CC-4616-A7A7-E6DA93713B4A}"/>
              </a:ext>
            </a:extLst>
          </p:cNvPr>
          <p:cNvSpPr>
            <a:spLocks noGrp="1"/>
          </p:cNvSpPr>
          <p:nvPr>
            <p:ph type="sldNum" sz="quarter" idx="11"/>
          </p:nvPr>
        </p:nvSpPr>
        <p:spPr/>
        <p:txBody>
          <a:bodyPr/>
          <a:lstStyle>
            <a:lvl1pPr>
              <a:defRPr>
                <a:latin typeface="Verdana" panose="020B0604030504040204" pitchFamily="34" charset="0"/>
              </a:defRPr>
            </a:lvl1pPr>
          </a:lstStyle>
          <a:p>
            <a:pPr>
              <a:defRPr/>
            </a:pPr>
            <a:fld id="{B334138D-DA9A-42E0-86A3-D0E8AE6BDA74}" type="slidenum">
              <a:rPr lang="en-US" altLang="ja-JP"/>
              <a:pPr>
                <a:defRPr/>
              </a:pPr>
              <a:t>‹#›</a:t>
            </a:fld>
            <a:endParaRPr lang="en-US" altLang="ja-JP"/>
          </a:p>
        </p:txBody>
      </p:sp>
    </p:spTree>
    <p:extLst>
      <p:ext uri="{BB962C8B-B14F-4D97-AF65-F5344CB8AC3E}">
        <p14:creationId xmlns:p14="http://schemas.microsoft.com/office/powerpoint/2010/main" val="2457947938"/>
      </p:ext>
    </p:extLst>
  </p:cSld>
  <p:clrMapOvr>
    <a:masterClrMapping/>
  </p:clrMapOvr>
  <p:transition spd="med">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4_タイトルとコンテンツ">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フッター プレースホルダ 4">
            <a:extLst>
              <a:ext uri="{FF2B5EF4-FFF2-40B4-BE49-F238E27FC236}">
                <a16:creationId xmlns:a16="http://schemas.microsoft.com/office/drawing/2014/main" id="{ECE8D1DA-38EE-4747-BDD8-3D4E02A89CB2}"/>
              </a:ext>
            </a:extLst>
          </p:cNvPr>
          <p:cNvSpPr>
            <a:spLocks noGrp="1"/>
          </p:cNvSpPr>
          <p:nvPr>
            <p:ph type="ftr" sz="quarter" idx="10"/>
          </p:nvPr>
        </p:nvSpPr>
        <p:spPr/>
        <p:txBody>
          <a:bodyPr/>
          <a:lstStyle>
            <a:lvl1pPr>
              <a:defRPr>
                <a:solidFill>
                  <a:srgbClr val="000000"/>
                </a:solidFill>
              </a:defRPr>
            </a:lvl1pPr>
          </a:lstStyle>
          <a:p>
            <a:pPr>
              <a:defRPr/>
            </a:pPr>
            <a:endParaRPr lang="en-US" altLang="ja-JP"/>
          </a:p>
        </p:txBody>
      </p:sp>
      <p:sp>
        <p:nvSpPr>
          <p:cNvPr id="5" name="スライド番号プレースホルダ 5">
            <a:extLst>
              <a:ext uri="{FF2B5EF4-FFF2-40B4-BE49-F238E27FC236}">
                <a16:creationId xmlns:a16="http://schemas.microsoft.com/office/drawing/2014/main" id="{459426DF-EF38-45E3-BF64-057ABBB8E544}"/>
              </a:ext>
            </a:extLst>
          </p:cNvPr>
          <p:cNvSpPr>
            <a:spLocks noGrp="1"/>
          </p:cNvSpPr>
          <p:nvPr>
            <p:ph type="sldNum" sz="quarter" idx="11"/>
          </p:nvPr>
        </p:nvSpPr>
        <p:spPr/>
        <p:txBody>
          <a:bodyPr/>
          <a:lstStyle>
            <a:lvl1pPr>
              <a:defRPr>
                <a:latin typeface="Verdana" panose="020B0604030504040204" pitchFamily="34" charset="0"/>
              </a:defRPr>
            </a:lvl1pPr>
          </a:lstStyle>
          <a:p>
            <a:pPr>
              <a:defRPr/>
            </a:pPr>
            <a:fld id="{ED48025B-F3CF-49EA-BB0C-75727B4DCF84}" type="slidenum">
              <a:rPr lang="en-US" altLang="ja-JP"/>
              <a:pPr>
                <a:defRPr/>
              </a:pPr>
              <a:t>‹#›</a:t>
            </a:fld>
            <a:endParaRPr lang="en-US" altLang="ja-JP"/>
          </a:p>
        </p:txBody>
      </p:sp>
    </p:spTree>
    <p:extLst>
      <p:ext uri="{BB962C8B-B14F-4D97-AF65-F5344CB8AC3E}">
        <p14:creationId xmlns:p14="http://schemas.microsoft.com/office/powerpoint/2010/main" val="4224277415"/>
      </p:ext>
    </p:extLst>
  </p:cSld>
  <p:clrMapOvr>
    <a:masterClrMapping/>
  </p:clrMapOvr>
  <p:transition spd="med">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8"/>
            <a:ext cx="77724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371600" y="3886203"/>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 サブタイトルの書式設定</a:t>
            </a:r>
          </a:p>
        </p:txBody>
      </p:sp>
      <p:sp>
        <p:nvSpPr>
          <p:cNvPr id="4" name="フッター プレースホルダ 4">
            <a:extLst>
              <a:ext uri="{FF2B5EF4-FFF2-40B4-BE49-F238E27FC236}">
                <a16:creationId xmlns:a16="http://schemas.microsoft.com/office/drawing/2014/main" id="{4E9A2A3D-EFFE-429E-909B-35FF28DEE880}"/>
              </a:ext>
            </a:extLst>
          </p:cNvPr>
          <p:cNvSpPr>
            <a:spLocks noGrp="1"/>
          </p:cNvSpPr>
          <p:nvPr>
            <p:ph type="ftr" sz="quarter" idx="10"/>
          </p:nvPr>
        </p:nvSpPr>
        <p:spPr/>
        <p:txBody>
          <a:bodyPr/>
          <a:lstStyle>
            <a:lvl1pPr>
              <a:defRPr/>
            </a:lvl1pPr>
          </a:lstStyle>
          <a:p>
            <a:pPr>
              <a:defRPr/>
            </a:pPr>
            <a:endParaRPr lang="en-US" altLang="ja-JP"/>
          </a:p>
        </p:txBody>
      </p:sp>
      <p:sp>
        <p:nvSpPr>
          <p:cNvPr id="5" name="スライド番号プレースホルダ 5">
            <a:extLst>
              <a:ext uri="{FF2B5EF4-FFF2-40B4-BE49-F238E27FC236}">
                <a16:creationId xmlns:a16="http://schemas.microsoft.com/office/drawing/2014/main" id="{56027693-BE4D-4B68-BC1C-5FA833872CF0}"/>
              </a:ext>
            </a:extLst>
          </p:cNvPr>
          <p:cNvSpPr>
            <a:spLocks noGrp="1"/>
          </p:cNvSpPr>
          <p:nvPr>
            <p:ph type="sldNum" sz="quarter" idx="11"/>
          </p:nvPr>
        </p:nvSpPr>
        <p:spPr/>
        <p:txBody>
          <a:bodyPr/>
          <a:lstStyle>
            <a:lvl1pPr>
              <a:defRPr>
                <a:latin typeface="Verdana" panose="020B0604030504040204" pitchFamily="34" charset="0"/>
              </a:defRPr>
            </a:lvl1pPr>
          </a:lstStyle>
          <a:p>
            <a:pPr>
              <a:defRPr/>
            </a:pPr>
            <a:fld id="{7590649C-7200-4342-B748-48F4CA94D02F}" type="slidenum">
              <a:rPr lang="en-US" altLang="ja-JP"/>
              <a:pPr>
                <a:defRPr/>
              </a:pPr>
              <a:t>‹#›</a:t>
            </a:fld>
            <a:endParaRPr lang="en-US" altLang="ja-JP"/>
          </a:p>
        </p:txBody>
      </p:sp>
    </p:spTree>
    <p:extLst>
      <p:ext uri="{BB962C8B-B14F-4D97-AF65-F5344CB8AC3E}">
        <p14:creationId xmlns:p14="http://schemas.microsoft.com/office/powerpoint/2010/main" val="2973252050"/>
      </p:ext>
    </p:extLst>
  </p:cSld>
  <p:clrMapOvr>
    <a:masterClrMapping/>
  </p:clrMapOvr>
  <p:transition spd="med">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5_タイトルとコンテンツ">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フッター プレースホルダ 4">
            <a:extLst>
              <a:ext uri="{FF2B5EF4-FFF2-40B4-BE49-F238E27FC236}">
                <a16:creationId xmlns:a16="http://schemas.microsoft.com/office/drawing/2014/main" id="{A90DAAD7-ADC7-4FC4-9C58-041ACD59936C}"/>
              </a:ext>
            </a:extLst>
          </p:cNvPr>
          <p:cNvSpPr>
            <a:spLocks noGrp="1"/>
          </p:cNvSpPr>
          <p:nvPr>
            <p:ph type="ftr" sz="quarter" idx="10"/>
          </p:nvPr>
        </p:nvSpPr>
        <p:spPr/>
        <p:txBody>
          <a:bodyPr/>
          <a:lstStyle>
            <a:lvl1pPr>
              <a:defRPr/>
            </a:lvl1pPr>
          </a:lstStyle>
          <a:p>
            <a:pPr>
              <a:defRPr/>
            </a:pPr>
            <a:endParaRPr lang="en-US" altLang="ja-JP"/>
          </a:p>
        </p:txBody>
      </p:sp>
      <p:sp>
        <p:nvSpPr>
          <p:cNvPr id="5" name="スライド番号プレースホルダ 5">
            <a:extLst>
              <a:ext uri="{FF2B5EF4-FFF2-40B4-BE49-F238E27FC236}">
                <a16:creationId xmlns:a16="http://schemas.microsoft.com/office/drawing/2014/main" id="{DE0F013F-AD2B-42AD-9E78-5897BBAE7BC0}"/>
              </a:ext>
            </a:extLst>
          </p:cNvPr>
          <p:cNvSpPr>
            <a:spLocks noGrp="1"/>
          </p:cNvSpPr>
          <p:nvPr>
            <p:ph type="sldNum" sz="quarter" idx="11"/>
          </p:nvPr>
        </p:nvSpPr>
        <p:spPr/>
        <p:txBody>
          <a:bodyPr/>
          <a:lstStyle>
            <a:lvl1pPr>
              <a:defRPr>
                <a:latin typeface="Verdana" panose="020B0604030504040204" pitchFamily="34" charset="0"/>
              </a:defRPr>
            </a:lvl1pPr>
          </a:lstStyle>
          <a:p>
            <a:pPr>
              <a:defRPr/>
            </a:pPr>
            <a:fld id="{6D17229F-67F4-46E8-97C5-550C957DB988}" type="slidenum">
              <a:rPr lang="en-US" altLang="ja-JP"/>
              <a:pPr>
                <a:defRPr/>
              </a:pPr>
              <a:t>‹#›</a:t>
            </a:fld>
            <a:endParaRPr lang="en-US" altLang="ja-JP"/>
          </a:p>
        </p:txBody>
      </p:sp>
    </p:spTree>
    <p:extLst>
      <p:ext uri="{BB962C8B-B14F-4D97-AF65-F5344CB8AC3E}">
        <p14:creationId xmlns:p14="http://schemas.microsoft.com/office/powerpoint/2010/main" val="2711510815"/>
      </p:ext>
    </p:extLst>
  </p:cSld>
  <p:clrMapOvr>
    <a:masterClrMapping/>
  </p:clrMapOvr>
  <p:transition spd="med">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6_タイトルとコンテンツ">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フッター プレースホルダ 4">
            <a:extLst>
              <a:ext uri="{FF2B5EF4-FFF2-40B4-BE49-F238E27FC236}">
                <a16:creationId xmlns:a16="http://schemas.microsoft.com/office/drawing/2014/main" id="{3AD0542F-55DA-4802-A203-B491ED89831C}"/>
              </a:ext>
            </a:extLst>
          </p:cNvPr>
          <p:cNvSpPr>
            <a:spLocks noGrp="1"/>
          </p:cNvSpPr>
          <p:nvPr>
            <p:ph type="ftr" sz="quarter" idx="10"/>
          </p:nvPr>
        </p:nvSpPr>
        <p:spPr/>
        <p:txBody>
          <a:bodyPr/>
          <a:lstStyle>
            <a:lvl1pPr>
              <a:defRPr>
                <a:solidFill>
                  <a:srgbClr val="000000"/>
                </a:solidFill>
              </a:defRPr>
            </a:lvl1pPr>
          </a:lstStyle>
          <a:p>
            <a:pPr>
              <a:defRPr/>
            </a:pPr>
            <a:endParaRPr lang="en-US" altLang="ja-JP"/>
          </a:p>
        </p:txBody>
      </p:sp>
      <p:sp>
        <p:nvSpPr>
          <p:cNvPr id="5" name="スライド番号プレースホルダ 5">
            <a:extLst>
              <a:ext uri="{FF2B5EF4-FFF2-40B4-BE49-F238E27FC236}">
                <a16:creationId xmlns:a16="http://schemas.microsoft.com/office/drawing/2014/main" id="{0488E487-9AD8-4782-A7AD-BB0D8C990DF3}"/>
              </a:ext>
            </a:extLst>
          </p:cNvPr>
          <p:cNvSpPr>
            <a:spLocks noGrp="1"/>
          </p:cNvSpPr>
          <p:nvPr>
            <p:ph type="sldNum" sz="quarter" idx="11"/>
          </p:nvPr>
        </p:nvSpPr>
        <p:spPr/>
        <p:txBody>
          <a:bodyPr/>
          <a:lstStyle>
            <a:lvl1pPr>
              <a:defRPr>
                <a:latin typeface="Verdana" panose="020B0604030504040204" pitchFamily="34" charset="0"/>
              </a:defRPr>
            </a:lvl1pPr>
          </a:lstStyle>
          <a:p>
            <a:pPr>
              <a:defRPr/>
            </a:pPr>
            <a:fld id="{8867D44E-B902-4AE0-A918-3976A9876A67}" type="slidenum">
              <a:rPr lang="en-US" altLang="ja-JP"/>
              <a:pPr>
                <a:defRPr/>
              </a:pPr>
              <a:t>‹#›</a:t>
            </a:fld>
            <a:endParaRPr lang="en-US" altLang="ja-JP"/>
          </a:p>
        </p:txBody>
      </p:sp>
    </p:spTree>
    <p:extLst>
      <p:ext uri="{BB962C8B-B14F-4D97-AF65-F5344CB8AC3E}">
        <p14:creationId xmlns:p14="http://schemas.microsoft.com/office/powerpoint/2010/main" val="2507737150"/>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2"/>
            <a:ext cx="77724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 テキストの書式設定</a:t>
            </a:r>
          </a:p>
        </p:txBody>
      </p:sp>
      <p:sp>
        <p:nvSpPr>
          <p:cNvPr id="4" name="フッター プレースホルダ 4">
            <a:extLst>
              <a:ext uri="{FF2B5EF4-FFF2-40B4-BE49-F238E27FC236}">
                <a16:creationId xmlns:a16="http://schemas.microsoft.com/office/drawing/2014/main" id="{9B5D6EBA-5752-4078-B936-5F06D49987A5}"/>
              </a:ext>
            </a:extLst>
          </p:cNvPr>
          <p:cNvSpPr>
            <a:spLocks noGrp="1"/>
          </p:cNvSpPr>
          <p:nvPr>
            <p:ph type="ftr" sz="quarter" idx="10"/>
          </p:nvPr>
        </p:nvSpPr>
        <p:spPr/>
        <p:txBody>
          <a:bodyPr/>
          <a:lstStyle>
            <a:lvl1pPr>
              <a:defRPr/>
            </a:lvl1pPr>
          </a:lstStyle>
          <a:p>
            <a:pPr>
              <a:defRPr/>
            </a:pPr>
            <a:endParaRPr lang="en-US" altLang="ja-JP"/>
          </a:p>
        </p:txBody>
      </p:sp>
      <p:sp>
        <p:nvSpPr>
          <p:cNvPr id="5" name="スライド番号プレースホルダ 5">
            <a:extLst>
              <a:ext uri="{FF2B5EF4-FFF2-40B4-BE49-F238E27FC236}">
                <a16:creationId xmlns:a16="http://schemas.microsoft.com/office/drawing/2014/main" id="{415194B2-2517-4BA5-961B-95798169800B}"/>
              </a:ext>
            </a:extLst>
          </p:cNvPr>
          <p:cNvSpPr>
            <a:spLocks noGrp="1"/>
          </p:cNvSpPr>
          <p:nvPr>
            <p:ph type="sldNum" sz="quarter" idx="11"/>
          </p:nvPr>
        </p:nvSpPr>
        <p:spPr/>
        <p:txBody>
          <a:bodyPr/>
          <a:lstStyle>
            <a:lvl1pPr>
              <a:defRPr>
                <a:latin typeface="Verdana" panose="020B0604030504040204" pitchFamily="34" charset="0"/>
              </a:defRPr>
            </a:lvl1pPr>
          </a:lstStyle>
          <a:p>
            <a:pPr>
              <a:defRPr/>
            </a:pPr>
            <a:fld id="{BB2ABCEA-941B-42F3-A238-0109D74D1F07}" type="slidenum">
              <a:rPr lang="en-US" altLang="ja-JP"/>
              <a:pPr>
                <a:defRPr/>
              </a:pPr>
              <a:t>‹#›</a:t>
            </a:fld>
            <a:endParaRPr lang="en-US" altLang="ja-JP"/>
          </a:p>
        </p:txBody>
      </p:sp>
    </p:spTree>
    <p:extLst>
      <p:ext uri="{BB962C8B-B14F-4D97-AF65-F5344CB8AC3E}">
        <p14:creationId xmlns:p14="http://schemas.microsoft.com/office/powerpoint/2010/main" val="3452725350"/>
      </p:ext>
    </p:extLst>
  </p:cSld>
  <p:clrMapOvr>
    <a:masterClrMapping/>
  </p:clrMapOvr>
  <p:transition spd="med">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7_タイトルとコンテンツ">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フッター プレースホルダ 4">
            <a:extLst>
              <a:ext uri="{FF2B5EF4-FFF2-40B4-BE49-F238E27FC236}">
                <a16:creationId xmlns:a16="http://schemas.microsoft.com/office/drawing/2014/main" id="{1289028F-A323-42DC-A1F0-3255D7047486}"/>
              </a:ext>
            </a:extLst>
          </p:cNvPr>
          <p:cNvSpPr>
            <a:spLocks noGrp="1"/>
          </p:cNvSpPr>
          <p:nvPr>
            <p:ph type="ftr" sz="quarter" idx="10"/>
          </p:nvPr>
        </p:nvSpPr>
        <p:spPr/>
        <p:txBody>
          <a:bodyPr/>
          <a:lstStyle>
            <a:lvl1pPr>
              <a:defRPr>
                <a:solidFill>
                  <a:srgbClr val="000000"/>
                </a:solidFill>
              </a:defRPr>
            </a:lvl1pPr>
          </a:lstStyle>
          <a:p>
            <a:pPr>
              <a:defRPr/>
            </a:pPr>
            <a:endParaRPr lang="en-US" altLang="ja-JP"/>
          </a:p>
        </p:txBody>
      </p:sp>
      <p:sp>
        <p:nvSpPr>
          <p:cNvPr id="5" name="スライド番号プレースホルダ 5">
            <a:extLst>
              <a:ext uri="{FF2B5EF4-FFF2-40B4-BE49-F238E27FC236}">
                <a16:creationId xmlns:a16="http://schemas.microsoft.com/office/drawing/2014/main" id="{EA4F0BBC-C8F6-4314-81A6-BBB754B6E9C9}"/>
              </a:ext>
            </a:extLst>
          </p:cNvPr>
          <p:cNvSpPr>
            <a:spLocks noGrp="1"/>
          </p:cNvSpPr>
          <p:nvPr>
            <p:ph type="sldNum" sz="quarter" idx="11"/>
          </p:nvPr>
        </p:nvSpPr>
        <p:spPr/>
        <p:txBody>
          <a:bodyPr/>
          <a:lstStyle>
            <a:lvl1pPr>
              <a:defRPr>
                <a:latin typeface="Verdana" panose="020B0604030504040204" pitchFamily="34" charset="0"/>
              </a:defRPr>
            </a:lvl1pPr>
          </a:lstStyle>
          <a:p>
            <a:pPr>
              <a:defRPr/>
            </a:pPr>
            <a:fld id="{F0CC6E39-62F0-4271-AA4C-847F9249E1BB}" type="slidenum">
              <a:rPr lang="en-US" altLang="ja-JP"/>
              <a:pPr>
                <a:defRPr/>
              </a:pPr>
              <a:t>‹#›</a:t>
            </a:fld>
            <a:endParaRPr lang="en-US" altLang="ja-JP"/>
          </a:p>
        </p:txBody>
      </p:sp>
    </p:spTree>
    <p:extLst>
      <p:ext uri="{BB962C8B-B14F-4D97-AF65-F5344CB8AC3E}">
        <p14:creationId xmlns:p14="http://schemas.microsoft.com/office/powerpoint/2010/main" val="1302298943"/>
      </p:ext>
    </p:extLst>
  </p:cSld>
  <p:clrMapOvr>
    <a:masterClrMapping/>
  </p:clrMapOvr>
  <p:transition spd="med">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8_タイトルとコンテンツ">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フッター プレースホルダ 4">
            <a:extLst>
              <a:ext uri="{FF2B5EF4-FFF2-40B4-BE49-F238E27FC236}">
                <a16:creationId xmlns:a16="http://schemas.microsoft.com/office/drawing/2014/main" id="{E01B180F-A960-419D-A33F-CC9CD9C659E7}"/>
              </a:ext>
            </a:extLst>
          </p:cNvPr>
          <p:cNvSpPr>
            <a:spLocks noGrp="1"/>
          </p:cNvSpPr>
          <p:nvPr>
            <p:ph type="ftr" sz="quarter" idx="10"/>
          </p:nvPr>
        </p:nvSpPr>
        <p:spPr/>
        <p:txBody>
          <a:bodyPr/>
          <a:lstStyle>
            <a:lvl1pPr>
              <a:defRPr>
                <a:solidFill>
                  <a:srgbClr val="000000"/>
                </a:solidFill>
              </a:defRPr>
            </a:lvl1pPr>
          </a:lstStyle>
          <a:p>
            <a:pPr>
              <a:defRPr/>
            </a:pPr>
            <a:endParaRPr lang="en-US" altLang="ja-JP"/>
          </a:p>
        </p:txBody>
      </p:sp>
      <p:sp>
        <p:nvSpPr>
          <p:cNvPr id="5" name="スライド番号プレースホルダ 5">
            <a:extLst>
              <a:ext uri="{FF2B5EF4-FFF2-40B4-BE49-F238E27FC236}">
                <a16:creationId xmlns:a16="http://schemas.microsoft.com/office/drawing/2014/main" id="{53571775-E155-40A5-8398-931DD6BA79B5}"/>
              </a:ext>
            </a:extLst>
          </p:cNvPr>
          <p:cNvSpPr>
            <a:spLocks noGrp="1"/>
          </p:cNvSpPr>
          <p:nvPr>
            <p:ph type="sldNum" sz="quarter" idx="11"/>
          </p:nvPr>
        </p:nvSpPr>
        <p:spPr/>
        <p:txBody>
          <a:bodyPr/>
          <a:lstStyle>
            <a:lvl1pPr>
              <a:defRPr>
                <a:latin typeface="Verdana" panose="020B0604030504040204" pitchFamily="34" charset="0"/>
              </a:defRPr>
            </a:lvl1pPr>
          </a:lstStyle>
          <a:p>
            <a:pPr>
              <a:defRPr/>
            </a:pPr>
            <a:fld id="{176686CA-CF8A-4D58-BEB6-424B0C0501EC}" type="slidenum">
              <a:rPr lang="en-US" altLang="ja-JP"/>
              <a:pPr>
                <a:defRPr/>
              </a:pPr>
              <a:t>‹#›</a:t>
            </a:fld>
            <a:endParaRPr lang="en-US" altLang="ja-JP"/>
          </a:p>
        </p:txBody>
      </p:sp>
    </p:spTree>
    <p:extLst>
      <p:ext uri="{BB962C8B-B14F-4D97-AF65-F5344CB8AC3E}">
        <p14:creationId xmlns:p14="http://schemas.microsoft.com/office/powerpoint/2010/main" val="2926280136"/>
      </p:ext>
    </p:extLst>
  </p:cSld>
  <p:clrMapOvr>
    <a:masterClrMapping/>
  </p:clrMapOvr>
  <p:transition spd="med">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9_タイトルとコンテンツ">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フッター プレースホルダ 4">
            <a:extLst>
              <a:ext uri="{FF2B5EF4-FFF2-40B4-BE49-F238E27FC236}">
                <a16:creationId xmlns:a16="http://schemas.microsoft.com/office/drawing/2014/main" id="{0E90BA41-BCDB-41C5-899F-A9CED9B9504E}"/>
              </a:ext>
            </a:extLst>
          </p:cNvPr>
          <p:cNvSpPr>
            <a:spLocks noGrp="1"/>
          </p:cNvSpPr>
          <p:nvPr>
            <p:ph type="ftr" sz="quarter" idx="10"/>
          </p:nvPr>
        </p:nvSpPr>
        <p:spPr/>
        <p:txBody>
          <a:bodyPr/>
          <a:lstStyle>
            <a:lvl1pPr>
              <a:defRPr>
                <a:solidFill>
                  <a:srgbClr val="000000"/>
                </a:solidFill>
              </a:defRPr>
            </a:lvl1pPr>
          </a:lstStyle>
          <a:p>
            <a:pPr>
              <a:defRPr/>
            </a:pPr>
            <a:endParaRPr lang="en-US" altLang="ja-JP"/>
          </a:p>
        </p:txBody>
      </p:sp>
      <p:sp>
        <p:nvSpPr>
          <p:cNvPr id="5" name="スライド番号プレースホルダ 5">
            <a:extLst>
              <a:ext uri="{FF2B5EF4-FFF2-40B4-BE49-F238E27FC236}">
                <a16:creationId xmlns:a16="http://schemas.microsoft.com/office/drawing/2014/main" id="{6B45B480-4AD4-430C-B4BB-306C5531867B}"/>
              </a:ext>
            </a:extLst>
          </p:cNvPr>
          <p:cNvSpPr>
            <a:spLocks noGrp="1"/>
          </p:cNvSpPr>
          <p:nvPr>
            <p:ph type="sldNum" sz="quarter" idx="11"/>
          </p:nvPr>
        </p:nvSpPr>
        <p:spPr/>
        <p:txBody>
          <a:bodyPr/>
          <a:lstStyle>
            <a:lvl1pPr>
              <a:defRPr>
                <a:latin typeface="Verdana" panose="020B0604030504040204" pitchFamily="34" charset="0"/>
              </a:defRPr>
            </a:lvl1pPr>
          </a:lstStyle>
          <a:p>
            <a:pPr>
              <a:defRPr/>
            </a:pPr>
            <a:fld id="{2F98B71C-E8A9-403A-936E-6C5D6A20C2B2}" type="slidenum">
              <a:rPr lang="en-US" altLang="ja-JP"/>
              <a:pPr>
                <a:defRPr/>
              </a:pPr>
              <a:t>‹#›</a:t>
            </a:fld>
            <a:endParaRPr lang="en-US" altLang="ja-JP"/>
          </a:p>
        </p:txBody>
      </p:sp>
    </p:spTree>
    <p:extLst>
      <p:ext uri="{BB962C8B-B14F-4D97-AF65-F5344CB8AC3E}">
        <p14:creationId xmlns:p14="http://schemas.microsoft.com/office/powerpoint/2010/main" val="2595763201"/>
      </p:ext>
    </p:extLst>
  </p:cSld>
  <p:clrMapOvr>
    <a:masterClrMapping/>
  </p:clrMapOvr>
  <p:transition spd="med">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20_タイトルとコンテンツ">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フッター プレースホルダ 4">
            <a:extLst>
              <a:ext uri="{FF2B5EF4-FFF2-40B4-BE49-F238E27FC236}">
                <a16:creationId xmlns:a16="http://schemas.microsoft.com/office/drawing/2014/main" id="{5CA26D6D-B137-4608-948E-A5742E20B0E7}"/>
              </a:ext>
            </a:extLst>
          </p:cNvPr>
          <p:cNvSpPr>
            <a:spLocks noGrp="1"/>
          </p:cNvSpPr>
          <p:nvPr>
            <p:ph type="ftr" sz="quarter" idx="10"/>
          </p:nvPr>
        </p:nvSpPr>
        <p:spPr/>
        <p:txBody>
          <a:bodyPr/>
          <a:lstStyle>
            <a:lvl1pPr>
              <a:defRPr>
                <a:solidFill>
                  <a:srgbClr val="000000"/>
                </a:solidFill>
              </a:defRPr>
            </a:lvl1pPr>
          </a:lstStyle>
          <a:p>
            <a:pPr>
              <a:defRPr/>
            </a:pPr>
            <a:endParaRPr lang="en-US" altLang="ja-JP"/>
          </a:p>
        </p:txBody>
      </p:sp>
      <p:sp>
        <p:nvSpPr>
          <p:cNvPr id="5" name="スライド番号プレースホルダ 5">
            <a:extLst>
              <a:ext uri="{FF2B5EF4-FFF2-40B4-BE49-F238E27FC236}">
                <a16:creationId xmlns:a16="http://schemas.microsoft.com/office/drawing/2014/main" id="{B3C26433-6634-4FBA-900E-7D40C4042BDA}"/>
              </a:ext>
            </a:extLst>
          </p:cNvPr>
          <p:cNvSpPr>
            <a:spLocks noGrp="1"/>
          </p:cNvSpPr>
          <p:nvPr>
            <p:ph type="sldNum" sz="quarter" idx="11"/>
          </p:nvPr>
        </p:nvSpPr>
        <p:spPr/>
        <p:txBody>
          <a:bodyPr/>
          <a:lstStyle>
            <a:lvl1pPr>
              <a:defRPr>
                <a:latin typeface="Verdana" panose="020B0604030504040204" pitchFamily="34" charset="0"/>
              </a:defRPr>
            </a:lvl1pPr>
          </a:lstStyle>
          <a:p>
            <a:pPr>
              <a:defRPr/>
            </a:pPr>
            <a:fld id="{4187C831-8488-4D1D-AD31-086652546906}" type="slidenum">
              <a:rPr lang="en-US" altLang="ja-JP"/>
              <a:pPr>
                <a:defRPr/>
              </a:pPr>
              <a:t>‹#›</a:t>
            </a:fld>
            <a:endParaRPr lang="en-US" altLang="ja-JP"/>
          </a:p>
        </p:txBody>
      </p:sp>
    </p:spTree>
    <p:extLst>
      <p:ext uri="{BB962C8B-B14F-4D97-AF65-F5344CB8AC3E}">
        <p14:creationId xmlns:p14="http://schemas.microsoft.com/office/powerpoint/2010/main" val="2217623774"/>
      </p:ext>
    </p:extLst>
  </p:cSld>
  <p:clrMapOvr>
    <a:masterClrMapping/>
  </p:clrMapOvr>
  <p:transition spd="med">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21_タイトルとコンテンツ">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フッター プレースホルダ 4">
            <a:extLst>
              <a:ext uri="{FF2B5EF4-FFF2-40B4-BE49-F238E27FC236}">
                <a16:creationId xmlns:a16="http://schemas.microsoft.com/office/drawing/2014/main" id="{281FD34B-D590-45A0-B7B5-C3A867AB3E21}"/>
              </a:ext>
            </a:extLst>
          </p:cNvPr>
          <p:cNvSpPr>
            <a:spLocks noGrp="1"/>
          </p:cNvSpPr>
          <p:nvPr>
            <p:ph type="ftr" sz="quarter" idx="10"/>
          </p:nvPr>
        </p:nvSpPr>
        <p:spPr/>
        <p:txBody>
          <a:bodyPr/>
          <a:lstStyle>
            <a:lvl1pPr>
              <a:defRPr>
                <a:solidFill>
                  <a:srgbClr val="000000"/>
                </a:solidFill>
              </a:defRPr>
            </a:lvl1pPr>
          </a:lstStyle>
          <a:p>
            <a:pPr>
              <a:defRPr/>
            </a:pPr>
            <a:endParaRPr lang="en-US" altLang="ja-JP"/>
          </a:p>
        </p:txBody>
      </p:sp>
      <p:sp>
        <p:nvSpPr>
          <p:cNvPr id="5" name="スライド番号プレースホルダ 5">
            <a:extLst>
              <a:ext uri="{FF2B5EF4-FFF2-40B4-BE49-F238E27FC236}">
                <a16:creationId xmlns:a16="http://schemas.microsoft.com/office/drawing/2014/main" id="{D242E541-6B26-4C8D-90D6-28FFEC63C4E1}"/>
              </a:ext>
            </a:extLst>
          </p:cNvPr>
          <p:cNvSpPr>
            <a:spLocks noGrp="1"/>
          </p:cNvSpPr>
          <p:nvPr>
            <p:ph type="sldNum" sz="quarter" idx="11"/>
          </p:nvPr>
        </p:nvSpPr>
        <p:spPr/>
        <p:txBody>
          <a:bodyPr/>
          <a:lstStyle>
            <a:lvl1pPr>
              <a:defRPr>
                <a:latin typeface="Verdana" panose="020B0604030504040204" pitchFamily="34" charset="0"/>
              </a:defRPr>
            </a:lvl1pPr>
          </a:lstStyle>
          <a:p>
            <a:pPr>
              <a:defRPr/>
            </a:pPr>
            <a:fld id="{EFAD33D8-A35F-41ED-A407-47EB509E3829}" type="slidenum">
              <a:rPr lang="en-US" altLang="ja-JP"/>
              <a:pPr>
                <a:defRPr/>
              </a:pPr>
              <a:t>‹#›</a:t>
            </a:fld>
            <a:endParaRPr lang="en-US" altLang="ja-JP"/>
          </a:p>
        </p:txBody>
      </p:sp>
    </p:spTree>
    <p:extLst>
      <p:ext uri="{BB962C8B-B14F-4D97-AF65-F5344CB8AC3E}">
        <p14:creationId xmlns:p14="http://schemas.microsoft.com/office/powerpoint/2010/main" val="2450828100"/>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57200" y="160020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60020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フッター プレースホルダ 4">
            <a:extLst>
              <a:ext uri="{FF2B5EF4-FFF2-40B4-BE49-F238E27FC236}">
                <a16:creationId xmlns:a16="http://schemas.microsoft.com/office/drawing/2014/main" id="{4F9153BD-E078-4CCD-80E8-5515FDBFF1F6}"/>
              </a:ext>
            </a:extLst>
          </p:cNvPr>
          <p:cNvSpPr>
            <a:spLocks noGrp="1"/>
          </p:cNvSpPr>
          <p:nvPr>
            <p:ph type="ftr" sz="quarter" idx="10"/>
          </p:nvPr>
        </p:nvSpPr>
        <p:spPr/>
        <p:txBody>
          <a:bodyPr/>
          <a:lstStyle>
            <a:lvl1pPr>
              <a:defRPr/>
            </a:lvl1pPr>
          </a:lstStyle>
          <a:p>
            <a:pPr>
              <a:defRPr/>
            </a:pPr>
            <a:endParaRPr lang="en-US" altLang="ja-JP"/>
          </a:p>
        </p:txBody>
      </p:sp>
      <p:sp>
        <p:nvSpPr>
          <p:cNvPr id="6" name="スライド番号プレースホルダ 5">
            <a:extLst>
              <a:ext uri="{FF2B5EF4-FFF2-40B4-BE49-F238E27FC236}">
                <a16:creationId xmlns:a16="http://schemas.microsoft.com/office/drawing/2014/main" id="{E2C499C7-5417-47F0-B678-A7A07B94BDD9}"/>
              </a:ext>
            </a:extLst>
          </p:cNvPr>
          <p:cNvSpPr>
            <a:spLocks noGrp="1"/>
          </p:cNvSpPr>
          <p:nvPr>
            <p:ph type="sldNum" sz="quarter" idx="11"/>
          </p:nvPr>
        </p:nvSpPr>
        <p:spPr/>
        <p:txBody>
          <a:bodyPr/>
          <a:lstStyle>
            <a:lvl1pPr>
              <a:defRPr>
                <a:latin typeface="Verdana" panose="020B0604030504040204" pitchFamily="34" charset="0"/>
              </a:defRPr>
            </a:lvl1pPr>
          </a:lstStyle>
          <a:p>
            <a:pPr>
              <a:defRPr/>
            </a:pPr>
            <a:fld id="{5A0D9C98-00E3-452E-8862-25363680C44E}" type="slidenum">
              <a:rPr lang="en-US" altLang="ja-JP"/>
              <a:pPr>
                <a:defRPr/>
              </a:pPr>
              <a:t>‹#›</a:t>
            </a:fld>
            <a:endParaRPr lang="en-US" altLang="ja-JP"/>
          </a:p>
        </p:txBody>
      </p:sp>
    </p:spTree>
    <p:extLst>
      <p:ext uri="{BB962C8B-B14F-4D97-AF65-F5344CB8AC3E}">
        <p14:creationId xmlns:p14="http://schemas.microsoft.com/office/powerpoint/2010/main" val="3573192453"/>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0" y="153511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0" y="2174877"/>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31" y="153511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31" y="2174877"/>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フッター プレースホルダ 4">
            <a:extLst>
              <a:ext uri="{FF2B5EF4-FFF2-40B4-BE49-F238E27FC236}">
                <a16:creationId xmlns:a16="http://schemas.microsoft.com/office/drawing/2014/main" id="{622970CF-56C6-46A5-8142-84AA7F9F0A9C}"/>
              </a:ext>
            </a:extLst>
          </p:cNvPr>
          <p:cNvSpPr>
            <a:spLocks noGrp="1"/>
          </p:cNvSpPr>
          <p:nvPr>
            <p:ph type="ftr" sz="quarter" idx="10"/>
          </p:nvPr>
        </p:nvSpPr>
        <p:spPr/>
        <p:txBody>
          <a:bodyPr/>
          <a:lstStyle>
            <a:lvl1pPr>
              <a:defRPr/>
            </a:lvl1pPr>
          </a:lstStyle>
          <a:p>
            <a:pPr>
              <a:defRPr/>
            </a:pPr>
            <a:endParaRPr lang="en-US" altLang="ja-JP"/>
          </a:p>
        </p:txBody>
      </p:sp>
      <p:sp>
        <p:nvSpPr>
          <p:cNvPr id="8" name="スライド番号プレースホルダ 5">
            <a:extLst>
              <a:ext uri="{FF2B5EF4-FFF2-40B4-BE49-F238E27FC236}">
                <a16:creationId xmlns:a16="http://schemas.microsoft.com/office/drawing/2014/main" id="{09DDA404-0CE9-4F46-A67D-B1CA0CCDD135}"/>
              </a:ext>
            </a:extLst>
          </p:cNvPr>
          <p:cNvSpPr>
            <a:spLocks noGrp="1"/>
          </p:cNvSpPr>
          <p:nvPr>
            <p:ph type="sldNum" sz="quarter" idx="11"/>
          </p:nvPr>
        </p:nvSpPr>
        <p:spPr/>
        <p:txBody>
          <a:bodyPr/>
          <a:lstStyle>
            <a:lvl1pPr>
              <a:defRPr>
                <a:latin typeface="Verdana" panose="020B0604030504040204" pitchFamily="34" charset="0"/>
              </a:defRPr>
            </a:lvl1pPr>
          </a:lstStyle>
          <a:p>
            <a:pPr>
              <a:defRPr/>
            </a:pPr>
            <a:fld id="{63112769-16B4-4EC8-8DB3-51DE27D0283C}" type="slidenum">
              <a:rPr lang="en-US" altLang="ja-JP"/>
              <a:pPr>
                <a:defRPr/>
              </a:pPr>
              <a:t>‹#›</a:t>
            </a:fld>
            <a:endParaRPr lang="en-US" altLang="ja-JP"/>
          </a:p>
        </p:txBody>
      </p:sp>
    </p:spTree>
    <p:extLst>
      <p:ext uri="{BB962C8B-B14F-4D97-AF65-F5344CB8AC3E}">
        <p14:creationId xmlns:p14="http://schemas.microsoft.com/office/powerpoint/2010/main" val="1890711968"/>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フッター プレースホルダ 4">
            <a:extLst>
              <a:ext uri="{FF2B5EF4-FFF2-40B4-BE49-F238E27FC236}">
                <a16:creationId xmlns:a16="http://schemas.microsoft.com/office/drawing/2014/main" id="{A1582F47-FBAC-4354-B574-91849DCC24E9}"/>
              </a:ext>
            </a:extLst>
          </p:cNvPr>
          <p:cNvSpPr>
            <a:spLocks noGrp="1"/>
          </p:cNvSpPr>
          <p:nvPr>
            <p:ph type="ftr" sz="quarter" idx="10"/>
          </p:nvPr>
        </p:nvSpPr>
        <p:spPr/>
        <p:txBody>
          <a:bodyPr/>
          <a:lstStyle>
            <a:lvl1pPr>
              <a:defRPr/>
            </a:lvl1pPr>
          </a:lstStyle>
          <a:p>
            <a:pPr>
              <a:defRPr/>
            </a:pPr>
            <a:endParaRPr lang="en-US" altLang="ja-JP"/>
          </a:p>
        </p:txBody>
      </p:sp>
      <p:sp>
        <p:nvSpPr>
          <p:cNvPr id="4" name="スライド番号プレースホルダ 5">
            <a:extLst>
              <a:ext uri="{FF2B5EF4-FFF2-40B4-BE49-F238E27FC236}">
                <a16:creationId xmlns:a16="http://schemas.microsoft.com/office/drawing/2014/main" id="{4EB6822C-249B-4875-ACF4-90F725479862}"/>
              </a:ext>
            </a:extLst>
          </p:cNvPr>
          <p:cNvSpPr>
            <a:spLocks noGrp="1"/>
          </p:cNvSpPr>
          <p:nvPr>
            <p:ph type="sldNum" sz="quarter" idx="11"/>
          </p:nvPr>
        </p:nvSpPr>
        <p:spPr/>
        <p:txBody>
          <a:bodyPr/>
          <a:lstStyle>
            <a:lvl1pPr>
              <a:defRPr>
                <a:latin typeface="Verdana" panose="020B0604030504040204" pitchFamily="34" charset="0"/>
              </a:defRPr>
            </a:lvl1pPr>
          </a:lstStyle>
          <a:p>
            <a:pPr>
              <a:defRPr/>
            </a:pPr>
            <a:fld id="{D7B6BBF3-C095-4B09-A663-478C7A604B2F}" type="slidenum">
              <a:rPr lang="en-US" altLang="ja-JP"/>
              <a:pPr>
                <a:defRPr/>
              </a:pPr>
              <a:t>‹#›</a:t>
            </a:fld>
            <a:endParaRPr lang="en-US" altLang="ja-JP"/>
          </a:p>
        </p:txBody>
      </p:sp>
    </p:spTree>
    <p:extLst>
      <p:ext uri="{BB962C8B-B14F-4D97-AF65-F5344CB8AC3E}">
        <p14:creationId xmlns:p14="http://schemas.microsoft.com/office/powerpoint/2010/main" val="3389691061"/>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フッター プレースホルダ 4">
            <a:extLst>
              <a:ext uri="{FF2B5EF4-FFF2-40B4-BE49-F238E27FC236}">
                <a16:creationId xmlns:a16="http://schemas.microsoft.com/office/drawing/2014/main" id="{D6050815-5989-4D62-8C9F-E2C271D8D3BE}"/>
              </a:ext>
            </a:extLst>
          </p:cNvPr>
          <p:cNvSpPr>
            <a:spLocks noGrp="1"/>
          </p:cNvSpPr>
          <p:nvPr>
            <p:ph type="ftr" sz="quarter" idx="10"/>
          </p:nvPr>
        </p:nvSpPr>
        <p:spPr/>
        <p:txBody>
          <a:bodyPr/>
          <a:lstStyle>
            <a:lvl1pPr>
              <a:defRPr/>
            </a:lvl1pPr>
          </a:lstStyle>
          <a:p>
            <a:pPr>
              <a:defRPr/>
            </a:pPr>
            <a:endParaRPr lang="en-US" altLang="ja-JP"/>
          </a:p>
        </p:txBody>
      </p:sp>
      <p:sp>
        <p:nvSpPr>
          <p:cNvPr id="3" name="スライド番号プレースホルダ 5">
            <a:extLst>
              <a:ext uri="{FF2B5EF4-FFF2-40B4-BE49-F238E27FC236}">
                <a16:creationId xmlns:a16="http://schemas.microsoft.com/office/drawing/2014/main" id="{F83F46E2-79E3-4DBD-8D99-39F095BC1711}"/>
              </a:ext>
            </a:extLst>
          </p:cNvPr>
          <p:cNvSpPr>
            <a:spLocks noGrp="1"/>
          </p:cNvSpPr>
          <p:nvPr>
            <p:ph type="sldNum" sz="quarter" idx="11"/>
          </p:nvPr>
        </p:nvSpPr>
        <p:spPr/>
        <p:txBody>
          <a:bodyPr/>
          <a:lstStyle>
            <a:lvl1pPr>
              <a:defRPr>
                <a:latin typeface="Verdana" panose="020B0604030504040204" pitchFamily="34" charset="0"/>
              </a:defRPr>
            </a:lvl1pPr>
          </a:lstStyle>
          <a:p>
            <a:pPr>
              <a:defRPr/>
            </a:pPr>
            <a:fld id="{1384574B-0066-4685-A381-C864167205B7}" type="slidenum">
              <a:rPr lang="en-US" altLang="ja-JP"/>
              <a:pPr>
                <a:defRPr/>
              </a:pPr>
              <a:t>‹#›</a:t>
            </a:fld>
            <a:endParaRPr lang="en-US" altLang="ja-JP"/>
          </a:p>
        </p:txBody>
      </p:sp>
    </p:spTree>
    <p:extLst>
      <p:ext uri="{BB962C8B-B14F-4D97-AF65-F5344CB8AC3E}">
        <p14:creationId xmlns:p14="http://schemas.microsoft.com/office/powerpoint/2010/main" val="3917469123"/>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6" y="273053"/>
            <a:ext cx="3008313"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6"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フッター プレースホルダ 4">
            <a:extLst>
              <a:ext uri="{FF2B5EF4-FFF2-40B4-BE49-F238E27FC236}">
                <a16:creationId xmlns:a16="http://schemas.microsoft.com/office/drawing/2014/main" id="{48DC99BC-1F01-494A-9119-77E5659E43B5}"/>
              </a:ext>
            </a:extLst>
          </p:cNvPr>
          <p:cNvSpPr>
            <a:spLocks noGrp="1"/>
          </p:cNvSpPr>
          <p:nvPr>
            <p:ph type="ftr" sz="quarter" idx="10"/>
          </p:nvPr>
        </p:nvSpPr>
        <p:spPr/>
        <p:txBody>
          <a:bodyPr/>
          <a:lstStyle>
            <a:lvl1pPr>
              <a:defRPr/>
            </a:lvl1pPr>
          </a:lstStyle>
          <a:p>
            <a:pPr>
              <a:defRPr/>
            </a:pPr>
            <a:endParaRPr lang="en-US" altLang="ja-JP"/>
          </a:p>
        </p:txBody>
      </p:sp>
      <p:sp>
        <p:nvSpPr>
          <p:cNvPr id="6" name="スライド番号プレースホルダ 5">
            <a:extLst>
              <a:ext uri="{FF2B5EF4-FFF2-40B4-BE49-F238E27FC236}">
                <a16:creationId xmlns:a16="http://schemas.microsoft.com/office/drawing/2014/main" id="{9D7DC643-448D-4459-A6E0-A9C6C992105F}"/>
              </a:ext>
            </a:extLst>
          </p:cNvPr>
          <p:cNvSpPr>
            <a:spLocks noGrp="1"/>
          </p:cNvSpPr>
          <p:nvPr>
            <p:ph type="sldNum" sz="quarter" idx="11"/>
          </p:nvPr>
        </p:nvSpPr>
        <p:spPr/>
        <p:txBody>
          <a:bodyPr/>
          <a:lstStyle>
            <a:lvl1pPr>
              <a:defRPr>
                <a:latin typeface="Verdana" panose="020B0604030504040204" pitchFamily="34" charset="0"/>
              </a:defRPr>
            </a:lvl1pPr>
          </a:lstStyle>
          <a:p>
            <a:pPr>
              <a:defRPr/>
            </a:pPr>
            <a:fld id="{D9D077AA-673B-47E1-A4B5-B34554E01B8B}" type="slidenum">
              <a:rPr lang="en-US" altLang="ja-JP"/>
              <a:pPr>
                <a:defRPr/>
              </a:pPr>
              <a:t>‹#›</a:t>
            </a:fld>
            <a:endParaRPr lang="en-US" altLang="ja-JP"/>
          </a:p>
        </p:txBody>
      </p:sp>
    </p:spTree>
    <p:extLst>
      <p:ext uri="{BB962C8B-B14F-4D97-AF65-F5344CB8AC3E}">
        <p14:creationId xmlns:p14="http://schemas.microsoft.com/office/powerpoint/2010/main" val="3418150217"/>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フッター プレースホルダ 4">
            <a:extLst>
              <a:ext uri="{FF2B5EF4-FFF2-40B4-BE49-F238E27FC236}">
                <a16:creationId xmlns:a16="http://schemas.microsoft.com/office/drawing/2014/main" id="{C6D451F2-9F42-4D49-8126-74945C6C60ED}"/>
              </a:ext>
            </a:extLst>
          </p:cNvPr>
          <p:cNvSpPr>
            <a:spLocks noGrp="1"/>
          </p:cNvSpPr>
          <p:nvPr>
            <p:ph type="ftr" sz="quarter" idx="10"/>
          </p:nvPr>
        </p:nvSpPr>
        <p:spPr/>
        <p:txBody>
          <a:bodyPr/>
          <a:lstStyle>
            <a:lvl1pPr>
              <a:defRPr/>
            </a:lvl1pPr>
          </a:lstStyle>
          <a:p>
            <a:pPr>
              <a:defRPr/>
            </a:pPr>
            <a:endParaRPr lang="en-US" altLang="ja-JP"/>
          </a:p>
        </p:txBody>
      </p:sp>
      <p:sp>
        <p:nvSpPr>
          <p:cNvPr id="6" name="スライド番号プレースホルダ 5">
            <a:extLst>
              <a:ext uri="{FF2B5EF4-FFF2-40B4-BE49-F238E27FC236}">
                <a16:creationId xmlns:a16="http://schemas.microsoft.com/office/drawing/2014/main" id="{94F8B7C1-BF0D-49F6-BB2E-50FB43896A6C}"/>
              </a:ext>
            </a:extLst>
          </p:cNvPr>
          <p:cNvSpPr>
            <a:spLocks noGrp="1"/>
          </p:cNvSpPr>
          <p:nvPr>
            <p:ph type="sldNum" sz="quarter" idx="11"/>
          </p:nvPr>
        </p:nvSpPr>
        <p:spPr/>
        <p:txBody>
          <a:bodyPr/>
          <a:lstStyle>
            <a:lvl1pPr>
              <a:defRPr>
                <a:latin typeface="Verdana" panose="020B0604030504040204" pitchFamily="34" charset="0"/>
              </a:defRPr>
            </a:lvl1pPr>
          </a:lstStyle>
          <a:p>
            <a:pPr>
              <a:defRPr/>
            </a:pPr>
            <a:fld id="{D5A717B5-C36D-4415-9978-954D1DB0D285}" type="slidenum">
              <a:rPr lang="en-US" altLang="ja-JP"/>
              <a:pPr>
                <a:defRPr/>
              </a:pPr>
              <a:t>‹#›</a:t>
            </a:fld>
            <a:endParaRPr lang="en-US" altLang="ja-JP"/>
          </a:p>
        </p:txBody>
      </p:sp>
    </p:spTree>
    <p:extLst>
      <p:ext uri="{BB962C8B-B14F-4D97-AF65-F5344CB8AC3E}">
        <p14:creationId xmlns:p14="http://schemas.microsoft.com/office/powerpoint/2010/main" val="56929154"/>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FFFFFF"/>
            </a:gs>
            <a:gs pos="75000">
              <a:srgbClr val="FFFFFF"/>
            </a:gs>
            <a:gs pos="100000">
              <a:srgbClr val="37B8FF"/>
            </a:gs>
          </a:gsLst>
          <a:lin ang="16200000"/>
        </a:gradFill>
        <a:effectLst/>
      </p:bgPr>
    </p:bg>
    <p:spTree>
      <p:nvGrpSpPr>
        <p:cNvPr id="1" name=""/>
        <p:cNvGrpSpPr/>
        <p:nvPr/>
      </p:nvGrpSpPr>
      <p:grpSpPr>
        <a:xfrm>
          <a:off x="0" y="0"/>
          <a:ext cx="0" cy="0"/>
          <a:chOff x="0" y="0"/>
          <a:chExt cx="0" cy="0"/>
        </a:xfrm>
      </p:grpSpPr>
      <p:sp>
        <p:nvSpPr>
          <p:cNvPr id="1026" name="タイトル プレースホルダ 1">
            <a:extLst>
              <a:ext uri="{FF2B5EF4-FFF2-40B4-BE49-F238E27FC236}">
                <a16:creationId xmlns:a16="http://schemas.microsoft.com/office/drawing/2014/main" id="{28BF90BE-3755-4348-A098-D569A4CC5056}"/>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27" name="テキスト プレースホルダ 2">
            <a:extLst>
              <a:ext uri="{FF2B5EF4-FFF2-40B4-BE49-F238E27FC236}">
                <a16:creationId xmlns:a16="http://schemas.microsoft.com/office/drawing/2014/main" id="{EC6E03E3-D229-49E0-AD47-04698F16F7DF}"/>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フッター プレースホルダ 4">
            <a:extLst>
              <a:ext uri="{FF2B5EF4-FFF2-40B4-BE49-F238E27FC236}">
                <a16:creationId xmlns:a16="http://schemas.microsoft.com/office/drawing/2014/main" id="{D696FB3E-26E3-4875-80A8-E8D1AF1AB702}"/>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defRPr sz="1200">
                <a:solidFill>
                  <a:prstClr val="white">
                    <a:tint val="75000"/>
                  </a:prstClr>
                </a:solidFill>
                <a:latin typeface="Arial" charset="0"/>
                <a:ea typeface="ＭＳ Ｐゴシック" pitchFamily="50" charset="-128"/>
              </a:defRPr>
            </a:lvl1pPr>
          </a:lstStyle>
          <a:p>
            <a:pPr>
              <a:defRPr/>
            </a:pPr>
            <a:endParaRPr lang="en-US" altLang="ja-JP"/>
          </a:p>
        </p:txBody>
      </p:sp>
      <p:sp>
        <p:nvSpPr>
          <p:cNvPr id="6" name="スライド番号プレースホルダ 5">
            <a:extLst>
              <a:ext uri="{FF2B5EF4-FFF2-40B4-BE49-F238E27FC236}">
                <a16:creationId xmlns:a16="http://schemas.microsoft.com/office/drawing/2014/main" id="{B73CEE7F-B4B6-48AE-B20C-BA7087255669}"/>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000000"/>
                </a:solidFill>
                <a:latin typeface="Arial" panose="020B0604020202020204" pitchFamily="34" charset="0"/>
              </a:defRPr>
            </a:lvl1pPr>
          </a:lstStyle>
          <a:p>
            <a:pPr>
              <a:defRPr/>
            </a:pPr>
            <a:fld id="{144E8824-F9B5-4839-8914-3BD979BA9617}" type="slidenum">
              <a:rPr lang="en-US" altLang="ja-JP"/>
              <a:pPr>
                <a:defRPr/>
              </a:pPr>
              <a:t>‹#›</a:t>
            </a:fld>
            <a:endParaRPr lang="en-US" altLang="ja-JP"/>
          </a:p>
        </p:txBody>
      </p:sp>
    </p:spTree>
  </p:cSld>
  <p:clrMap bg1="dk1" tx1="lt1" bg2="dk2" tx2="lt2" accent1="accent1" accent2="accent2" accent3="accent3" accent4="accent4" accent5="accent5" accent6="accent6" hlink="hlink" folHlink="folHlink"/>
  <p:sldLayoutIdLst>
    <p:sldLayoutId id="2147506069" r:id="rId1"/>
    <p:sldLayoutId id="2147506070" r:id="rId2"/>
    <p:sldLayoutId id="2147506071" r:id="rId3"/>
    <p:sldLayoutId id="2147506072" r:id="rId4"/>
    <p:sldLayoutId id="2147506073" r:id="rId5"/>
    <p:sldLayoutId id="2147506074" r:id="rId6"/>
    <p:sldLayoutId id="2147506075" r:id="rId7"/>
    <p:sldLayoutId id="2147506076" r:id="rId8"/>
    <p:sldLayoutId id="2147506077" r:id="rId9"/>
    <p:sldLayoutId id="2147506078" r:id="rId10"/>
    <p:sldLayoutId id="2147506079" r:id="rId11"/>
    <p:sldLayoutId id="2147506080" r:id="rId12"/>
    <p:sldLayoutId id="2147506081" r:id="rId13"/>
    <p:sldLayoutId id="2147506082" r:id="rId14"/>
    <p:sldLayoutId id="2147506083" r:id="rId15"/>
    <p:sldLayoutId id="2147506084" r:id="rId16"/>
    <p:sldLayoutId id="2147506085" r:id="rId17"/>
    <p:sldLayoutId id="2147506086" r:id="rId18"/>
    <p:sldLayoutId id="2147506087" r:id="rId19"/>
    <p:sldLayoutId id="2147506088" r:id="rId20"/>
    <p:sldLayoutId id="2147506089" r:id="rId21"/>
    <p:sldLayoutId id="2147506090" r:id="rId22"/>
    <p:sldLayoutId id="2147506091" r:id="rId23"/>
    <p:sldLayoutId id="2147506092" r:id="rId24"/>
    <p:sldLayoutId id="2147506093" r:id="rId25"/>
    <p:sldLayoutId id="2147506094" r:id="rId26"/>
    <p:sldLayoutId id="2147506095" r:id="rId27"/>
    <p:sldLayoutId id="2147506096" r:id="rId28"/>
    <p:sldLayoutId id="2147506097" r:id="rId29"/>
    <p:sldLayoutId id="2147506098" r:id="rId30"/>
    <p:sldLayoutId id="2147506099" r:id="rId31"/>
    <p:sldLayoutId id="2147506100" r:id="rId32"/>
    <p:sldLayoutId id="2147506101" r:id="rId33"/>
    <p:sldLayoutId id="2147506102" r:id="rId34"/>
  </p:sldLayoutIdLst>
  <p:transition spd="med">
    <p:fade/>
  </p:transition>
  <p:hf hdr="0" dt="0"/>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p:titleStyle>
    <p:bodyStyle>
      <a:lvl1pPr marL="342900" indent="-342900" algn="l"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0.xml"/><Relationship Id="rId5" Type="http://schemas.openxmlformats.org/officeDocument/2006/relationships/image" Target="../media/image3.jpeg"/><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notesSlide" Target="../notesSlides/notesSlide4.xml"/><Relationship Id="rId7" Type="http://schemas.openxmlformats.org/officeDocument/2006/relationships/image" Target="../media/image3.jpeg"/><Relationship Id="rId2" Type="http://schemas.openxmlformats.org/officeDocument/2006/relationships/slideLayout" Target="../slideLayouts/slideLayout12.xml"/><Relationship Id="rId1" Type="http://schemas.openxmlformats.org/officeDocument/2006/relationships/vmlDrawing" Target="../drawings/vmlDrawing1.v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oleObject" Target="../embeddings/oleObject1.bin"/></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notesSlide" Target="../notesSlides/notesSlide5.xml"/><Relationship Id="rId7" Type="http://schemas.openxmlformats.org/officeDocument/2006/relationships/image" Target="../media/image8.jpeg"/><Relationship Id="rId2" Type="http://schemas.openxmlformats.org/officeDocument/2006/relationships/slideLayout" Target="../slideLayouts/slideLayout12.xml"/><Relationship Id="rId1" Type="http://schemas.openxmlformats.org/officeDocument/2006/relationships/vmlDrawing" Target="../drawings/vmlDrawing2.vml"/><Relationship Id="rId6" Type="http://schemas.openxmlformats.org/officeDocument/2006/relationships/image" Target="../media/image7.jpeg"/><Relationship Id="rId5" Type="http://schemas.openxmlformats.org/officeDocument/2006/relationships/image" Target="../media/image4.png"/><Relationship Id="rId4" Type="http://schemas.openxmlformats.org/officeDocument/2006/relationships/oleObject" Target="../embeddings/oleObject2.bin"/></Relationships>
</file>

<file path=ppt/slides/_rels/slide6.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notesSlide" Target="../notesSlides/notesSlide6.xml"/><Relationship Id="rId7" Type="http://schemas.openxmlformats.org/officeDocument/2006/relationships/image" Target="../media/image11.jpeg"/><Relationship Id="rId2" Type="http://schemas.openxmlformats.org/officeDocument/2006/relationships/slideLayout" Target="../slideLayouts/slideLayout12.xml"/><Relationship Id="rId1" Type="http://schemas.openxmlformats.org/officeDocument/2006/relationships/vmlDrawing" Target="../drawings/vmlDrawing3.vml"/><Relationship Id="rId6" Type="http://schemas.openxmlformats.org/officeDocument/2006/relationships/image" Target="../media/image10.jpeg"/><Relationship Id="rId5" Type="http://schemas.openxmlformats.org/officeDocument/2006/relationships/image" Target="../media/image4.png"/><Relationship Id="rId4" Type="http://schemas.openxmlformats.org/officeDocument/2006/relationships/oleObject" Target="../embeddings/oleObject3.bin"/></Relationships>
</file>

<file path=ppt/slides/_rels/slide7.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notesSlide" Target="../notesSlides/notesSlide7.xml"/><Relationship Id="rId7" Type="http://schemas.openxmlformats.org/officeDocument/2006/relationships/image" Target="../media/image14.jpeg"/><Relationship Id="rId2" Type="http://schemas.openxmlformats.org/officeDocument/2006/relationships/slideLayout" Target="../slideLayouts/slideLayout12.xml"/><Relationship Id="rId1" Type="http://schemas.openxmlformats.org/officeDocument/2006/relationships/vmlDrawing" Target="../drawings/vmlDrawing4.vml"/><Relationship Id="rId6" Type="http://schemas.openxmlformats.org/officeDocument/2006/relationships/image" Target="../media/image13.jpeg"/><Relationship Id="rId5" Type="http://schemas.openxmlformats.org/officeDocument/2006/relationships/image" Target="../media/image4.png"/><Relationship Id="rId4" Type="http://schemas.openxmlformats.org/officeDocument/2006/relationships/oleObject" Target="../embeddings/oleObject4.bin"/></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image" Target="../media/image4.png"/><Relationship Id="rId5" Type="http://schemas.openxmlformats.org/officeDocument/2006/relationships/oleObject" Target="../embeddings/oleObject5.bin"/><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4">
            <a:extLst>
              <a:ext uri="{FF2B5EF4-FFF2-40B4-BE49-F238E27FC236}">
                <a16:creationId xmlns:a16="http://schemas.microsoft.com/office/drawing/2014/main" id="{E212A192-7715-46A4-82E3-910C0222BFEA}"/>
              </a:ext>
            </a:extLst>
          </p:cNvPr>
          <p:cNvSpPr>
            <a:spLocks noGrp="1" noChangeArrowheads="1"/>
          </p:cNvSpPr>
          <p:nvPr>
            <p:ph type="ctrTitle"/>
          </p:nvPr>
        </p:nvSpPr>
        <p:spPr>
          <a:xfrm>
            <a:off x="0" y="642938"/>
            <a:ext cx="9144000" cy="2357437"/>
          </a:xfrm>
        </p:spPr>
        <p:txBody>
          <a:bodyPr/>
          <a:lstStyle/>
          <a:p>
            <a:pPr eaLnBrk="1" hangingPunct="1">
              <a:lnSpc>
                <a:spcPct val="150000"/>
              </a:lnSpc>
              <a:defRPr/>
            </a:pPr>
            <a:r>
              <a:rPr lang="ja-JP" altLang="en-US" sz="4800" b="1" dirty="0">
                <a:solidFill>
                  <a:schemeClr val="bg1">
                    <a:lumMod val="85000"/>
                    <a:lumOff val="15000"/>
                  </a:schemeClr>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平和への取組</a:t>
            </a:r>
            <a:r>
              <a:rPr lang="en-US" altLang="ja-JP" sz="4800" b="1" dirty="0">
                <a:solidFill>
                  <a:schemeClr val="bg1"/>
                </a:solidFill>
                <a:latin typeface="メイリオ" panose="020B0604030504040204" pitchFamily="50" charset="-128"/>
                <a:ea typeface="メイリオ" panose="020B0604030504040204" pitchFamily="50" charset="-128"/>
              </a:rPr>
              <a:t/>
            </a:r>
            <a:br>
              <a:rPr lang="en-US" altLang="ja-JP" sz="4800" b="1" dirty="0">
                <a:solidFill>
                  <a:schemeClr val="bg1"/>
                </a:solidFill>
                <a:latin typeface="メイリオ" panose="020B0604030504040204" pitchFamily="50" charset="-128"/>
                <a:ea typeface="メイリオ" panose="020B0604030504040204" pitchFamily="50" charset="-128"/>
              </a:rPr>
            </a:br>
            <a:r>
              <a:rPr lang="ja-JP" altLang="en-US" sz="2800" b="1" dirty="0">
                <a:solidFill>
                  <a:schemeClr val="bg1"/>
                </a:solidFill>
                <a:latin typeface="メイリオ" panose="020B0604030504040204" pitchFamily="50" charset="-128"/>
                <a:ea typeface="メイリオ" panose="020B0604030504040204" pitchFamily="50" charset="-128"/>
              </a:rPr>
              <a:t>核兵器廃絶と世界恒久平和の実現を目指して</a:t>
            </a:r>
          </a:p>
        </p:txBody>
      </p:sp>
      <p:sp>
        <p:nvSpPr>
          <p:cNvPr id="38915" name="Rectangle 9">
            <a:extLst>
              <a:ext uri="{FF2B5EF4-FFF2-40B4-BE49-F238E27FC236}">
                <a16:creationId xmlns:a16="http://schemas.microsoft.com/office/drawing/2014/main" id="{4504CEE8-9F24-4C61-9158-570DD23EB1A3}"/>
              </a:ext>
            </a:extLst>
          </p:cNvPr>
          <p:cNvSpPr>
            <a:spLocks noChangeArrowheads="1"/>
          </p:cNvSpPr>
          <p:nvPr/>
        </p:nvSpPr>
        <p:spPr bwMode="auto">
          <a:xfrm>
            <a:off x="0" y="4168775"/>
            <a:ext cx="9144000"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lnSpc>
                <a:spcPct val="150000"/>
              </a:lnSpc>
              <a:spcBef>
                <a:spcPct val="0"/>
              </a:spcBef>
              <a:buFontTx/>
              <a:buNone/>
            </a:pPr>
            <a:r>
              <a:rPr lang="en-US" altLang="ja-JP" sz="2800" b="1" dirty="0">
                <a:solidFill>
                  <a:schemeClr val="bg1"/>
                </a:solidFill>
                <a:latin typeface="メイリオ" panose="020B0604030504040204" pitchFamily="50" charset="-128"/>
                <a:ea typeface="メイリオ" panose="020B0604030504040204" pitchFamily="50" charset="-128"/>
              </a:rPr>
              <a:t>2021</a:t>
            </a:r>
            <a:r>
              <a:rPr lang="ja-JP" altLang="en-US" sz="2800" b="1" dirty="0">
                <a:solidFill>
                  <a:schemeClr val="bg1"/>
                </a:solidFill>
                <a:latin typeface="メイリオ" panose="020B0604030504040204" pitchFamily="50" charset="-128"/>
                <a:ea typeface="メイリオ" panose="020B0604030504040204" pitchFamily="50" charset="-128"/>
              </a:rPr>
              <a:t>年</a:t>
            </a:r>
            <a:r>
              <a:rPr lang="en-US" altLang="ja-JP" sz="2800" b="1" dirty="0">
                <a:solidFill>
                  <a:schemeClr val="bg1"/>
                </a:solidFill>
                <a:latin typeface="メイリオ" panose="020B0604030504040204" pitchFamily="50" charset="-128"/>
                <a:ea typeface="メイリオ" panose="020B0604030504040204" pitchFamily="50" charset="-128"/>
              </a:rPr>
              <a:t>7</a:t>
            </a:r>
            <a:r>
              <a:rPr lang="ja-JP" altLang="en-US" sz="2800" b="1" dirty="0">
                <a:solidFill>
                  <a:schemeClr val="bg1"/>
                </a:solidFill>
                <a:latin typeface="メイリオ" panose="020B0604030504040204" pitchFamily="50" charset="-128"/>
                <a:ea typeface="メイリオ" panose="020B0604030504040204" pitchFamily="50" charset="-128"/>
              </a:rPr>
              <a:t>月</a:t>
            </a:r>
            <a:r>
              <a:rPr lang="en-US" altLang="ja-JP" sz="2800" b="1" dirty="0">
                <a:solidFill>
                  <a:schemeClr val="bg1"/>
                </a:solidFill>
                <a:latin typeface="メイリオ" panose="020B0604030504040204" pitchFamily="50" charset="-128"/>
                <a:ea typeface="メイリオ" panose="020B0604030504040204" pitchFamily="50" charset="-128"/>
              </a:rPr>
              <a:t>7</a:t>
            </a:r>
            <a:r>
              <a:rPr lang="ja-JP" altLang="en-US" sz="2800" b="1" dirty="0">
                <a:solidFill>
                  <a:schemeClr val="bg1"/>
                </a:solidFill>
                <a:latin typeface="メイリオ" panose="020B0604030504040204" pitchFamily="50" charset="-128"/>
                <a:ea typeface="メイリオ" panose="020B0604030504040204" pitchFamily="50" charset="-128"/>
              </a:rPr>
              <a:t>日</a:t>
            </a:r>
            <a:endParaRPr lang="en-US" altLang="ja-JP" sz="2800" b="1" dirty="0">
              <a:solidFill>
                <a:schemeClr val="bg1"/>
              </a:solidFill>
              <a:latin typeface="メイリオ" panose="020B0604030504040204" pitchFamily="50" charset="-128"/>
              <a:ea typeface="メイリオ" panose="020B0604030504040204" pitchFamily="50" charset="-128"/>
            </a:endParaRPr>
          </a:p>
          <a:p>
            <a:pPr algn="ctr" eaLnBrk="1" hangingPunct="1">
              <a:lnSpc>
                <a:spcPct val="150000"/>
              </a:lnSpc>
              <a:spcBef>
                <a:spcPct val="0"/>
              </a:spcBef>
              <a:buFontTx/>
              <a:buNone/>
            </a:pPr>
            <a:r>
              <a:rPr lang="ja-JP" altLang="en-US" sz="2400" b="1" dirty="0">
                <a:solidFill>
                  <a:schemeClr val="bg1"/>
                </a:solidFill>
                <a:latin typeface="メイリオ" panose="020B0604030504040204" pitchFamily="50" charset="-128"/>
                <a:ea typeface="メイリオ" panose="020B0604030504040204" pitchFamily="50" charset="-128"/>
              </a:rPr>
              <a:t>広島市長　　松井　一實</a:t>
            </a:r>
            <a:endParaRPr lang="en-US" altLang="ja-JP" sz="2400" b="1" dirty="0">
              <a:solidFill>
                <a:schemeClr val="bg1"/>
              </a:solidFill>
              <a:latin typeface="メイリオ" panose="020B0604030504040204" pitchFamily="50" charset="-128"/>
              <a:ea typeface="メイリオ" panose="020B0604030504040204" pitchFamily="50" charset="-128"/>
            </a:endParaRPr>
          </a:p>
        </p:txBody>
      </p:sp>
      <p:sp>
        <p:nvSpPr>
          <p:cNvPr id="38916" name="Rectangle 9">
            <a:extLst>
              <a:ext uri="{FF2B5EF4-FFF2-40B4-BE49-F238E27FC236}">
                <a16:creationId xmlns:a16="http://schemas.microsoft.com/office/drawing/2014/main" id="{59E81508-A7AD-441A-BD31-E251CCBAB350}"/>
              </a:ext>
            </a:extLst>
          </p:cNvPr>
          <p:cNvSpPr>
            <a:spLocks noChangeArrowheads="1"/>
          </p:cNvSpPr>
          <p:nvPr/>
        </p:nvSpPr>
        <p:spPr bwMode="auto">
          <a:xfrm>
            <a:off x="1619250" y="4929188"/>
            <a:ext cx="5953125" cy="116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lnSpc>
                <a:spcPct val="150000"/>
              </a:lnSpc>
              <a:spcBef>
                <a:spcPct val="0"/>
              </a:spcBef>
              <a:buFontTx/>
              <a:buNone/>
            </a:pPr>
            <a:endParaRPr lang="en-US" altLang="ja-JP" sz="2400" b="1">
              <a:solidFill>
                <a:schemeClr val="bg1"/>
              </a:solidFill>
              <a:latin typeface="ＭＳ Ｐゴシック" panose="020B0600070205080204" pitchFamily="50" charset="-128"/>
            </a:endParaRPr>
          </a:p>
        </p:txBody>
      </p:sp>
      <p:sp>
        <p:nvSpPr>
          <p:cNvPr id="38917" name="Line 6">
            <a:extLst>
              <a:ext uri="{FF2B5EF4-FFF2-40B4-BE49-F238E27FC236}">
                <a16:creationId xmlns:a16="http://schemas.microsoft.com/office/drawing/2014/main" id="{784545B2-62A7-4AF3-B06A-01DF1C81E10F}"/>
              </a:ext>
            </a:extLst>
          </p:cNvPr>
          <p:cNvSpPr>
            <a:spLocks noChangeShapeType="1"/>
          </p:cNvSpPr>
          <p:nvPr/>
        </p:nvSpPr>
        <p:spPr bwMode="auto">
          <a:xfrm>
            <a:off x="460375" y="2924175"/>
            <a:ext cx="8215313" cy="0"/>
          </a:xfrm>
          <a:prstGeom prst="line">
            <a:avLst/>
          </a:prstGeom>
          <a:noFill/>
          <a:ln w="76200">
            <a:solidFill>
              <a:srgbClr val="0070C0"/>
            </a:solidFill>
            <a:round/>
            <a:headEnd/>
            <a:tailEnd/>
          </a:ln>
          <a:extLst>
            <a:ext uri="{909E8E84-426E-40DD-AFC4-6F175D3DCCD1}">
              <a14:hiddenFill xmlns:a14="http://schemas.microsoft.com/office/drawing/2010/main">
                <a:noFill/>
              </a14:hiddenFill>
            </a:ext>
          </a:extLst>
        </p:spPr>
        <p:txBody>
          <a:bodyPr/>
          <a:lstStyle/>
          <a:p>
            <a:endParaRPr lang="ja-JP" altLang="en-US"/>
          </a:p>
        </p:txBody>
      </p:sp>
    </p:spTree>
  </p:cSld>
  <p:clrMapOvr>
    <a:masterClrMapping/>
  </p:clrMapOvr>
  <p:transition>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3" name="スライド番号プレースホルダ 11">
            <a:extLst>
              <a:ext uri="{FF2B5EF4-FFF2-40B4-BE49-F238E27FC236}">
                <a16:creationId xmlns:a16="http://schemas.microsoft.com/office/drawing/2014/main" id="{B88EF35A-4CB4-4C6F-B4FC-860BB8F6C5A0}"/>
              </a:ext>
            </a:extLst>
          </p:cNvPr>
          <p:cNvSpPr>
            <a:spLocks noGrp="1"/>
          </p:cNvSpPr>
          <p:nvPr>
            <p:ph type="sldNum" sz="quarter" idx="11"/>
          </p:nvPr>
        </p:nvSpPr>
        <p:spPr bwMode="auto">
          <a:xfrm>
            <a:off x="6884988" y="6461125"/>
            <a:ext cx="2054225"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A378D6B9-723D-480E-AA70-69B42602DC5E}" type="slidenum">
              <a:rPr lang="en-US" altLang="ja-JP" sz="1400" smtClean="0">
                <a:solidFill>
                  <a:srgbClr val="000000"/>
                </a:solidFill>
                <a:latin typeface="Arial" panose="020B0604020202020204" pitchFamily="34" charset="0"/>
              </a:rPr>
              <a:pPr>
                <a:spcBef>
                  <a:spcPct val="0"/>
                </a:spcBef>
                <a:buFontTx/>
                <a:buNone/>
              </a:pPr>
              <a:t>1</a:t>
            </a:fld>
            <a:endParaRPr lang="en-US" altLang="ja-JP" sz="1400">
              <a:solidFill>
                <a:srgbClr val="000000"/>
              </a:solidFill>
              <a:latin typeface="Arial" panose="020B0604020202020204" pitchFamily="34" charset="0"/>
            </a:endParaRPr>
          </a:p>
        </p:txBody>
      </p:sp>
      <p:sp>
        <p:nvSpPr>
          <p:cNvPr id="16" name="テキスト ボックス 15">
            <a:extLst>
              <a:ext uri="{FF2B5EF4-FFF2-40B4-BE49-F238E27FC236}">
                <a16:creationId xmlns:a16="http://schemas.microsoft.com/office/drawing/2014/main" id="{42B157AF-AC42-4E2E-8E97-881FE14AD4A3}"/>
              </a:ext>
            </a:extLst>
          </p:cNvPr>
          <p:cNvSpPr txBox="1"/>
          <p:nvPr/>
        </p:nvSpPr>
        <p:spPr>
          <a:xfrm>
            <a:off x="266169" y="457508"/>
            <a:ext cx="8877831" cy="523220"/>
          </a:xfrm>
          <a:prstGeom prst="rect">
            <a:avLst/>
          </a:prstGeom>
          <a:gradFill>
            <a:gsLst>
              <a:gs pos="63000">
                <a:schemeClr val="bg1">
                  <a:alpha val="0"/>
                </a:schemeClr>
              </a:gs>
              <a:gs pos="76000">
                <a:srgbClr val="CCECFF"/>
              </a:gs>
              <a:gs pos="95000">
                <a:srgbClr val="3399FF"/>
              </a:gs>
              <a:gs pos="100000">
                <a:srgbClr val="0070C0"/>
              </a:gs>
            </a:gsLst>
            <a:lin ang="5400000" scaled="0"/>
          </a:gradFill>
        </p:spPr>
        <p:txBody>
          <a:bodyPr wrap="square">
            <a:spAutoFit/>
          </a:bodyPr>
          <a:lstStyle/>
          <a:p>
            <a:pPr>
              <a:defRPr/>
            </a:pPr>
            <a:r>
              <a:rPr lang="ja-JP" altLang="en-US" sz="2800" b="1" dirty="0">
                <a:solidFill>
                  <a:schemeClr val="bg1"/>
                </a:solidFill>
                <a:latin typeface="メイリオ" pitchFamily="50" charset="-128"/>
                <a:ea typeface="メイリオ" pitchFamily="50" charset="-128"/>
                <a:cs typeface="メイリオ" pitchFamily="50" charset="-128"/>
              </a:rPr>
              <a:t>１</a:t>
            </a:r>
            <a:r>
              <a:rPr lang="en-US" altLang="ja-JP" sz="2800" b="1" dirty="0">
                <a:solidFill>
                  <a:schemeClr val="bg1"/>
                </a:solidFill>
                <a:latin typeface="メイリオ" pitchFamily="50" charset="-128"/>
                <a:ea typeface="メイリオ" pitchFamily="50" charset="-128"/>
                <a:cs typeface="メイリオ" pitchFamily="50" charset="-128"/>
              </a:rPr>
              <a:t>. </a:t>
            </a:r>
            <a:r>
              <a:rPr lang="ja-JP" altLang="en-US" sz="2800" b="1" dirty="0">
                <a:solidFill>
                  <a:schemeClr val="bg1"/>
                </a:solidFill>
                <a:latin typeface="メイリオ" pitchFamily="50" charset="-128"/>
                <a:ea typeface="メイリオ" pitchFamily="50" charset="-128"/>
                <a:cs typeface="メイリオ" pitchFamily="50" charset="-128"/>
              </a:rPr>
              <a:t>はじめに</a:t>
            </a:r>
          </a:p>
        </p:txBody>
      </p:sp>
      <p:pic>
        <p:nvPicPr>
          <p:cNvPr id="51217" name="Picture 2">
            <a:extLst>
              <a:ext uri="{FF2B5EF4-FFF2-40B4-BE49-F238E27FC236}">
                <a16:creationId xmlns:a16="http://schemas.microsoft.com/office/drawing/2014/main" id="{C1E7B43B-A783-4C92-B74E-0237A343E0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45721" y="44624"/>
            <a:ext cx="2390775" cy="50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Rectangle 7">
            <a:extLst>
              <a:ext uri="{FF2B5EF4-FFF2-40B4-BE49-F238E27FC236}">
                <a16:creationId xmlns:a16="http://schemas.microsoft.com/office/drawing/2014/main" id="{4DDBB37F-60A9-464B-800C-5A4A51518CCD}"/>
              </a:ext>
            </a:extLst>
          </p:cNvPr>
          <p:cNvSpPr txBox="1">
            <a:spLocks noChangeArrowheads="1"/>
          </p:cNvSpPr>
          <p:nvPr/>
        </p:nvSpPr>
        <p:spPr>
          <a:xfrm>
            <a:off x="1259632" y="1340768"/>
            <a:ext cx="6337275" cy="1504862"/>
          </a:xfrm>
          <a:prstGeom prst="rect">
            <a:avLst/>
          </a:prstGeom>
        </p:spPr>
        <p:txBody>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a:lstStyle>
          <a:p>
            <a:pPr eaLnBrk="1" hangingPunct="1">
              <a:spcBef>
                <a:spcPts val="0"/>
              </a:spcBef>
              <a:defRPr/>
            </a:pPr>
            <a:r>
              <a:rPr lang="ja-JP" altLang="en-US" sz="2000" b="1" dirty="0">
                <a:solidFill>
                  <a:schemeClr val="bg1"/>
                </a:solidFill>
                <a:latin typeface="メイリオ" panose="020B0604030504040204" pitchFamily="50" charset="-128"/>
                <a:ea typeface="メイリオ" panose="020B0604030504040204" pitchFamily="50" charset="-128"/>
              </a:rPr>
              <a:t>日本初の日本国憲法第</a:t>
            </a:r>
            <a:r>
              <a:rPr lang="en-US" altLang="ja-JP" sz="2000" b="1" dirty="0">
                <a:solidFill>
                  <a:schemeClr val="bg1"/>
                </a:solidFill>
                <a:latin typeface="メイリオ" panose="020B0604030504040204" pitchFamily="50" charset="-128"/>
                <a:ea typeface="メイリオ" panose="020B0604030504040204" pitchFamily="50" charset="-128"/>
              </a:rPr>
              <a:t>95</a:t>
            </a:r>
            <a:r>
              <a:rPr lang="ja-JP" altLang="en-US" sz="2000" b="1" dirty="0">
                <a:solidFill>
                  <a:schemeClr val="bg1"/>
                </a:solidFill>
                <a:latin typeface="メイリオ" panose="020B0604030504040204" pitchFamily="50" charset="-128"/>
                <a:ea typeface="メイリオ" panose="020B0604030504040204" pitchFamily="50" charset="-128"/>
              </a:rPr>
              <a:t>条の規定に基づく特別法</a:t>
            </a:r>
            <a:r>
              <a:rPr lang="ja-JP" altLang="en-US" sz="2000" b="1" dirty="0"/>
              <a:t>　</a:t>
            </a:r>
            <a:endParaRPr lang="en-US" altLang="ja-JP" sz="2000" b="1" dirty="0"/>
          </a:p>
          <a:p>
            <a:pPr eaLnBrk="1" hangingPunct="1">
              <a:spcBef>
                <a:spcPts val="1200"/>
              </a:spcBef>
              <a:spcAft>
                <a:spcPts val="1200"/>
              </a:spcAft>
              <a:defRPr/>
            </a:pPr>
            <a:r>
              <a:rPr lang="ja-JP" altLang="en-US" sz="3200" b="1" dirty="0">
                <a:solidFill>
                  <a:schemeClr val="bg1"/>
                </a:solidFill>
                <a:latin typeface="メイリオ" panose="020B0604030504040204" pitchFamily="50" charset="-128"/>
                <a:ea typeface="メイリオ" panose="020B0604030504040204" pitchFamily="50" charset="-128"/>
              </a:rPr>
              <a:t>広島平和記念都市建設法</a:t>
            </a:r>
            <a:endParaRPr lang="en-US" altLang="ja-JP" sz="3200" b="1" dirty="0">
              <a:solidFill>
                <a:schemeClr val="bg1"/>
              </a:solidFill>
              <a:latin typeface="メイリオ" panose="020B0604030504040204" pitchFamily="50" charset="-128"/>
              <a:ea typeface="メイリオ" panose="020B0604030504040204" pitchFamily="50" charset="-128"/>
            </a:endParaRPr>
          </a:p>
          <a:p>
            <a:pPr eaLnBrk="1" hangingPunct="1">
              <a:spcBef>
                <a:spcPts val="0"/>
              </a:spcBef>
              <a:defRPr/>
            </a:pPr>
            <a:r>
              <a:rPr lang="en-US" altLang="ja-JP" sz="2000" b="1" dirty="0">
                <a:solidFill>
                  <a:schemeClr val="bg1"/>
                </a:solidFill>
                <a:latin typeface="メイリオ" panose="020B0604030504040204" pitchFamily="50" charset="-128"/>
                <a:ea typeface="メイリオ" panose="020B0604030504040204" pitchFamily="50" charset="-128"/>
              </a:rPr>
              <a:t>1949</a:t>
            </a:r>
            <a:r>
              <a:rPr lang="ja-JP" altLang="en-US" sz="2000" b="1" dirty="0">
                <a:solidFill>
                  <a:schemeClr val="bg1"/>
                </a:solidFill>
                <a:latin typeface="メイリオ" panose="020B0604030504040204" pitchFamily="50" charset="-128"/>
                <a:ea typeface="メイリオ" panose="020B0604030504040204" pitchFamily="50" charset="-128"/>
              </a:rPr>
              <a:t>年（昭和</a:t>
            </a:r>
            <a:r>
              <a:rPr lang="en-US" altLang="ja-JP" sz="2000" b="1" dirty="0">
                <a:solidFill>
                  <a:schemeClr val="bg1"/>
                </a:solidFill>
                <a:latin typeface="メイリオ" panose="020B0604030504040204" pitchFamily="50" charset="-128"/>
                <a:ea typeface="メイリオ" panose="020B0604030504040204" pitchFamily="50" charset="-128"/>
              </a:rPr>
              <a:t>24</a:t>
            </a:r>
            <a:r>
              <a:rPr lang="ja-JP" altLang="en-US" sz="2000" b="1" dirty="0">
                <a:solidFill>
                  <a:schemeClr val="bg1"/>
                </a:solidFill>
                <a:latin typeface="メイリオ" panose="020B0604030504040204" pitchFamily="50" charset="-128"/>
                <a:ea typeface="メイリオ" panose="020B0604030504040204" pitchFamily="50" charset="-128"/>
              </a:rPr>
              <a:t>年）８月６日施行</a:t>
            </a:r>
          </a:p>
        </p:txBody>
      </p:sp>
      <p:sp>
        <p:nvSpPr>
          <p:cNvPr id="22" name="Text Box 10">
            <a:extLst>
              <a:ext uri="{FF2B5EF4-FFF2-40B4-BE49-F238E27FC236}">
                <a16:creationId xmlns:a16="http://schemas.microsoft.com/office/drawing/2014/main" id="{77995C7B-3941-4E2C-8A94-723FFCDCBE2E}"/>
              </a:ext>
            </a:extLst>
          </p:cNvPr>
          <p:cNvSpPr txBox="1">
            <a:spLocks noChangeArrowheads="1"/>
          </p:cNvSpPr>
          <p:nvPr/>
        </p:nvSpPr>
        <p:spPr bwMode="auto">
          <a:xfrm>
            <a:off x="683568" y="3068960"/>
            <a:ext cx="800773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ts val="0"/>
              </a:spcBef>
              <a:buFontTx/>
              <a:buNone/>
            </a:pPr>
            <a:r>
              <a:rPr lang="ja-JP" altLang="en-US" sz="2000" dirty="0">
                <a:solidFill>
                  <a:schemeClr val="bg1"/>
                </a:solidFill>
                <a:latin typeface="メイリオ" panose="020B0604030504040204" pitchFamily="50" charset="-128"/>
                <a:ea typeface="メイリオ" panose="020B0604030504040204" pitchFamily="50" charset="-128"/>
              </a:rPr>
              <a:t>第１条　この法律は、</a:t>
            </a:r>
            <a:r>
              <a:rPr lang="ja-JP" altLang="en-US" sz="2000" u="sng" dirty="0">
                <a:solidFill>
                  <a:schemeClr val="bg1"/>
                </a:solidFill>
                <a:latin typeface="メイリオ" panose="020B0604030504040204" pitchFamily="50" charset="-128"/>
                <a:ea typeface="メイリオ" panose="020B0604030504040204" pitchFamily="50" charset="-128"/>
              </a:rPr>
              <a:t>恒久の平和を誠実に実現しようとする理想の</a:t>
            </a:r>
            <a:endParaRPr lang="en-US" altLang="ja-JP" sz="2000" u="sng" dirty="0">
              <a:solidFill>
                <a:schemeClr val="bg1"/>
              </a:solidFill>
              <a:latin typeface="メイリオ" panose="020B0604030504040204" pitchFamily="50" charset="-128"/>
              <a:ea typeface="メイリオ" panose="020B0604030504040204" pitchFamily="50" charset="-128"/>
            </a:endParaRPr>
          </a:p>
          <a:p>
            <a:pPr eaLnBrk="1" hangingPunct="1">
              <a:spcBef>
                <a:spcPts val="0"/>
              </a:spcBef>
              <a:buFontTx/>
              <a:buNone/>
            </a:pPr>
            <a:r>
              <a:rPr lang="ja-JP" altLang="en-US" sz="2000" dirty="0">
                <a:solidFill>
                  <a:schemeClr val="bg1"/>
                </a:solidFill>
                <a:latin typeface="メイリオ" panose="020B0604030504040204" pitchFamily="50" charset="-128"/>
                <a:ea typeface="メイリオ" panose="020B0604030504040204" pitchFamily="50" charset="-128"/>
              </a:rPr>
              <a:t>　　　　</a:t>
            </a:r>
            <a:r>
              <a:rPr lang="ja-JP" altLang="en-US" sz="2000" u="sng" dirty="0">
                <a:solidFill>
                  <a:schemeClr val="bg1"/>
                </a:solidFill>
                <a:latin typeface="メイリオ" panose="020B0604030504040204" pitchFamily="50" charset="-128"/>
                <a:ea typeface="メイリオ" panose="020B0604030504040204" pitchFamily="50" charset="-128"/>
              </a:rPr>
              <a:t>象徴として、広島市を平和記念都市として建設</a:t>
            </a:r>
            <a:r>
              <a:rPr lang="ja-JP" altLang="en-US" sz="2000" dirty="0">
                <a:solidFill>
                  <a:schemeClr val="bg1"/>
                </a:solidFill>
                <a:latin typeface="メイリオ" panose="020B0604030504040204" pitchFamily="50" charset="-128"/>
                <a:ea typeface="メイリオ" panose="020B0604030504040204" pitchFamily="50" charset="-128"/>
              </a:rPr>
              <a:t>することを</a:t>
            </a:r>
            <a:endParaRPr lang="en-US" altLang="ja-JP" sz="2000" dirty="0">
              <a:solidFill>
                <a:schemeClr val="bg1"/>
              </a:solidFill>
              <a:latin typeface="メイリオ" panose="020B0604030504040204" pitchFamily="50" charset="-128"/>
              <a:ea typeface="メイリオ" panose="020B0604030504040204" pitchFamily="50" charset="-128"/>
            </a:endParaRPr>
          </a:p>
          <a:p>
            <a:pPr eaLnBrk="1" hangingPunct="1">
              <a:spcBef>
                <a:spcPts val="0"/>
              </a:spcBef>
              <a:buFontTx/>
              <a:buNone/>
            </a:pPr>
            <a:r>
              <a:rPr lang="ja-JP" altLang="en-US" sz="2000" dirty="0">
                <a:solidFill>
                  <a:schemeClr val="bg1"/>
                </a:solidFill>
                <a:latin typeface="メイリオ" panose="020B0604030504040204" pitchFamily="50" charset="-128"/>
                <a:ea typeface="メイリオ" panose="020B0604030504040204" pitchFamily="50" charset="-128"/>
              </a:rPr>
              <a:t>　　　　目的とする。</a:t>
            </a:r>
          </a:p>
        </p:txBody>
      </p:sp>
      <p:sp>
        <p:nvSpPr>
          <p:cNvPr id="23" name="Text Box 10">
            <a:extLst>
              <a:ext uri="{FF2B5EF4-FFF2-40B4-BE49-F238E27FC236}">
                <a16:creationId xmlns:a16="http://schemas.microsoft.com/office/drawing/2014/main" id="{331DC789-AFA1-4789-BB5D-A9D6C87D21AF}"/>
              </a:ext>
            </a:extLst>
          </p:cNvPr>
          <p:cNvSpPr txBox="1">
            <a:spLocks noChangeArrowheads="1"/>
          </p:cNvSpPr>
          <p:nvPr/>
        </p:nvSpPr>
        <p:spPr bwMode="auto">
          <a:xfrm>
            <a:off x="666124" y="4149080"/>
            <a:ext cx="7866316"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ts val="0"/>
              </a:spcBef>
              <a:buFontTx/>
              <a:buNone/>
            </a:pPr>
            <a:r>
              <a:rPr lang="ja-JP" altLang="en-US" sz="2000" dirty="0">
                <a:solidFill>
                  <a:schemeClr val="bg1"/>
                </a:solidFill>
                <a:latin typeface="メイリオ" panose="020B0604030504040204" pitchFamily="50" charset="-128"/>
                <a:ea typeface="メイリオ" panose="020B0604030504040204" pitchFamily="50" charset="-128"/>
              </a:rPr>
              <a:t>第６条　</a:t>
            </a:r>
            <a:r>
              <a:rPr lang="ja-JP" altLang="en-US" sz="2000" u="sng" dirty="0">
                <a:solidFill>
                  <a:schemeClr val="bg1"/>
                </a:solidFill>
                <a:latin typeface="メイリオ" panose="020B0604030504040204" pitchFamily="50" charset="-128"/>
                <a:ea typeface="メイリオ" panose="020B0604030504040204" pitchFamily="50" charset="-128"/>
              </a:rPr>
              <a:t>広島市の市長は、</a:t>
            </a:r>
            <a:r>
              <a:rPr lang="ja-JP" altLang="en-US" sz="2000" dirty="0">
                <a:solidFill>
                  <a:schemeClr val="bg1"/>
                </a:solidFill>
                <a:latin typeface="メイリオ" panose="020B0604030504040204" pitchFamily="50" charset="-128"/>
                <a:ea typeface="メイリオ" panose="020B0604030504040204" pitchFamily="50" charset="-128"/>
              </a:rPr>
              <a:t>その住民の協力及び関係諸機関の援助に</a:t>
            </a:r>
            <a:endParaRPr lang="en-US" altLang="ja-JP" sz="2000" dirty="0">
              <a:solidFill>
                <a:schemeClr val="bg1"/>
              </a:solidFill>
              <a:latin typeface="メイリオ" panose="020B0604030504040204" pitchFamily="50" charset="-128"/>
              <a:ea typeface="メイリオ" panose="020B0604030504040204" pitchFamily="50" charset="-128"/>
            </a:endParaRPr>
          </a:p>
          <a:p>
            <a:pPr eaLnBrk="1" hangingPunct="1">
              <a:spcBef>
                <a:spcPts val="0"/>
              </a:spcBef>
              <a:buFontTx/>
              <a:buNone/>
            </a:pPr>
            <a:r>
              <a:rPr lang="ja-JP" altLang="en-US" sz="2000" dirty="0">
                <a:solidFill>
                  <a:schemeClr val="bg1"/>
                </a:solidFill>
                <a:latin typeface="メイリオ" panose="020B0604030504040204" pitchFamily="50" charset="-128"/>
                <a:ea typeface="メイリオ" panose="020B0604030504040204" pitchFamily="50" charset="-128"/>
              </a:rPr>
              <a:t>　　　　より、平和記念都市を完成させることについて、</a:t>
            </a:r>
            <a:r>
              <a:rPr lang="ja-JP" altLang="en-US" sz="2000" u="sng" dirty="0">
                <a:solidFill>
                  <a:schemeClr val="bg1"/>
                </a:solidFill>
                <a:latin typeface="メイリオ" panose="020B0604030504040204" pitchFamily="50" charset="-128"/>
                <a:ea typeface="メイリオ" panose="020B0604030504040204" pitchFamily="50" charset="-128"/>
              </a:rPr>
              <a:t>不断の　</a:t>
            </a:r>
            <a:endParaRPr lang="en-US" altLang="ja-JP" sz="2000" u="sng" dirty="0">
              <a:solidFill>
                <a:schemeClr val="bg1"/>
              </a:solidFill>
              <a:latin typeface="メイリオ" panose="020B0604030504040204" pitchFamily="50" charset="-128"/>
              <a:ea typeface="メイリオ" panose="020B0604030504040204" pitchFamily="50" charset="-128"/>
            </a:endParaRPr>
          </a:p>
          <a:p>
            <a:pPr eaLnBrk="1" hangingPunct="1">
              <a:spcBef>
                <a:spcPts val="0"/>
              </a:spcBef>
              <a:buFontTx/>
              <a:buNone/>
            </a:pPr>
            <a:r>
              <a:rPr lang="ja-JP" altLang="en-US" sz="2000" dirty="0">
                <a:solidFill>
                  <a:schemeClr val="bg1"/>
                </a:solidFill>
                <a:latin typeface="メイリオ" panose="020B0604030504040204" pitchFamily="50" charset="-128"/>
                <a:ea typeface="メイリオ" panose="020B0604030504040204" pitchFamily="50" charset="-128"/>
              </a:rPr>
              <a:t>　　　　</a:t>
            </a:r>
            <a:r>
              <a:rPr lang="ja-JP" altLang="en-US" sz="2000" u="sng" dirty="0">
                <a:solidFill>
                  <a:schemeClr val="bg1"/>
                </a:solidFill>
                <a:latin typeface="メイリオ" panose="020B0604030504040204" pitchFamily="50" charset="-128"/>
                <a:ea typeface="メイリオ" panose="020B0604030504040204" pitchFamily="50" charset="-128"/>
              </a:rPr>
              <a:t>活動をしなければならない</a:t>
            </a:r>
            <a:r>
              <a:rPr lang="ja-JP" altLang="en-US" sz="2000" dirty="0">
                <a:solidFill>
                  <a:schemeClr val="bg1"/>
                </a:solidFill>
                <a:latin typeface="メイリオ" panose="020B0604030504040204" pitchFamily="50" charset="-128"/>
                <a:ea typeface="メイリオ" panose="020B0604030504040204" pitchFamily="50" charset="-128"/>
              </a:rPr>
              <a:t>。</a:t>
            </a:r>
            <a:endParaRPr lang="ja-JP" altLang="en-US" sz="2000" u="sng" dirty="0">
              <a:solidFill>
                <a:schemeClr val="bg1"/>
              </a:solidFill>
              <a:latin typeface="メイリオ" panose="020B0604030504040204" pitchFamily="50" charset="-128"/>
              <a:ea typeface="メイリオ" panose="020B0604030504040204" pitchFamily="50" charset="-128"/>
            </a:endParaRPr>
          </a:p>
        </p:txBody>
      </p:sp>
      <p:sp>
        <p:nvSpPr>
          <p:cNvPr id="8" name="Text Box 10">
            <a:extLst>
              <a:ext uri="{FF2B5EF4-FFF2-40B4-BE49-F238E27FC236}">
                <a16:creationId xmlns:a16="http://schemas.microsoft.com/office/drawing/2014/main" id="{B4E9AF59-DB04-44EC-968F-61F8EBFFEE6A}"/>
              </a:ext>
            </a:extLst>
          </p:cNvPr>
          <p:cNvSpPr txBox="1">
            <a:spLocks noChangeArrowheads="1"/>
          </p:cNvSpPr>
          <p:nvPr/>
        </p:nvSpPr>
        <p:spPr bwMode="auto">
          <a:xfrm>
            <a:off x="467351" y="5981218"/>
            <a:ext cx="8425129"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ts val="0"/>
              </a:spcBef>
              <a:buFontTx/>
              <a:buNone/>
            </a:pPr>
            <a:r>
              <a:rPr lang="ja-JP" altLang="en-US" sz="3000" b="1" dirty="0">
                <a:solidFill>
                  <a:schemeClr val="bg1"/>
                </a:solidFill>
                <a:latin typeface="メイリオ" panose="020B0604030504040204" pitchFamily="50" charset="-128"/>
                <a:ea typeface="メイリオ" panose="020B0604030504040204" pitchFamily="50" charset="-128"/>
                <a:cs typeface="+mj-cs"/>
              </a:rPr>
              <a:t>広島市の理想の都市像「国際平和文化都市」</a:t>
            </a:r>
          </a:p>
        </p:txBody>
      </p:sp>
      <p:sp>
        <p:nvSpPr>
          <p:cNvPr id="2" name="矢印: 下 1">
            <a:extLst>
              <a:ext uri="{FF2B5EF4-FFF2-40B4-BE49-F238E27FC236}">
                <a16:creationId xmlns:a16="http://schemas.microsoft.com/office/drawing/2014/main" id="{8356C327-4FAD-4FD0-B6E9-703F15222CE6}"/>
              </a:ext>
            </a:extLst>
          </p:cNvPr>
          <p:cNvSpPr/>
          <p:nvPr/>
        </p:nvSpPr>
        <p:spPr>
          <a:xfrm>
            <a:off x="4319972" y="5348486"/>
            <a:ext cx="504056" cy="456778"/>
          </a:xfrm>
          <a:prstGeom prst="downArrow">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transition>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フッター プレースホルダ 11">
            <a:extLst>
              <a:ext uri="{FF2B5EF4-FFF2-40B4-BE49-F238E27FC236}">
                <a16:creationId xmlns:a16="http://schemas.microsoft.com/office/drawing/2014/main" id="{9B92C54A-619F-46B7-830B-86A284618AA1}"/>
              </a:ext>
            </a:extLst>
          </p:cNvPr>
          <p:cNvSpPr>
            <a:spLocks noGrp="1"/>
          </p:cNvSpPr>
          <p:nvPr>
            <p:ph type="ftr" sz="quarter" idx="10"/>
          </p:nvPr>
        </p:nvSpPr>
        <p:spPr bwMode="auto">
          <a:xfrm>
            <a:off x="6823199" y="3602038"/>
            <a:ext cx="2069281" cy="44869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r">
              <a:spcBef>
                <a:spcPct val="0"/>
              </a:spcBef>
              <a:buFontTx/>
              <a:buNone/>
            </a:pPr>
            <a:r>
              <a:rPr kumimoji="0" lang="ja-JP" altLang="en-US" sz="1400" dirty="0">
                <a:solidFill>
                  <a:srgbClr val="000000"/>
                </a:solidFill>
                <a:latin typeface="メイリオ" panose="020B0604030504040204" pitchFamily="50" charset="-128"/>
                <a:ea typeface="メイリオ" panose="020B0604030504040204" pitchFamily="50" charset="-128"/>
              </a:rPr>
              <a:t>原爆</a:t>
            </a:r>
            <a:r>
              <a:rPr lang="ja-JP" altLang="en-US" sz="1400" dirty="0">
                <a:solidFill>
                  <a:srgbClr val="000000"/>
                </a:solidFill>
                <a:latin typeface="メイリオ" panose="020B0604030504040204" pitchFamily="50" charset="-128"/>
                <a:ea typeface="メイリオ" panose="020B0604030504040204" pitchFamily="50" charset="-128"/>
              </a:rPr>
              <a:t>ドーム</a:t>
            </a:r>
            <a:endParaRPr lang="en-US" altLang="ja-JP" sz="1400" dirty="0">
              <a:solidFill>
                <a:srgbClr val="000000"/>
              </a:solidFill>
              <a:latin typeface="メイリオ" panose="020B0604030504040204" pitchFamily="50" charset="-128"/>
              <a:ea typeface="メイリオ" panose="020B0604030504040204" pitchFamily="50" charset="-128"/>
            </a:endParaRPr>
          </a:p>
        </p:txBody>
      </p:sp>
      <p:sp>
        <p:nvSpPr>
          <p:cNvPr id="67587" name="スライド番号プレースホルダ 11">
            <a:extLst>
              <a:ext uri="{FF2B5EF4-FFF2-40B4-BE49-F238E27FC236}">
                <a16:creationId xmlns:a16="http://schemas.microsoft.com/office/drawing/2014/main" id="{6CB1B79F-50FE-4E3F-95C3-D753231D3AEB}"/>
              </a:ext>
            </a:extLst>
          </p:cNvPr>
          <p:cNvSpPr>
            <a:spLocks noGrp="1"/>
          </p:cNvSpPr>
          <p:nvPr>
            <p:ph type="sldNum" sz="quarter" idx="11"/>
          </p:nvPr>
        </p:nvSpPr>
        <p:spPr bwMode="auto">
          <a:xfrm>
            <a:off x="6884988" y="6461125"/>
            <a:ext cx="2054225"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E404E63A-36A7-4A74-BD23-9C1E0E3B6A2D}" type="slidenum">
              <a:rPr lang="en-US" altLang="ja-JP" sz="1400" smtClean="0">
                <a:solidFill>
                  <a:srgbClr val="000000"/>
                </a:solidFill>
                <a:latin typeface="Arial" panose="020B0604020202020204" pitchFamily="34" charset="0"/>
              </a:rPr>
              <a:pPr>
                <a:spcBef>
                  <a:spcPct val="0"/>
                </a:spcBef>
                <a:buFontTx/>
                <a:buNone/>
              </a:pPr>
              <a:t>2</a:t>
            </a:fld>
            <a:endParaRPr lang="en-US" altLang="ja-JP" sz="1400">
              <a:solidFill>
                <a:srgbClr val="000000"/>
              </a:solidFill>
              <a:latin typeface="Arial" panose="020B0604020202020204" pitchFamily="34" charset="0"/>
            </a:endParaRPr>
          </a:p>
        </p:txBody>
      </p:sp>
      <p:sp>
        <p:nvSpPr>
          <p:cNvPr id="20" name="角丸四角形 19">
            <a:extLst>
              <a:ext uri="{FF2B5EF4-FFF2-40B4-BE49-F238E27FC236}">
                <a16:creationId xmlns:a16="http://schemas.microsoft.com/office/drawing/2014/main" id="{F14878C9-E451-4356-8FA7-F6E33FFFC022}"/>
              </a:ext>
            </a:extLst>
          </p:cNvPr>
          <p:cNvSpPr/>
          <p:nvPr/>
        </p:nvSpPr>
        <p:spPr>
          <a:xfrm>
            <a:off x="114384" y="1412776"/>
            <a:ext cx="2311150" cy="550110"/>
          </a:xfrm>
          <a:prstGeom prst="roundRect">
            <a:avLst/>
          </a:prstGeom>
          <a:noFill/>
          <a:ln>
            <a:noFill/>
          </a:ln>
          <a:effectLst/>
        </p:spPr>
        <p:style>
          <a:lnRef idx="0">
            <a:schemeClr val="accent3"/>
          </a:lnRef>
          <a:fillRef idx="3">
            <a:schemeClr val="accent3"/>
          </a:fillRef>
          <a:effectRef idx="3">
            <a:schemeClr val="accent3"/>
          </a:effectRef>
          <a:fontRef idx="minor">
            <a:schemeClr val="lt1"/>
          </a:fontRef>
        </p:style>
        <p:txBody>
          <a:bodyPr anchor="ctr"/>
          <a:lstStyle/>
          <a:p>
            <a:pPr eaLnBrk="1" hangingPunct="1">
              <a:defRPr/>
            </a:pPr>
            <a:r>
              <a:rPr lang="ja-JP" altLang="en-US" sz="2400" b="1" dirty="0">
                <a:solidFill>
                  <a:schemeClr val="bg1"/>
                </a:solidFill>
                <a:latin typeface="メイリオ" panose="020B0604030504040204" pitchFamily="50" charset="-128"/>
                <a:ea typeface="メイリオ" panose="020B0604030504040204" pitchFamily="50" charset="-128"/>
              </a:rPr>
              <a:t>■</a:t>
            </a:r>
            <a:r>
              <a:rPr lang="ja-JP" altLang="en-US" sz="2400" b="1" dirty="0">
                <a:solidFill>
                  <a:srgbClr val="000000"/>
                </a:solidFill>
                <a:latin typeface="メイリオ" panose="020B0604030504040204" pitchFamily="50" charset="-128"/>
                <a:ea typeface="メイリオ" panose="020B0604030504040204" pitchFamily="50" charset="-128"/>
              </a:rPr>
              <a:t>守り</a:t>
            </a:r>
          </a:p>
        </p:txBody>
      </p:sp>
      <p:sp>
        <p:nvSpPr>
          <p:cNvPr id="14" name="正方形/長方形 13">
            <a:extLst>
              <a:ext uri="{FF2B5EF4-FFF2-40B4-BE49-F238E27FC236}">
                <a16:creationId xmlns:a16="http://schemas.microsoft.com/office/drawing/2014/main" id="{0E05CE2E-6244-4871-83B6-DFA550F67F8A}"/>
              </a:ext>
            </a:extLst>
          </p:cNvPr>
          <p:cNvSpPr/>
          <p:nvPr/>
        </p:nvSpPr>
        <p:spPr>
          <a:xfrm>
            <a:off x="452438" y="1736725"/>
            <a:ext cx="3946525" cy="788988"/>
          </a:xfrm>
          <a:prstGeom prst="rect">
            <a:avLst/>
          </a:prstGeom>
          <a:noFill/>
          <a:ln>
            <a:noFill/>
          </a:ln>
          <a:effectLst>
            <a:outerShdw blurRad="50800" dist="63500" dir="2700000" algn="tl" rotWithShape="0">
              <a:prstClr val="black">
                <a:alpha val="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ja-JP" altLang="en-US" sz="2000" b="1" dirty="0">
                <a:solidFill>
                  <a:schemeClr val="bg1"/>
                </a:solidFill>
                <a:latin typeface="メイリオ" panose="020B0604030504040204" pitchFamily="50" charset="-128"/>
                <a:ea typeface="メイリオ" panose="020B0604030504040204" pitchFamily="50" charset="-128"/>
              </a:rPr>
              <a:t>□</a:t>
            </a:r>
            <a:r>
              <a:rPr lang="ja-JP" altLang="en-US" sz="2000" dirty="0">
                <a:solidFill>
                  <a:schemeClr val="bg1"/>
                </a:solidFill>
                <a:latin typeface="メイリオ" panose="020B0604030504040204" pitchFamily="50" charset="-128"/>
                <a:ea typeface="メイリオ" panose="020B0604030504040204" pitchFamily="50" charset="-128"/>
              </a:rPr>
              <a:t>被爆建物・樹木の保存</a:t>
            </a:r>
            <a:endParaRPr lang="en-US" altLang="ja-JP" sz="2000" dirty="0">
              <a:solidFill>
                <a:schemeClr val="bg1"/>
              </a:solidFill>
              <a:latin typeface="メイリオ" panose="020B0604030504040204" pitchFamily="50" charset="-128"/>
              <a:ea typeface="メイリオ" panose="020B0604030504040204" pitchFamily="50" charset="-128"/>
            </a:endParaRPr>
          </a:p>
          <a:p>
            <a:pPr eaLnBrk="1" hangingPunct="1">
              <a:defRPr/>
            </a:pPr>
            <a:r>
              <a:rPr lang="ja-JP" altLang="en-US" sz="2000" dirty="0">
                <a:solidFill>
                  <a:schemeClr val="bg1"/>
                </a:solidFill>
                <a:latin typeface="メイリオ" panose="020B0604030504040204" pitchFamily="50" charset="-128"/>
                <a:ea typeface="メイリオ" panose="020B0604030504040204" pitchFamily="50" charset="-128"/>
              </a:rPr>
              <a:t>□被爆証言・資料等の収集</a:t>
            </a:r>
          </a:p>
        </p:txBody>
      </p:sp>
      <p:sp>
        <p:nvSpPr>
          <p:cNvPr id="16" name="正方形/長方形 15">
            <a:extLst>
              <a:ext uri="{FF2B5EF4-FFF2-40B4-BE49-F238E27FC236}">
                <a16:creationId xmlns:a16="http://schemas.microsoft.com/office/drawing/2014/main" id="{95D95387-E5FD-4DC5-93BF-0CC10C5C38A4}"/>
              </a:ext>
            </a:extLst>
          </p:cNvPr>
          <p:cNvSpPr/>
          <p:nvPr/>
        </p:nvSpPr>
        <p:spPr>
          <a:xfrm>
            <a:off x="449263" y="2708920"/>
            <a:ext cx="6643687" cy="2328863"/>
          </a:xfrm>
          <a:prstGeom prst="rect">
            <a:avLst/>
          </a:prstGeom>
          <a:noFill/>
          <a:ln>
            <a:noFill/>
          </a:ln>
          <a:effectLst>
            <a:outerShdw blurRad="50800" dist="63500" dir="2700000" algn="tl" rotWithShape="0">
              <a:prstClr val="black">
                <a:alpha val="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ja-JP" altLang="en-US" sz="2000" b="1" dirty="0">
                <a:solidFill>
                  <a:schemeClr val="bg1"/>
                </a:solidFill>
                <a:latin typeface="メイリオ" panose="020B0604030504040204" pitchFamily="50" charset="-128"/>
                <a:ea typeface="メイリオ" panose="020B0604030504040204" pitchFamily="50" charset="-128"/>
              </a:rPr>
              <a:t>□</a:t>
            </a:r>
            <a:r>
              <a:rPr lang="ja-JP" altLang="en-US" sz="2000" dirty="0">
                <a:solidFill>
                  <a:schemeClr val="bg1"/>
                </a:solidFill>
                <a:latin typeface="メイリオ" panose="020B0604030504040204" pitchFamily="50" charset="-128"/>
                <a:ea typeface="メイリオ" panose="020B0604030504040204" pitchFamily="50" charset="-128"/>
              </a:rPr>
              <a:t>「迎える平和」の推進</a:t>
            </a:r>
            <a:endParaRPr lang="en-US" altLang="ja-JP" sz="2000" dirty="0">
              <a:solidFill>
                <a:schemeClr val="bg1"/>
              </a:solidFill>
              <a:latin typeface="メイリオ" panose="020B0604030504040204" pitchFamily="50" charset="-128"/>
              <a:ea typeface="メイリオ" panose="020B0604030504040204" pitchFamily="50" charset="-128"/>
            </a:endParaRPr>
          </a:p>
          <a:p>
            <a:pPr eaLnBrk="1" hangingPunct="1">
              <a:defRPr/>
            </a:pPr>
            <a:r>
              <a:rPr lang="ja-JP" altLang="en-US" sz="2000" dirty="0">
                <a:solidFill>
                  <a:schemeClr val="bg1"/>
                </a:solidFill>
                <a:latin typeface="メイリオ" panose="020B0604030504040204" pitchFamily="50" charset="-128"/>
                <a:ea typeface="メイリオ" panose="020B0604030504040204" pitchFamily="50" charset="-128"/>
              </a:rPr>
              <a:t>　・世界各国の為政者の広島訪問要請</a:t>
            </a:r>
            <a:endParaRPr lang="en-US" altLang="ja-JP" sz="2000" dirty="0">
              <a:solidFill>
                <a:schemeClr val="bg1"/>
              </a:solidFill>
              <a:latin typeface="メイリオ" panose="020B0604030504040204" pitchFamily="50" charset="-128"/>
              <a:ea typeface="メイリオ" panose="020B0604030504040204" pitchFamily="50" charset="-128"/>
            </a:endParaRPr>
          </a:p>
          <a:p>
            <a:pPr eaLnBrk="1" hangingPunct="1">
              <a:defRPr/>
            </a:pPr>
            <a:r>
              <a:rPr lang="ja-JP" altLang="en-US" sz="2000" dirty="0">
                <a:solidFill>
                  <a:schemeClr val="bg1"/>
                </a:solidFill>
                <a:latin typeface="メイリオ" panose="020B0604030504040204" pitchFamily="50" charset="-128"/>
                <a:ea typeface="メイリオ" panose="020B0604030504040204" pitchFamily="50" charset="-128"/>
              </a:rPr>
              <a:t>　・国際会議の誘致・開催</a:t>
            </a:r>
            <a:endParaRPr lang="en-US" altLang="ja-JP" sz="2000" dirty="0">
              <a:solidFill>
                <a:schemeClr val="bg1"/>
              </a:solidFill>
              <a:latin typeface="メイリオ" panose="020B0604030504040204" pitchFamily="50" charset="-128"/>
              <a:ea typeface="メイリオ" panose="020B0604030504040204" pitchFamily="50" charset="-128"/>
            </a:endParaRPr>
          </a:p>
          <a:p>
            <a:pPr eaLnBrk="1" hangingPunct="1">
              <a:defRPr/>
            </a:pPr>
            <a:r>
              <a:rPr lang="ja-JP" altLang="en-US" sz="2000" b="1" dirty="0">
                <a:solidFill>
                  <a:schemeClr val="bg1"/>
                </a:solidFill>
                <a:latin typeface="メイリオ" panose="020B0604030504040204" pitchFamily="50" charset="-128"/>
                <a:ea typeface="メイリオ" panose="020B0604030504040204" pitchFamily="50" charset="-128"/>
              </a:rPr>
              <a:t>□</a:t>
            </a:r>
            <a:r>
              <a:rPr lang="ja-JP" altLang="en-US" sz="2000" dirty="0">
                <a:solidFill>
                  <a:schemeClr val="bg1"/>
                </a:solidFill>
                <a:latin typeface="メイリオ" panose="020B0604030504040204" pitchFamily="50" charset="-128"/>
                <a:ea typeface="メイリオ" panose="020B0604030504040204" pitchFamily="50" charset="-128"/>
              </a:rPr>
              <a:t>平和首長会議</a:t>
            </a:r>
            <a:endParaRPr lang="en-US" altLang="ja-JP" sz="2000" dirty="0">
              <a:solidFill>
                <a:schemeClr val="bg1"/>
              </a:solidFill>
              <a:latin typeface="メイリオ" panose="020B0604030504040204" pitchFamily="50" charset="-128"/>
              <a:ea typeface="メイリオ" panose="020B0604030504040204" pitchFamily="50" charset="-128"/>
            </a:endParaRPr>
          </a:p>
          <a:p>
            <a:pPr eaLnBrk="1" hangingPunct="1">
              <a:defRPr/>
            </a:pPr>
            <a:r>
              <a:rPr lang="ja-JP" altLang="en-US" sz="2000" dirty="0">
                <a:solidFill>
                  <a:schemeClr val="bg1"/>
                </a:solidFill>
                <a:latin typeface="メイリオ" panose="020B0604030504040204" pitchFamily="50" charset="-128"/>
                <a:ea typeface="メイリオ" panose="020B0604030504040204" pitchFamily="50" charset="-128"/>
              </a:rPr>
              <a:t>　・加盟都市の拡大</a:t>
            </a:r>
            <a:endParaRPr lang="en-US" altLang="ja-JP" sz="2000" dirty="0">
              <a:solidFill>
                <a:schemeClr val="bg1"/>
              </a:solidFill>
              <a:latin typeface="メイリオ" panose="020B0604030504040204" pitchFamily="50" charset="-128"/>
              <a:ea typeface="メイリオ" panose="020B0604030504040204" pitchFamily="50" charset="-128"/>
            </a:endParaRPr>
          </a:p>
          <a:p>
            <a:pPr eaLnBrk="1" hangingPunct="1">
              <a:defRPr/>
            </a:pPr>
            <a:r>
              <a:rPr lang="ja-JP" altLang="en-US" sz="2000" dirty="0">
                <a:solidFill>
                  <a:schemeClr val="bg1"/>
                </a:solidFill>
                <a:latin typeface="メイリオ" panose="020B0604030504040204" pitchFamily="50" charset="-128"/>
                <a:ea typeface="メイリオ" panose="020B0604030504040204" pitchFamily="50" charset="-128"/>
              </a:rPr>
              <a:t>　・加盟都市間の連帯を通した国際的な</a:t>
            </a:r>
            <a:endParaRPr lang="en-US" altLang="ja-JP" sz="2000" dirty="0">
              <a:solidFill>
                <a:schemeClr val="bg1"/>
              </a:solidFill>
              <a:latin typeface="メイリオ" panose="020B0604030504040204" pitchFamily="50" charset="-128"/>
              <a:ea typeface="メイリオ" panose="020B0604030504040204" pitchFamily="50" charset="-128"/>
            </a:endParaRPr>
          </a:p>
          <a:p>
            <a:pPr eaLnBrk="1" hangingPunct="1">
              <a:defRPr/>
            </a:pPr>
            <a:r>
              <a:rPr lang="ja-JP" altLang="en-US" sz="2000" dirty="0">
                <a:solidFill>
                  <a:schemeClr val="bg1"/>
                </a:solidFill>
                <a:latin typeface="メイリオ" panose="020B0604030504040204" pitchFamily="50" charset="-128"/>
                <a:ea typeface="メイリオ" panose="020B0604030504040204" pitchFamily="50" charset="-128"/>
              </a:rPr>
              <a:t>　　平和意識の醸成</a:t>
            </a:r>
          </a:p>
        </p:txBody>
      </p:sp>
      <p:sp>
        <p:nvSpPr>
          <p:cNvPr id="18" name="正方形/長方形 17">
            <a:extLst>
              <a:ext uri="{FF2B5EF4-FFF2-40B4-BE49-F238E27FC236}">
                <a16:creationId xmlns:a16="http://schemas.microsoft.com/office/drawing/2014/main" id="{EBF353B2-E337-4306-9FE4-D590360E6401}"/>
              </a:ext>
            </a:extLst>
          </p:cNvPr>
          <p:cNvSpPr/>
          <p:nvPr/>
        </p:nvSpPr>
        <p:spPr>
          <a:xfrm>
            <a:off x="441325" y="5278908"/>
            <a:ext cx="6643688" cy="1534468"/>
          </a:xfrm>
          <a:prstGeom prst="rect">
            <a:avLst/>
          </a:prstGeom>
          <a:noFill/>
          <a:ln>
            <a:noFill/>
          </a:ln>
          <a:effectLst>
            <a:outerShdw blurRad="50800" dist="63500" dir="2700000" algn="tl" rotWithShape="0">
              <a:prstClr val="black">
                <a:alpha val="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ja-JP" altLang="en-US" sz="2000" dirty="0">
                <a:solidFill>
                  <a:schemeClr val="bg1"/>
                </a:solidFill>
                <a:latin typeface="メイリオ" panose="020B0604030504040204" pitchFamily="50" charset="-128"/>
                <a:ea typeface="メイリオ" panose="020B0604030504040204" pitchFamily="50" charset="-128"/>
              </a:rPr>
              <a:t>□平和に関する発信力の更なる強化</a:t>
            </a:r>
            <a:endParaRPr lang="en-US" altLang="ja-JP" sz="2000" dirty="0">
              <a:solidFill>
                <a:schemeClr val="bg1"/>
              </a:solidFill>
              <a:latin typeface="メイリオ" panose="020B0604030504040204" pitchFamily="50" charset="-128"/>
              <a:ea typeface="メイリオ" panose="020B0604030504040204" pitchFamily="50" charset="-128"/>
            </a:endParaRPr>
          </a:p>
          <a:p>
            <a:pPr eaLnBrk="1" hangingPunct="1">
              <a:defRPr/>
            </a:pPr>
            <a:r>
              <a:rPr lang="ja-JP" altLang="en-US" sz="2000" dirty="0">
                <a:solidFill>
                  <a:schemeClr val="bg1"/>
                </a:solidFill>
                <a:latin typeface="メイリオ" panose="020B0604030504040204" pitchFamily="50" charset="-128"/>
                <a:ea typeface="メイリオ" panose="020B0604030504040204" pitchFamily="50" charset="-128"/>
              </a:rPr>
              <a:t>　・平和宣言　・平和記念資料館</a:t>
            </a:r>
            <a:endParaRPr lang="en-US" altLang="ja-JP" sz="2000" dirty="0">
              <a:solidFill>
                <a:schemeClr val="bg1"/>
              </a:solidFill>
              <a:latin typeface="メイリオ" panose="020B0604030504040204" pitchFamily="50" charset="-128"/>
              <a:ea typeface="メイリオ" panose="020B0604030504040204" pitchFamily="50" charset="-128"/>
            </a:endParaRPr>
          </a:p>
          <a:p>
            <a:pPr eaLnBrk="1" hangingPunct="1">
              <a:defRPr/>
            </a:pPr>
            <a:r>
              <a:rPr lang="ja-JP" altLang="en-US" sz="2000" dirty="0">
                <a:solidFill>
                  <a:schemeClr val="bg1"/>
                </a:solidFill>
                <a:latin typeface="メイリオ" panose="020B0604030504040204" pitchFamily="50" charset="-128"/>
                <a:ea typeface="メイリオ" panose="020B0604030504040204" pitchFamily="50" charset="-128"/>
              </a:rPr>
              <a:t>　・被爆体験伝承者の養成</a:t>
            </a:r>
            <a:endParaRPr lang="en-US" altLang="ja-JP" sz="2000" dirty="0">
              <a:solidFill>
                <a:schemeClr val="bg1"/>
              </a:solidFill>
              <a:latin typeface="メイリオ" panose="020B0604030504040204" pitchFamily="50" charset="-128"/>
              <a:ea typeface="メイリオ" panose="020B0604030504040204" pitchFamily="50" charset="-128"/>
            </a:endParaRPr>
          </a:p>
          <a:p>
            <a:pPr>
              <a:defRPr/>
            </a:pPr>
            <a:r>
              <a:rPr lang="ja-JP" altLang="en-US" sz="2000" dirty="0">
                <a:solidFill>
                  <a:schemeClr val="bg1"/>
                </a:solidFill>
                <a:latin typeface="メイリオ" panose="020B0604030504040204" pitchFamily="50" charset="-128"/>
                <a:ea typeface="メイリオ" panose="020B0604030504040204" pitchFamily="50" charset="-128"/>
              </a:rPr>
              <a:t>□次代を担う若者たちの主体的な活動を促す取組　</a:t>
            </a:r>
            <a:endParaRPr lang="en-US" altLang="ja-JP" sz="2000" dirty="0">
              <a:solidFill>
                <a:schemeClr val="bg1"/>
              </a:solidFill>
              <a:latin typeface="メイリオ" panose="020B0604030504040204" pitchFamily="50" charset="-128"/>
              <a:ea typeface="メイリオ" panose="020B0604030504040204" pitchFamily="50" charset="-128"/>
            </a:endParaRPr>
          </a:p>
          <a:p>
            <a:pPr>
              <a:defRPr/>
            </a:pPr>
            <a:r>
              <a:rPr lang="ja-JP" altLang="en-US" sz="2000" dirty="0">
                <a:solidFill>
                  <a:schemeClr val="bg1"/>
                </a:solidFill>
                <a:latin typeface="メイリオ" panose="020B0604030504040204" pitchFamily="50" charset="-128"/>
                <a:ea typeface="メイリオ" panose="020B0604030504040204" pitchFamily="50" charset="-128"/>
              </a:rPr>
              <a:t>　・平和首長会議による青少年の交流</a:t>
            </a:r>
          </a:p>
        </p:txBody>
      </p:sp>
      <p:sp>
        <p:nvSpPr>
          <p:cNvPr id="15" name="角丸四角形 14">
            <a:extLst>
              <a:ext uri="{FF2B5EF4-FFF2-40B4-BE49-F238E27FC236}">
                <a16:creationId xmlns:a16="http://schemas.microsoft.com/office/drawing/2014/main" id="{562F1639-CADB-4A87-B087-9897F0463F2D}"/>
              </a:ext>
            </a:extLst>
          </p:cNvPr>
          <p:cNvSpPr/>
          <p:nvPr/>
        </p:nvSpPr>
        <p:spPr>
          <a:xfrm>
            <a:off x="114383" y="2374834"/>
            <a:ext cx="2311150" cy="550110"/>
          </a:xfrm>
          <a:prstGeom prst="roundRect">
            <a:avLst/>
          </a:prstGeom>
          <a:noFill/>
          <a:ln/>
          <a:effectLst/>
        </p:spPr>
        <p:style>
          <a:lnRef idx="0">
            <a:schemeClr val="accent3"/>
          </a:lnRef>
          <a:fillRef idx="3">
            <a:schemeClr val="accent3"/>
          </a:fillRef>
          <a:effectRef idx="3">
            <a:schemeClr val="accent3"/>
          </a:effectRef>
          <a:fontRef idx="minor">
            <a:schemeClr val="lt1"/>
          </a:fontRef>
        </p:style>
        <p:txBody>
          <a:bodyPr anchor="ctr"/>
          <a:lstStyle/>
          <a:p>
            <a:pPr eaLnBrk="1" hangingPunct="1">
              <a:defRPr/>
            </a:pPr>
            <a:r>
              <a:rPr lang="ja-JP" altLang="en-US" sz="2400" b="1" dirty="0">
                <a:solidFill>
                  <a:schemeClr val="bg1"/>
                </a:solidFill>
                <a:latin typeface="メイリオ" panose="020B0604030504040204" pitchFamily="50" charset="-128"/>
                <a:ea typeface="メイリオ" panose="020B0604030504040204" pitchFamily="50" charset="-128"/>
              </a:rPr>
              <a:t>■</a:t>
            </a:r>
            <a:r>
              <a:rPr lang="ja-JP" altLang="en-US" sz="2400" b="1" dirty="0">
                <a:solidFill>
                  <a:srgbClr val="000000"/>
                </a:solidFill>
                <a:latin typeface="メイリオ" panose="020B0604030504040204" pitchFamily="50" charset="-128"/>
                <a:ea typeface="メイリオ" panose="020B0604030504040204" pitchFamily="50" charset="-128"/>
              </a:rPr>
              <a:t>広め</a:t>
            </a:r>
          </a:p>
        </p:txBody>
      </p:sp>
      <p:sp>
        <p:nvSpPr>
          <p:cNvPr id="17" name="角丸四角形 16">
            <a:extLst>
              <a:ext uri="{FF2B5EF4-FFF2-40B4-BE49-F238E27FC236}">
                <a16:creationId xmlns:a16="http://schemas.microsoft.com/office/drawing/2014/main" id="{CC4A5245-8B1A-47A9-B686-EF0DA79A9CF8}"/>
              </a:ext>
            </a:extLst>
          </p:cNvPr>
          <p:cNvSpPr/>
          <p:nvPr/>
        </p:nvSpPr>
        <p:spPr>
          <a:xfrm>
            <a:off x="114383" y="4869160"/>
            <a:ext cx="2311150" cy="550110"/>
          </a:xfrm>
          <a:prstGeom prst="roundRect">
            <a:avLst/>
          </a:prstGeom>
          <a:noFill/>
          <a:ln/>
          <a:effectLst/>
        </p:spPr>
        <p:style>
          <a:lnRef idx="0">
            <a:schemeClr val="accent3"/>
          </a:lnRef>
          <a:fillRef idx="3">
            <a:schemeClr val="accent3"/>
          </a:fillRef>
          <a:effectRef idx="3">
            <a:schemeClr val="accent3"/>
          </a:effectRef>
          <a:fontRef idx="minor">
            <a:schemeClr val="lt1"/>
          </a:fontRef>
        </p:style>
        <p:txBody>
          <a:bodyPr anchor="ctr"/>
          <a:lstStyle/>
          <a:p>
            <a:pPr eaLnBrk="1" hangingPunct="1">
              <a:defRPr/>
            </a:pPr>
            <a:r>
              <a:rPr lang="ja-JP" altLang="en-US" sz="2400" b="1" dirty="0">
                <a:solidFill>
                  <a:schemeClr val="bg1"/>
                </a:solidFill>
                <a:latin typeface="メイリオ" panose="020B0604030504040204" pitchFamily="50" charset="-128"/>
                <a:ea typeface="メイリオ" panose="020B0604030504040204" pitchFamily="50" charset="-128"/>
              </a:rPr>
              <a:t>■</a:t>
            </a:r>
            <a:r>
              <a:rPr lang="ja-JP" altLang="en-US" sz="2400" b="1" dirty="0">
                <a:solidFill>
                  <a:srgbClr val="000000"/>
                </a:solidFill>
                <a:latin typeface="メイリオ" panose="020B0604030504040204" pitchFamily="50" charset="-128"/>
                <a:ea typeface="メイリオ" panose="020B0604030504040204" pitchFamily="50" charset="-128"/>
              </a:rPr>
              <a:t>伝える</a:t>
            </a:r>
          </a:p>
        </p:txBody>
      </p:sp>
      <p:sp>
        <p:nvSpPr>
          <p:cNvPr id="19" name="テキスト ボックス 18">
            <a:extLst>
              <a:ext uri="{FF2B5EF4-FFF2-40B4-BE49-F238E27FC236}">
                <a16:creationId xmlns:a16="http://schemas.microsoft.com/office/drawing/2014/main" id="{F6CFB1C2-954E-4CC0-BAC5-67903EBAE4C4}"/>
              </a:ext>
            </a:extLst>
          </p:cNvPr>
          <p:cNvSpPr txBox="1"/>
          <p:nvPr/>
        </p:nvSpPr>
        <p:spPr>
          <a:xfrm>
            <a:off x="226566" y="548680"/>
            <a:ext cx="8917434" cy="523220"/>
          </a:xfrm>
          <a:prstGeom prst="rect">
            <a:avLst/>
          </a:prstGeom>
          <a:gradFill>
            <a:gsLst>
              <a:gs pos="63000">
                <a:schemeClr val="bg1">
                  <a:alpha val="0"/>
                </a:schemeClr>
              </a:gs>
              <a:gs pos="76000">
                <a:srgbClr val="CCECFF"/>
              </a:gs>
              <a:gs pos="95000">
                <a:srgbClr val="3399FF"/>
              </a:gs>
              <a:gs pos="100000">
                <a:srgbClr val="0070C0"/>
              </a:gs>
            </a:gsLst>
            <a:lin ang="5400000" scaled="0"/>
          </a:gradFill>
        </p:spPr>
        <p:txBody>
          <a:bodyPr wrap="square">
            <a:spAutoFit/>
          </a:bodyPr>
          <a:lstStyle/>
          <a:p>
            <a:pPr>
              <a:defRPr/>
            </a:pPr>
            <a:r>
              <a:rPr lang="ja-JP" altLang="en-US" sz="2800" b="1" dirty="0">
                <a:solidFill>
                  <a:srgbClr val="002060"/>
                </a:solidFill>
                <a:latin typeface="メイリオ" pitchFamily="50" charset="-128"/>
                <a:ea typeface="メイリオ" pitchFamily="50" charset="-128"/>
                <a:cs typeface="メイリオ" pitchFamily="50" charset="-128"/>
              </a:rPr>
              <a:t>２</a:t>
            </a:r>
            <a:r>
              <a:rPr lang="en-US" altLang="ja-JP" sz="2800" b="1" dirty="0">
                <a:solidFill>
                  <a:srgbClr val="002060"/>
                </a:solidFill>
                <a:latin typeface="メイリオ" pitchFamily="50" charset="-128"/>
                <a:ea typeface="メイリオ" pitchFamily="50" charset="-128"/>
                <a:cs typeface="メイリオ" pitchFamily="50" charset="-128"/>
              </a:rPr>
              <a:t>.</a:t>
            </a:r>
            <a:r>
              <a:rPr lang="ja-JP" altLang="en-US" sz="2800" b="1" dirty="0">
                <a:solidFill>
                  <a:schemeClr val="bg1"/>
                </a:solidFill>
                <a:latin typeface="メイリオ" pitchFamily="50" charset="-128"/>
                <a:ea typeface="メイリオ" pitchFamily="50" charset="-128"/>
                <a:cs typeface="メイリオ" pitchFamily="50" charset="-128"/>
              </a:rPr>
              <a:t>被爆の実相を「守り」「広め」「伝える」取組</a:t>
            </a:r>
          </a:p>
        </p:txBody>
      </p:sp>
      <p:pic>
        <p:nvPicPr>
          <p:cNvPr id="67604" name="Picture 2">
            <a:extLst>
              <a:ext uri="{FF2B5EF4-FFF2-40B4-BE49-F238E27FC236}">
                <a16:creationId xmlns:a16="http://schemas.microsoft.com/office/drawing/2014/main" id="{9B452E8C-324A-499C-90BF-E897358C05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17729" y="44624"/>
            <a:ext cx="2390775" cy="50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7609" name="フッター プレースホルダ 11">
            <a:extLst>
              <a:ext uri="{FF2B5EF4-FFF2-40B4-BE49-F238E27FC236}">
                <a16:creationId xmlns:a16="http://schemas.microsoft.com/office/drawing/2014/main" id="{EE2A40A2-FBB4-488F-8053-C4AAAF75938A}"/>
              </a:ext>
            </a:extLst>
          </p:cNvPr>
          <p:cNvSpPr txBox="1">
            <a:spLocks/>
          </p:cNvSpPr>
          <p:nvPr/>
        </p:nvSpPr>
        <p:spPr bwMode="auto">
          <a:xfrm>
            <a:off x="7198295" y="6021288"/>
            <a:ext cx="2054225" cy="41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kumimoji="0" lang="ja-JP" altLang="en-US" sz="1400" dirty="0">
                <a:solidFill>
                  <a:srgbClr val="000000"/>
                </a:solidFill>
                <a:latin typeface="メイリオ" panose="020B0604030504040204" pitchFamily="50" charset="-128"/>
                <a:ea typeface="メイリオ" panose="020B0604030504040204" pitchFamily="50" charset="-128"/>
              </a:rPr>
              <a:t>平和記念資料館</a:t>
            </a:r>
            <a:endParaRPr lang="en-US" altLang="ja-JP" sz="1400" dirty="0">
              <a:solidFill>
                <a:srgbClr val="000000"/>
              </a:solidFill>
              <a:latin typeface="メイリオ" panose="020B0604030504040204" pitchFamily="50" charset="-128"/>
              <a:ea typeface="メイリオ" panose="020B0604030504040204" pitchFamily="50" charset="-128"/>
            </a:endParaRPr>
          </a:p>
        </p:txBody>
      </p:sp>
      <p:pic>
        <p:nvPicPr>
          <p:cNvPr id="21" name="図 10">
            <a:extLst>
              <a:ext uri="{FF2B5EF4-FFF2-40B4-BE49-F238E27FC236}">
                <a16:creationId xmlns:a16="http://schemas.microsoft.com/office/drawing/2014/main" id="{BA893169-7E26-4930-B965-25EE4F154F3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200179" y="4063610"/>
            <a:ext cx="3658071" cy="2032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図 9">
            <a:extLst>
              <a:ext uri="{FF2B5EF4-FFF2-40B4-BE49-F238E27FC236}">
                <a16:creationId xmlns:a16="http://schemas.microsoft.com/office/drawing/2014/main" id="{4B1F1BD3-ECB8-4FF9-80EA-953A181A0279}"/>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200178" y="1633694"/>
            <a:ext cx="3658071" cy="2032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graphicFrame>
        <p:nvGraphicFramePr>
          <p:cNvPr id="18" name="オブジェクト 17"/>
          <p:cNvGraphicFramePr>
            <a:graphicFrameLocks noChangeAspect="1"/>
          </p:cNvGraphicFramePr>
          <p:nvPr/>
        </p:nvGraphicFramePr>
        <p:xfrm>
          <a:off x="6645275" y="42863"/>
          <a:ext cx="2390775" cy="506412"/>
        </p:xfrm>
        <a:graphic>
          <a:graphicData uri="http://schemas.openxmlformats.org/presentationml/2006/ole">
            <mc:AlternateContent xmlns:mc="http://schemas.openxmlformats.org/markup-compatibility/2006">
              <mc:Choice xmlns:v="urn:schemas-microsoft-com:vml" Requires="v">
                <p:oleObj spid="_x0000_s101424" name="ビットマップ イメージ" r:id="rId4" imgW="4486901" imgH="876190" progId="PBrush">
                  <p:embed/>
                </p:oleObj>
              </mc:Choice>
              <mc:Fallback>
                <p:oleObj name="ビットマップ イメージ" r:id="rId4" imgW="4486901" imgH="876190" progId="PBrush">
                  <p:embed/>
                  <p:pic>
                    <p:nvPicPr>
                      <p:cNvPr id="18" name="オブジェクト 1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45275" y="42863"/>
                        <a:ext cx="2390775" cy="5064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テキスト ボックス 8"/>
          <p:cNvSpPr txBox="1"/>
          <p:nvPr/>
        </p:nvSpPr>
        <p:spPr>
          <a:xfrm>
            <a:off x="219808" y="467961"/>
            <a:ext cx="8924192" cy="523220"/>
          </a:xfrm>
          <a:prstGeom prst="rect">
            <a:avLst/>
          </a:prstGeom>
          <a:gradFill>
            <a:gsLst>
              <a:gs pos="63000">
                <a:schemeClr val="bg1">
                  <a:alpha val="0"/>
                </a:schemeClr>
              </a:gs>
              <a:gs pos="76000">
                <a:srgbClr val="CCECFF"/>
              </a:gs>
              <a:gs pos="95000">
                <a:srgbClr val="3399FF"/>
              </a:gs>
              <a:gs pos="100000">
                <a:srgbClr val="0070C0"/>
              </a:gs>
            </a:gsLst>
            <a:lin ang="5400000" scaled="0"/>
          </a:gradFill>
        </p:spPr>
        <p:txBody>
          <a:bodyPr wrap="square">
            <a:spAutoFit/>
          </a:bodyPr>
          <a:lstStyle/>
          <a:p>
            <a:pPr>
              <a:defRPr/>
            </a:pPr>
            <a:r>
              <a:rPr lang="ja-JP" altLang="en-US" sz="2800" b="1" dirty="0">
                <a:solidFill>
                  <a:schemeClr val="bg1"/>
                </a:solidFill>
                <a:latin typeface="+mj-lt"/>
                <a:ea typeface="メイリオ" pitchFamily="50" charset="-128"/>
                <a:cs typeface="メイリオ" pitchFamily="50" charset="-128"/>
              </a:rPr>
              <a:t>３</a:t>
            </a:r>
            <a:r>
              <a:rPr lang="en-US" altLang="ja-JP" sz="2800" b="1" dirty="0">
                <a:solidFill>
                  <a:schemeClr val="bg1"/>
                </a:solidFill>
                <a:latin typeface="+mj-lt"/>
                <a:ea typeface="メイリオ" pitchFamily="50" charset="-128"/>
                <a:cs typeface="メイリオ" pitchFamily="50" charset="-128"/>
              </a:rPr>
              <a:t>.</a:t>
            </a:r>
            <a:r>
              <a:rPr lang="en-US" altLang="ja-JP" sz="2800" dirty="0">
                <a:solidFill>
                  <a:schemeClr val="bg1"/>
                </a:solidFill>
                <a:latin typeface="+mj-lt"/>
                <a:ea typeface="メイリオ" pitchFamily="50" charset="-128"/>
                <a:cs typeface="メイリオ" pitchFamily="50" charset="-128"/>
              </a:rPr>
              <a:t> </a:t>
            </a:r>
            <a:r>
              <a:rPr lang="ja-JP" altLang="en-US" sz="2800" dirty="0">
                <a:solidFill>
                  <a:schemeClr val="bg1"/>
                </a:solidFill>
                <a:latin typeface="+mj-lt"/>
                <a:ea typeface="メイリオ" pitchFamily="50" charset="-128"/>
                <a:cs typeface="メイリオ" pitchFamily="50" charset="-128"/>
              </a:rPr>
              <a:t>　　　　　</a:t>
            </a:r>
            <a:r>
              <a:rPr lang="ja-JP" altLang="en-US" sz="2800" b="1" dirty="0">
                <a:solidFill>
                  <a:schemeClr val="bg1"/>
                </a:solidFill>
                <a:latin typeface="メイリオ" pitchFamily="50" charset="-128"/>
                <a:ea typeface="メイリオ" pitchFamily="50" charset="-128"/>
                <a:cs typeface="メイリオ" pitchFamily="50" charset="-128"/>
              </a:rPr>
              <a:t>被爆建物や被爆樹木の保存</a:t>
            </a:r>
            <a:endParaRPr lang="ja-JP" altLang="en-US" sz="2800" dirty="0">
              <a:solidFill>
                <a:schemeClr val="bg1"/>
              </a:solidFill>
              <a:latin typeface="+mj-lt"/>
              <a:ea typeface="メイリオ" pitchFamily="50" charset="-128"/>
              <a:cs typeface="メイリオ" pitchFamily="50" charset="-128"/>
            </a:endParaRPr>
          </a:p>
        </p:txBody>
      </p:sp>
      <p:sp>
        <p:nvSpPr>
          <p:cNvPr id="21" name="Rectangle 3"/>
          <p:cNvSpPr>
            <a:spLocks noChangeArrowheads="1"/>
          </p:cNvSpPr>
          <p:nvPr/>
        </p:nvSpPr>
        <p:spPr bwMode="auto">
          <a:xfrm>
            <a:off x="497742" y="1714801"/>
            <a:ext cx="6090482" cy="2002231"/>
          </a:xfrm>
          <a:prstGeom prst="rect">
            <a:avLst/>
          </a:prstGeom>
          <a:noFill/>
          <a:ln w="9525">
            <a:noFill/>
            <a:miter lim="800000"/>
            <a:headEnd/>
            <a:tailEnd/>
          </a:ln>
        </p:spPr>
        <p:txBody>
          <a:bodyPr wrap="none"/>
          <a:lstStyle/>
          <a:p>
            <a:pPr marL="469900" indent="-469900" algn="l">
              <a:spcBef>
                <a:spcPts val="0"/>
              </a:spcBef>
              <a:buClr>
                <a:srgbClr val="CC0000"/>
              </a:buClr>
              <a:defRPr/>
            </a:pPr>
            <a:r>
              <a:rPr lang="en-US" altLang="ja-JP" sz="2000" dirty="0">
                <a:solidFill>
                  <a:schemeClr val="bg1"/>
                </a:solidFill>
                <a:latin typeface="メイリオ" panose="020B0604030504040204" pitchFamily="50" charset="-128"/>
                <a:ea typeface="メイリオ" panose="020B0604030504040204" pitchFamily="50" charset="-128"/>
              </a:rPr>
              <a:t>■ </a:t>
            </a:r>
            <a:r>
              <a:rPr lang="ja-JP" altLang="en-US" sz="2000" dirty="0">
                <a:solidFill>
                  <a:schemeClr val="bg1"/>
                </a:solidFill>
                <a:latin typeface="メイリオ" panose="020B0604030504040204" pitchFamily="50" charset="-128"/>
                <a:ea typeface="メイリオ" panose="020B0604030504040204" pitchFamily="50" charset="-128"/>
              </a:rPr>
              <a:t>被爆建物</a:t>
            </a:r>
            <a:endParaRPr lang="en-US" altLang="ja-JP" sz="2000" dirty="0">
              <a:solidFill>
                <a:schemeClr val="bg1"/>
              </a:solidFill>
              <a:latin typeface="メイリオ" panose="020B0604030504040204" pitchFamily="50" charset="-128"/>
              <a:ea typeface="メイリオ" panose="020B0604030504040204" pitchFamily="50" charset="-128"/>
            </a:endParaRPr>
          </a:p>
          <a:p>
            <a:pPr marL="290513" indent="-290513">
              <a:spcBef>
                <a:spcPts val="0"/>
              </a:spcBef>
              <a:defRPr/>
            </a:pPr>
            <a:r>
              <a:rPr lang="ja-JP" altLang="en-US" sz="2000" dirty="0">
                <a:solidFill>
                  <a:schemeClr val="bg1"/>
                </a:solidFill>
                <a:latin typeface="メイリオ" panose="020B0604030504040204" pitchFamily="50" charset="-128"/>
                <a:ea typeface="メイリオ" panose="020B0604030504040204" pitchFamily="50" charset="-128"/>
              </a:rPr>
              <a:t>　爆心地から５ｋｍ以内で被爆し現存する建物</a:t>
            </a:r>
            <a:endParaRPr lang="en-US" altLang="ja-JP" sz="2000" dirty="0">
              <a:solidFill>
                <a:schemeClr val="bg1"/>
              </a:solidFill>
              <a:latin typeface="メイリオ" panose="020B0604030504040204" pitchFamily="50" charset="-128"/>
              <a:ea typeface="メイリオ" panose="020B0604030504040204" pitchFamily="50" charset="-128"/>
            </a:endParaRPr>
          </a:p>
          <a:p>
            <a:pPr>
              <a:spcBef>
                <a:spcPts val="0"/>
              </a:spcBef>
              <a:buClr>
                <a:srgbClr val="C0504D"/>
              </a:buClr>
              <a:defRPr/>
            </a:pPr>
            <a:r>
              <a:rPr lang="ja-JP" altLang="en-US" sz="2000" dirty="0">
                <a:solidFill>
                  <a:schemeClr val="bg1"/>
                </a:solidFill>
                <a:latin typeface="メイリオ" panose="020B0604030504040204" pitchFamily="50" charset="-128"/>
                <a:ea typeface="メイリオ" panose="020B0604030504040204" pitchFamily="50" charset="-128"/>
              </a:rPr>
              <a:t>　登録数　８６件（公共２２件、民間６４件）</a:t>
            </a:r>
            <a:endParaRPr lang="en-US" altLang="ja-JP" sz="2000" dirty="0">
              <a:solidFill>
                <a:schemeClr val="bg1"/>
              </a:solidFill>
              <a:latin typeface="メイリオ" panose="020B0604030504040204" pitchFamily="50" charset="-128"/>
              <a:ea typeface="メイリオ" panose="020B0604030504040204" pitchFamily="50" charset="-128"/>
            </a:endParaRPr>
          </a:p>
          <a:p>
            <a:pPr marL="469900" indent="-469900" algn="l">
              <a:spcBef>
                <a:spcPts val="1200"/>
              </a:spcBef>
              <a:buClr>
                <a:srgbClr val="CC0000"/>
              </a:buClr>
              <a:defRPr/>
            </a:pPr>
            <a:r>
              <a:rPr lang="en-US" altLang="ja-JP" sz="2000" dirty="0">
                <a:solidFill>
                  <a:schemeClr val="bg1"/>
                </a:solidFill>
                <a:latin typeface="メイリオ" panose="020B0604030504040204" pitchFamily="50" charset="-128"/>
                <a:ea typeface="メイリオ" panose="020B0604030504040204" pitchFamily="50" charset="-128"/>
              </a:rPr>
              <a:t>■ </a:t>
            </a:r>
            <a:r>
              <a:rPr lang="ja-JP" altLang="en-US" sz="2000" dirty="0">
                <a:solidFill>
                  <a:schemeClr val="bg1"/>
                </a:solidFill>
                <a:latin typeface="メイリオ" panose="020B0604030504040204" pitchFamily="50" charset="-128"/>
                <a:ea typeface="メイリオ" panose="020B0604030504040204" pitchFamily="50" charset="-128"/>
              </a:rPr>
              <a:t>被爆樹木</a:t>
            </a:r>
            <a:endParaRPr lang="en-US" altLang="ja-JP" sz="2000" dirty="0">
              <a:solidFill>
                <a:schemeClr val="bg1"/>
              </a:solidFill>
              <a:latin typeface="メイリオ" panose="020B0604030504040204" pitchFamily="50" charset="-128"/>
              <a:ea typeface="メイリオ" panose="020B0604030504040204" pitchFamily="50" charset="-128"/>
            </a:endParaRPr>
          </a:p>
          <a:p>
            <a:pPr>
              <a:spcBef>
                <a:spcPts val="0"/>
              </a:spcBef>
              <a:defRPr/>
            </a:pPr>
            <a:r>
              <a:rPr lang="ja-JP" altLang="en-US" sz="2000" dirty="0">
                <a:solidFill>
                  <a:schemeClr val="bg1"/>
                </a:solidFill>
                <a:latin typeface="メイリオ" panose="020B0604030504040204" pitchFamily="50" charset="-128"/>
                <a:ea typeface="メイリオ" panose="020B0604030504040204" pitchFamily="50" charset="-128"/>
              </a:rPr>
              <a:t>　爆心地から概ね２ｋｍ以内で被爆し</a:t>
            </a:r>
            <a:endParaRPr lang="en-US" altLang="ja-JP" sz="2000" dirty="0">
              <a:solidFill>
                <a:schemeClr val="bg1"/>
              </a:solidFill>
              <a:latin typeface="メイリオ" panose="020B0604030504040204" pitchFamily="50" charset="-128"/>
              <a:ea typeface="メイリオ" panose="020B0604030504040204" pitchFamily="50" charset="-128"/>
            </a:endParaRPr>
          </a:p>
          <a:p>
            <a:pPr>
              <a:spcBef>
                <a:spcPts val="0"/>
              </a:spcBef>
              <a:defRPr/>
            </a:pPr>
            <a:r>
              <a:rPr lang="ja-JP" altLang="en-US" sz="2000" dirty="0">
                <a:solidFill>
                  <a:schemeClr val="bg1"/>
                </a:solidFill>
                <a:latin typeface="メイリオ" panose="020B0604030504040204" pitchFamily="50" charset="-128"/>
                <a:ea typeface="メイリオ" panose="020B0604030504040204" pitchFamily="50" charset="-128"/>
              </a:rPr>
              <a:t>　現存する樹木</a:t>
            </a:r>
            <a:endParaRPr lang="en-US" altLang="ja-JP" sz="2000" dirty="0">
              <a:solidFill>
                <a:schemeClr val="bg1"/>
              </a:solidFill>
              <a:latin typeface="メイリオ" panose="020B0604030504040204" pitchFamily="50" charset="-128"/>
              <a:ea typeface="メイリオ" panose="020B0604030504040204" pitchFamily="50" charset="-128"/>
            </a:endParaRPr>
          </a:p>
          <a:p>
            <a:pPr>
              <a:spcBef>
                <a:spcPts val="0"/>
              </a:spcBef>
              <a:defRPr/>
            </a:pPr>
            <a:r>
              <a:rPr lang="ja-JP" altLang="en-US" sz="2000" dirty="0">
                <a:solidFill>
                  <a:schemeClr val="bg1"/>
                </a:solidFill>
                <a:latin typeface="メイリオ" panose="020B0604030504040204" pitchFamily="50" charset="-128"/>
                <a:ea typeface="メイリオ" panose="020B0604030504040204" pitchFamily="50" charset="-128"/>
              </a:rPr>
              <a:t>　登録数　　約１６０本</a:t>
            </a:r>
            <a:endParaRPr lang="en-US" altLang="ja-JP" sz="2000" dirty="0">
              <a:solidFill>
                <a:schemeClr val="bg1"/>
              </a:solidFill>
              <a:latin typeface="メイリオ" panose="020B0604030504040204" pitchFamily="50" charset="-128"/>
              <a:ea typeface="メイリオ" panose="020B0604030504040204" pitchFamily="50" charset="-128"/>
            </a:endParaRPr>
          </a:p>
        </p:txBody>
      </p:sp>
      <p:sp>
        <p:nvSpPr>
          <p:cNvPr id="22" name="正方形/長方形 21"/>
          <p:cNvSpPr/>
          <p:nvPr/>
        </p:nvSpPr>
        <p:spPr>
          <a:xfrm>
            <a:off x="392559" y="1239143"/>
            <a:ext cx="8643937" cy="430887"/>
          </a:xfrm>
          <a:prstGeom prst="rect">
            <a:avLst/>
          </a:prstGeom>
        </p:spPr>
        <p:txBody>
          <a:bodyPr>
            <a:spAutoFit/>
          </a:bodyPr>
          <a:lstStyle/>
          <a:p>
            <a:pPr marL="469900" indent="-469900" algn="l">
              <a:spcBef>
                <a:spcPct val="20000"/>
              </a:spcBef>
              <a:buClr>
                <a:srgbClr val="CC0000"/>
              </a:buClr>
              <a:defRPr/>
            </a:pPr>
            <a:r>
              <a:rPr lang="ja-JP" altLang="en-US" sz="2200" dirty="0">
                <a:solidFill>
                  <a:schemeClr val="bg1"/>
                </a:solidFill>
                <a:latin typeface="メイリオ" panose="020B0604030504040204" pitchFamily="50" charset="-128"/>
                <a:ea typeface="メイリオ" panose="020B0604030504040204" pitchFamily="50" charset="-128"/>
              </a:rPr>
              <a:t>被爆の惨禍を経験した「もの言わぬ証人」</a:t>
            </a:r>
            <a:endParaRPr lang="en-US" altLang="ja-JP" sz="2200" dirty="0">
              <a:solidFill>
                <a:schemeClr val="bg1"/>
              </a:solidFill>
              <a:latin typeface="メイリオ" panose="020B0604030504040204" pitchFamily="50" charset="-128"/>
              <a:ea typeface="メイリオ" panose="020B0604030504040204" pitchFamily="50" charset="-128"/>
            </a:endParaRPr>
          </a:p>
        </p:txBody>
      </p:sp>
      <p:pic>
        <p:nvPicPr>
          <p:cNvPr id="24" name="図 3" descr="23平和公園アオギリ③.JPG"/>
          <p:cNvPicPr>
            <a:picLocks noChangeAspect="1"/>
          </p:cNvPicPr>
          <p:nvPr/>
        </p:nvPicPr>
        <p:blipFill>
          <a:blip r:embed="rId6" cstate="print"/>
          <a:srcRect/>
          <a:stretch>
            <a:fillRect/>
          </a:stretch>
        </p:blipFill>
        <p:spPr bwMode="auto">
          <a:xfrm>
            <a:off x="3275856" y="4077072"/>
            <a:ext cx="2040342" cy="2411329"/>
          </a:xfrm>
          <a:prstGeom prst="rect">
            <a:avLst/>
          </a:prstGeom>
          <a:noFill/>
          <a:ln w="9525">
            <a:noFill/>
            <a:miter lim="800000"/>
            <a:headEnd/>
            <a:tailEnd/>
          </a:ln>
        </p:spPr>
      </p:pic>
      <p:sp>
        <p:nvSpPr>
          <p:cNvPr id="27" name="テキスト ボックス 9"/>
          <p:cNvSpPr txBox="1">
            <a:spLocks noChangeArrowheads="1"/>
          </p:cNvSpPr>
          <p:nvPr/>
        </p:nvSpPr>
        <p:spPr bwMode="auto">
          <a:xfrm>
            <a:off x="3479559" y="6547526"/>
            <a:ext cx="1812521" cy="285335"/>
          </a:xfrm>
          <a:prstGeom prst="rect">
            <a:avLst/>
          </a:prstGeom>
          <a:noFill/>
          <a:ln w="9525">
            <a:noFill/>
            <a:miter lim="800000"/>
            <a:headEnd/>
            <a:tailEnd/>
          </a:ln>
        </p:spPr>
        <p:txBody>
          <a:bodyPr wrap="square">
            <a:spAutoFit/>
          </a:bodyPr>
          <a:lstStyle/>
          <a:p>
            <a:pPr algn="ctr">
              <a:lnSpc>
                <a:spcPts val="1400"/>
              </a:lnSpc>
            </a:pPr>
            <a:r>
              <a:rPr kumimoji="0" lang="ja-JP" altLang="en-US" sz="1400" dirty="0">
                <a:solidFill>
                  <a:srgbClr val="000000"/>
                </a:solidFill>
                <a:latin typeface="メイリオ" panose="020B0604030504040204" pitchFamily="50" charset="-128"/>
                <a:ea typeface="メイリオ" panose="020B0604030504040204" pitchFamily="50" charset="-128"/>
              </a:rPr>
              <a:t>被爆アオギリ</a:t>
            </a:r>
          </a:p>
        </p:txBody>
      </p:sp>
      <p:sp>
        <p:nvSpPr>
          <p:cNvPr id="29" name="横巻き 28"/>
          <p:cNvSpPr/>
          <p:nvPr/>
        </p:nvSpPr>
        <p:spPr>
          <a:xfrm>
            <a:off x="815209" y="451048"/>
            <a:ext cx="1668559" cy="584768"/>
          </a:xfrm>
          <a:prstGeom prst="horizontalScroll">
            <a:avLst/>
          </a:prstGeom>
          <a:solidFill>
            <a:srgbClr val="00B050"/>
          </a:solidFill>
          <a:ln>
            <a:noFill/>
          </a:ln>
          <a:effectLst>
            <a:outerShdw blurRad="508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2800" dirty="0">
                <a:ea typeface="HGP創英角ﾎﾟｯﾌﾟ体" pitchFamily="50" charset="-128"/>
              </a:rPr>
              <a:t>守る</a:t>
            </a:r>
          </a:p>
        </p:txBody>
      </p:sp>
      <p:sp>
        <p:nvSpPr>
          <p:cNvPr id="14" name="スライド番号プレースホルダ 11">
            <a:extLst>
              <a:ext uri="{FF2B5EF4-FFF2-40B4-BE49-F238E27FC236}">
                <a16:creationId xmlns:a16="http://schemas.microsoft.com/office/drawing/2014/main" id="{D54FD337-AEF1-4FB6-A988-E6F6E3AFE2DA}"/>
              </a:ext>
            </a:extLst>
          </p:cNvPr>
          <p:cNvSpPr>
            <a:spLocks noGrp="1"/>
          </p:cNvSpPr>
          <p:nvPr>
            <p:ph type="sldNum" sz="quarter" idx="11"/>
          </p:nvPr>
        </p:nvSpPr>
        <p:spPr bwMode="auto">
          <a:xfrm>
            <a:off x="6884988" y="6461125"/>
            <a:ext cx="2054225"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E404E63A-36A7-4A74-BD23-9C1E0E3B6A2D}" type="slidenum">
              <a:rPr lang="en-US" altLang="ja-JP" sz="1400" smtClean="0">
                <a:solidFill>
                  <a:srgbClr val="000000"/>
                </a:solidFill>
                <a:latin typeface="Arial" panose="020B0604020202020204" pitchFamily="34" charset="0"/>
              </a:rPr>
              <a:pPr>
                <a:spcBef>
                  <a:spcPct val="0"/>
                </a:spcBef>
                <a:buFontTx/>
                <a:buNone/>
              </a:pPr>
              <a:t>3</a:t>
            </a:fld>
            <a:endParaRPr lang="en-US" altLang="ja-JP" sz="1400">
              <a:solidFill>
                <a:srgbClr val="000000"/>
              </a:solidFill>
              <a:latin typeface="Arial" panose="020B0604020202020204" pitchFamily="34" charset="0"/>
            </a:endParaRPr>
          </a:p>
        </p:txBody>
      </p:sp>
      <p:pic>
        <p:nvPicPr>
          <p:cNvPr id="15" name="図 9">
            <a:extLst>
              <a:ext uri="{FF2B5EF4-FFF2-40B4-BE49-F238E27FC236}">
                <a16:creationId xmlns:a16="http://schemas.microsoft.com/office/drawing/2014/main" id="{5134DE90-24E8-4983-83AA-BC88D75FB897}"/>
              </a:ext>
            </a:extLst>
          </p:cNvPr>
          <p:cNvPicPr>
            <a:picLocks noChangeAspect="1"/>
          </p:cNvPicPr>
          <p:nvPr/>
        </p:nvPicPr>
        <p:blipFill rotWithShape="1">
          <a:blip r:embed="rId7">
            <a:extLst>
              <a:ext uri="{28A0092B-C50C-407E-A947-70E740481C1C}">
                <a14:useLocalDpi xmlns:a14="http://schemas.microsoft.com/office/drawing/2010/main" val="0"/>
              </a:ext>
            </a:extLst>
          </a:blip>
          <a:srcRect l="25031" r="24280"/>
          <a:stretch/>
        </p:blipFill>
        <p:spPr bwMode="auto">
          <a:xfrm>
            <a:off x="859903" y="4080717"/>
            <a:ext cx="2199929" cy="2411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フッター プレースホルダ 11">
            <a:extLst>
              <a:ext uri="{FF2B5EF4-FFF2-40B4-BE49-F238E27FC236}">
                <a16:creationId xmlns:a16="http://schemas.microsoft.com/office/drawing/2014/main" id="{B2F34300-EE55-4B85-A57C-25AA945D213F}"/>
              </a:ext>
            </a:extLst>
          </p:cNvPr>
          <p:cNvSpPr>
            <a:spLocks noGrp="1"/>
          </p:cNvSpPr>
          <p:nvPr>
            <p:ph type="ftr" sz="quarter" idx="10"/>
          </p:nvPr>
        </p:nvSpPr>
        <p:spPr bwMode="auto">
          <a:xfrm>
            <a:off x="918543" y="6528041"/>
            <a:ext cx="2069281" cy="28533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kumimoji="0" lang="ja-JP" altLang="en-US" sz="1400" dirty="0">
                <a:solidFill>
                  <a:srgbClr val="000000"/>
                </a:solidFill>
                <a:latin typeface="メイリオ" panose="020B0604030504040204" pitchFamily="50" charset="-128"/>
                <a:ea typeface="メイリオ" panose="020B0604030504040204" pitchFamily="50" charset="-128"/>
              </a:rPr>
              <a:t>原爆</a:t>
            </a:r>
            <a:r>
              <a:rPr lang="ja-JP" altLang="en-US" sz="1400" dirty="0">
                <a:solidFill>
                  <a:srgbClr val="000000"/>
                </a:solidFill>
                <a:latin typeface="メイリオ" panose="020B0604030504040204" pitchFamily="50" charset="-128"/>
                <a:ea typeface="メイリオ" panose="020B0604030504040204" pitchFamily="50" charset="-128"/>
              </a:rPr>
              <a:t>ドーム</a:t>
            </a:r>
            <a:endParaRPr lang="en-US" altLang="ja-JP" sz="1400" dirty="0">
              <a:solidFill>
                <a:srgbClr val="000000"/>
              </a:solidFill>
              <a:latin typeface="メイリオ" panose="020B0604030504040204" pitchFamily="50" charset="-128"/>
              <a:ea typeface="メイリオ" panose="020B0604030504040204" pitchFamily="50" charset="-128"/>
            </a:endParaRPr>
          </a:p>
        </p:txBody>
      </p:sp>
      <p:sp>
        <p:nvSpPr>
          <p:cNvPr id="19" name="フッター プレースホルダ 11">
            <a:extLst>
              <a:ext uri="{FF2B5EF4-FFF2-40B4-BE49-F238E27FC236}">
                <a16:creationId xmlns:a16="http://schemas.microsoft.com/office/drawing/2014/main" id="{DE64F986-343E-4B5E-A43A-E48FB3AD1C9F}"/>
              </a:ext>
            </a:extLst>
          </p:cNvPr>
          <p:cNvSpPr txBox="1">
            <a:spLocks/>
          </p:cNvSpPr>
          <p:nvPr/>
        </p:nvSpPr>
        <p:spPr bwMode="auto">
          <a:xfrm>
            <a:off x="6300192" y="6453336"/>
            <a:ext cx="2069281"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defPPr>
              <a:defRPr lang="ja-JP"/>
            </a:defPPr>
            <a:lvl1pPr algn="ctr" rtl="0" eaLnBrk="1" fontAlgn="base" hangingPunct="1">
              <a:spcBef>
                <a:spcPct val="20000"/>
              </a:spcBef>
              <a:spcAft>
                <a:spcPct val="0"/>
              </a:spcAft>
              <a:buFont typeface="Arial" panose="020B0604020202020204" pitchFamily="34" charset="0"/>
              <a:buChar char="•"/>
              <a:defRPr kumimoji="1" sz="3200" kern="1200">
                <a:solidFill>
                  <a:schemeClr val="tx1"/>
                </a:solidFill>
                <a:latin typeface="Calibri" panose="020F0502020204030204" pitchFamily="34" charset="0"/>
                <a:ea typeface="ＭＳ Ｐゴシック" panose="020B0600070205080204" pitchFamily="50" charset="-128"/>
                <a:cs typeface="+mn-cs"/>
              </a:defRPr>
            </a:lvl1pPr>
            <a:lvl2pPr marL="742950" indent="-285750"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Calibri" panose="020F0502020204030204" pitchFamily="34" charset="0"/>
                <a:ea typeface="ＭＳ Ｐゴシック" panose="020B0600070205080204" pitchFamily="50" charset="-128"/>
                <a:cs typeface="+mn-cs"/>
              </a:defRPr>
            </a:lvl2pPr>
            <a:lvl3pPr marL="1143000" indent="-22860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Calibri" panose="020F0502020204030204" pitchFamily="34" charset="0"/>
                <a:ea typeface="ＭＳ Ｐゴシック" panose="020B0600070205080204" pitchFamily="50" charset="-128"/>
                <a:cs typeface="+mn-cs"/>
              </a:defRPr>
            </a:lvl3pPr>
            <a:lvl4pPr marL="16002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Calibri" panose="020F0502020204030204" pitchFamily="34" charset="0"/>
                <a:ea typeface="ＭＳ Ｐゴシック" panose="020B0600070205080204" pitchFamily="50" charset="-128"/>
                <a:cs typeface="+mn-cs"/>
              </a:defRPr>
            </a:lvl4pPr>
            <a:lvl5pPr marL="20574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Calibri" panose="020F0502020204030204" pitchFamily="34" charset="0"/>
                <a:ea typeface="ＭＳ Ｐゴシック" panose="020B0600070205080204" pitchFamily="50" charset="-128"/>
                <a:cs typeface="+mn-cs"/>
              </a:defRPr>
            </a:lvl5pPr>
            <a:lvl6pPr marL="2514600" indent="-228600" algn="l" defTabSz="914400" rtl="0" eaLnBrk="0" fontAlgn="base" latinLnBrk="0" hangingPunct="0">
              <a:spcBef>
                <a:spcPct val="20000"/>
              </a:spcBef>
              <a:spcAft>
                <a:spcPct val="0"/>
              </a:spcAft>
              <a:buFont typeface="Arial" panose="020B0604020202020204" pitchFamily="34" charset="0"/>
              <a:buChar char="»"/>
              <a:defRPr kumimoji="1" sz="2000" kern="1200">
                <a:solidFill>
                  <a:schemeClr val="tx1"/>
                </a:solidFill>
                <a:latin typeface="Calibri" panose="020F0502020204030204" pitchFamily="34" charset="0"/>
                <a:ea typeface="ＭＳ Ｐゴシック" panose="020B0600070205080204" pitchFamily="50" charset="-128"/>
                <a:cs typeface="+mn-cs"/>
              </a:defRPr>
            </a:lvl6pPr>
            <a:lvl7pPr marL="2971800" indent="-228600" algn="l" defTabSz="914400" rtl="0" eaLnBrk="0" fontAlgn="base" latinLnBrk="0" hangingPunct="0">
              <a:spcBef>
                <a:spcPct val="20000"/>
              </a:spcBef>
              <a:spcAft>
                <a:spcPct val="0"/>
              </a:spcAft>
              <a:buFont typeface="Arial" panose="020B0604020202020204" pitchFamily="34" charset="0"/>
              <a:buChar char="»"/>
              <a:defRPr kumimoji="1" sz="2000" kern="1200">
                <a:solidFill>
                  <a:schemeClr val="tx1"/>
                </a:solidFill>
                <a:latin typeface="Calibri" panose="020F0502020204030204" pitchFamily="34" charset="0"/>
                <a:ea typeface="ＭＳ Ｐゴシック" panose="020B0600070205080204" pitchFamily="50" charset="-128"/>
                <a:cs typeface="+mn-cs"/>
              </a:defRPr>
            </a:lvl7pPr>
            <a:lvl8pPr marL="3429000" indent="-228600" algn="l" defTabSz="914400" rtl="0" eaLnBrk="0" fontAlgn="base" latinLnBrk="0" hangingPunct="0">
              <a:spcBef>
                <a:spcPct val="20000"/>
              </a:spcBef>
              <a:spcAft>
                <a:spcPct val="0"/>
              </a:spcAft>
              <a:buFont typeface="Arial" panose="020B0604020202020204" pitchFamily="34" charset="0"/>
              <a:buChar char="»"/>
              <a:defRPr kumimoji="1" sz="2000" kern="1200">
                <a:solidFill>
                  <a:schemeClr val="tx1"/>
                </a:solidFill>
                <a:latin typeface="Calibri" panose="020F0502020204030204" pitchFamily="34" charset="0"/>
                <a:ea typeface="ＭＳ Ｐゴシック" panose="020B0600070205080204" pitchFamily="50" charset="-128"/>
                <a:cs typeface="+mn-cs"/>
              </a:defRPr>
            </a:lvl8pPr>
            <a:lvl9pPr marL="3886200" indent="-228600" algn="l" defTabSz="914400" rtl="0" eaLnBrk="0" fontAlgn="base" latinLnBrk="0" hangingPunct="0">
              <a:spcBef>
                <a:spcPct val="20000"/>
              </a:spcBef>
              <a:spcAft>
                <a:spcPct val="0"/>
              </a:spcAft>
              <a:buFont typeface="Arial" panose="020B0604020202020204" pitchFamily="34" charset="0"/>
              <a:buChar char="»"/>
              <a:defRPr kumimoji="1" sz="2000" kern="1200">
                <a:solidFill>
                  <a:schemeClr val="tx1"/>
                </a:solidFill>
                <a:latin typeface="Calibri" panose="020F0502020204030204" pitchFamily="34" charset="0"/>
                <a:ea typeface="ＭＳ Ｐゴシック" panose="020B0600070205080204" pitchFamily="50" charset="-128"/>
                <a:cs typeface="+mn-cs"/>
              </a:defRPr>
            </a:lvl9pPr>
          </a:lstStyle>
          <a:p>
            <a:pPr>
              <a:spcBef>
                <a:spcPct val="0"/>
              </a:spcBef>
              <a:buFontTx/>
              <a:buNone/>
            </a:pPr>
            <a:r>
              <a:rPr kumimoji="0" lang="ja-JP" altLang="en-US" sz="1400" dirty="0">
                <a:solidFill>
                  <a:srgbClr val="000000"/>
                </a:solidFill>
                <a:latin typeface="メイリオ" panose="020B0604030504040204" pitchFamily="50" charset="-128"/>
                <a:ea typeface="メイリオ" panose="020B0604030504040204" pitchFamily="50" charset="-128"/>
              </a:rPr>
              <a:t>爆心地エリア</a:t>
            </a:r>
            <a:endParaRPr lang="en-US" altLang="ja-JP" sz="1400" dirty="0">
              <a:solidFill>
                <a:srgbClr val="000000"/>
              </a:solidFill>
              <a:latin typeface="メイリオ" panose="020B0604030504040204" pitchFamily="50" charset="-128"/>
              <a:ea typeface="メイリオ" panose="020B0604030504040204" pitchFamily="50" charset="-128"/>
            </a:endParaRPr>
          </a:p>
        </p:txBody>
      </p:sp>
      <p:pic>
        <p:nvPicPr>
          <p:cNvPr id="3" name="図 2" descr="ダイアグラム, 概略図&#10;&#10;自動的に生成された説明">
            <a:extLst>
              <a:ext uri="{FF2B5EF4-FFF2-40B4-BE49-F238E27FC236}">
                <a16:creationId xmlns:a16="http://schemas.microsoft.com/office/drawing/2014/main" id="{6135DCBE-2FD5-4FBD-A078-4B35DEBDB5F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508104" y="2665407"/>
            <a:ext cx="3470702" cy="3791823"/>
          </a:xfrm>
          <a:prstGeom prst="rect">
            <a:avLst/>
          </a:prstGeom>
        </p:spPr>
      </p:pic>
    </p:spTree>
    <p:extLst>
      <p:ext uri="{BB962C8B-B14F-4D97-AF65-F5344CB8AC3E}">
        <p14:creationId xmlns:p14="http://schemas.microsoft.com/office/powerpoint/2010/main" val="1907763468"/>
      </p:ext>
    </p:extLst>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graphicFrame>
        <p:nvGraphicFramePr>
          <p:cNvPr id="18" name="オブジェクト 17"/>
          <p:cNvGraphicFramePr>
            <a:graphicFrameLocks noChangeAspect="1"/>
          </p:cNvGraphicFramePr>
          <p:nvPr/>
        </p:nvGraphicFramePr>
        <p:xfrm>
          <a:off x="6645275" y="42863"/>
          <a:ext cx="2390775" cy="506412"/>
        </p:xfrm>
        <a:graphic>
          <a:graphicData uri="http://schemas.openxmlformats.org/presentationml/2006/ole">
            <mc:AlternateContent xmlns:mc="http://schemas.openxmlformats.org/markup-compatibility/2006">
              <mc:Choice xmlns:v="urn:schemas-microsoft-com:vml" Requires="v">
                <p:oleObj spid="_x0000_s102446" name="ビットマップ イメージ" r:id="rId4" imgW="4486901" imgH="876190" progId="PBrush">
                  <p:embed/>
                </p:oleObj>
              </mc:Choice>
              <mc:Fallback>
                <p:oleObj name="ビットマップ イメージ" r:id="rId4" imgW="4486901" imgH="876190" progId="PBrush">
                  <p:embed/>
                  <p:pic>
                    <p:nvPicPr>
                      <p:cNvPr id="18" name="オブジェクト 1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45275" y="42863"/>
                        <a:ext cx="2390775" cy="5064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テキスト ボックス 8"/>
          <p:cNvSpPr txBox="1"/>
          <p:nvPr/>
        </p:nvSpPr>
        <p:spPr>
          <a:xfrm>
            <a:off x="219808" y="467961"/>
            <a:ext cx="8924192" cy="523220"/>
          </a:xfrm>
          <a:prstGeom prst="rect">
            <a:avLst/>
          </a:prstGeom>
          <a:gradFill>
            <a:gsLst>
              <a:gs pos="63000">
                <a:schemeClr val="bg1">
                  <a:alpha val="0"/>
                </a:schemeClr>
              </a:gs>
              <a:gs pos="76000">
                <a:srgbClr val="CCECFF"/>
              </a:gs>
              <a:gs pos="95000">
                <a:srgbClr val="3399FF"/>
              </a:gs>
              <a:gs pos="100000">
                <a:srgbClr val="0070C0"/>
              </a:gs>
            </a:gsLst>
            <a:lin ang="5400000" scaled="0"/>
          </a:gradFill>
        </p:spPr>
        <p:txBody>
          <a:bodyPr wrap="square">
            <a:spAutoFit/>
          </a:bodyPr>
          <a:lstStyle/>
          <a:p>
            <a:pPr>
              <a:defRPr/>
            </a:pPr>
            <a:r>
              <a:rPr lang="ja-JP" altLang="en-US" sz="2800" b="1" dirty="0">
                <a:solidFill>
                  <a:schemeClr val="bg1"/>
                </a:solidFill>
                <a:latin typeface="+mj-lt"/>
                <a:ea typeface="メイリオ" pitchFamily="50" charset="-128"/>
                <a:cs typeface="メイリオ" pitchFamily="50" charset="-128"/>
              </a:rPr>
              <a:t>４</a:t>
            </a:r>
            <a:r>
              <a:rPr lang="en-US" altLang="ja-JP" sz="2800" b="1" dirty="0">
                <a:solidFill>
                  <a:schemeClr val="bg1"/>
                </a:solidFill>
                <a:latin typeface="+mj-lt"/>
                <a:ea typeface="メイリオ" pitchFamily="50" charset="-128"/>
                <a:cs typeface="メイリオ" pitchFamily="50" charset="-128"/>
              </a:rPr>
              <a:t>.</a:t>
            </a:r>
            <a:r>
              <a:rPr lang="en-US" altLang="ja-JP" sz="2800" dirty="0">
                <a:solidFill>
                  <a:schemeClr val="bg1"/>
                </a:solidFill>
                <a:latin typeface="+mj-lt"/>
                <a:ea typeface="メイリオ" pitchFamily="50" charset="-128"/>
                <a:cs typeface="メイリオ" pitchFamily="50" charset="-128"/>
              </a:rPr>
              <a:t> </a:t>
            </a:r>
            <a:r>
              <a:rPr lang="ja-JP" altLang="en-US" sz="2800" dirty="0">
                <a:solidFill>
                  <a:schemeClr val="bg1"/>
                </a:solidFill>
                <a:latin typeface="+mj-lt"/>
                <a:ea typeface="メイリオ" pitchFamily="50" charset="-128"/>
                <a:cs typeface="メイリオ" pitchFamily="50" charset="-128"/>
              </a:rPr>
              <a:t>　                      </a:t>
            </a:r>
            <a:r>
              <a:rPr lang="ja-JP" altLang="en-US" sz="2800" b="1" dirty="0">
                <a:solidFill>
                  <a:schemeClr val="bg1"/>
                </a:solidFill>
                <a:latin typeface="+mj-lt"/>
                <a:ea typeface="メイリオ" pitchFamily="50" charset="-128"/>
                <a:cs typeface="メイリオ" pitchFamily="50" charset="-128"/>
              </a:rPr>
              <a:t>「迎える平和」の推進</a:t>
            </a:r>
          </a:p>
        </p:txBody>
      </p:sp>
      <p:sp>
        <p:nvSpPr>
          <p:cNvPr id="29" name="横巻き 28"/>
          <p:cNvSpPr/>
          <p:nvPr/>
        </p:nvSpPr>
        <p:spPr>
          <a:xfrm>
            <a:off x="815209" y="451048"/>
            <a:ext cx="2100607" cy="584768"/>
          </a:xfrm>
          <a:prstGeom prst="horizontalScroll">
            <a:avLst/>
          </a:prstGeom>
          <a:solidFill>
            <a:srgbClr val="00B050"/>
          </a:solidFill>
          <a:ln>
            <a:noFill/>
          </a:ln>
          <a:effectLst>
            <a:outerShdw blurRad="508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2800" dirty="0">
                <a:ea typeface="HGP創英角ﾎﾟｯﾌﾟ体" pitchFamily="50" charset="-128"/>
              </a:rPr>
              <a:t>広める</a:t>
            </a:r>
          </a:p>
        </p:txBody>
      </p:sp>
      <p:sp>
        <p:nvSpPr>
          <p:cNvPr id="31" name="コンテンツ プレースホルダ 9"/>
          <p:cNvSpPr txBox="1">
            <a:spLocks/>
          </p:cNvSpPr>
          <p:nvPr/>
        </p:nvSpPr>
        <p:spPr bwMode="auto">
          <a:xfrm>
            <a:off x="539552" y="1268760"/>
            <a:ext cx="8143875" cy="1070167"/>
          </a:xfrm>
          <a:prstGeom prst="rect">
            <a:avLst/>
          </a:prstGeom>
          <a:solidFill>
            <a:srgbClr val="FFC000">
              <a:alpha val="29000"/>
            </a:srgbClr>
          </a:solidFill>
          <a:ln w="9525">
            <a:noFill/>
            <a:miter lim="800000"/>
            <a:headEnd/>
            <a:tailEnd/>
          </a:ln>
        </p:spPr>
        <p:txBody>
          <a:bodyPr/>
          <a:lstStyle/>
          <a:p>
            <a:r>
              <a:rPr lang="ja-JP" altLang="en-US" sz="2000" dirty="0">
                <a:solidFill>
                  <a:schemeClr val="bg1"/>
                </a:solidFill>
                <a:latin typeface="メイリオ" panose="020B0604030504040204" pitchFamily="50" charset="-128"/>
                <a:ea typeface="メイリオ" panose="020B0604030504040204" pitchFamily="50" charset="-128"/>
              </a:rPr>
              <a:t>各国の為政者に広島に来てもらい、被爆の実相に触れ、平和への思いを共有していただくことで、核兵器廃絶の実現に向けて努力していく決意を固めていただくことが重要</a:t>
            </a:r>
            <a:endParaRPr lang="en-US" altLang="ja-JP" sz="2000" dirty="0">
              <a:solidFill>
                <a:schemeClr val="bg1"/>
              </a:solidFill>
              <a:latin typeface="メイリオ" panose="020B0604030504040204" pitchFamily="50" charset="-128"/>
              <a:ea typeface="メイリオ" panose="020B0604030504040204" pitchFamily="50" charset="-128"/>
            </a:endParaRPr>
          </a:p>
        </p:txBody>
      </p:sp>
      <p:sp>
        <p:nvSpPr>
          <p:cNvPr id="32" name="テキスト ボックス 9"/>
          <p:cNvSpPr txBox="1">
            <a:spLocks noChangeArrowheads="1"/>
          </p:cNvSpPr>
          <p:nvPr/>
        </p:nvSpPr>
        <p:spPr bwMode="auto">
          <a:xfrm>
            <a:off x="179512" y="6218148"/>
            <a:ext cx="4147016" cy="523220"/>
          </a:xfrm>
          <a:prstGeom prst="rect">
            <a:avLst/>
          </a:prstGeom>
          <a:noFill/>
          <a:ln w="9525">
            <a:noFill/>
            <a:miter lim="800000"/>
            <a:headEnd/>
            <a:tailEnd/>
          </a:ln>
        </p:spPr>
        <p:txBody>
          <a:bodyPr wrap="square">
            <a:spAutoFit/>
          </a:bodyPr>
          <a:lstStyle/>
          <a:p>
            <a:pPr algn="ctr"/>
            <a:r>
              <a:rPr kumimoji="0" lang="en-US" altLang="ja-JP" sz="1400" dirty="0">
                <a:solidFill>
                  <a:srgbClr val="000000"/>
                </a:solidFill>
                <a:latin typeface="メイリオ" panose="020B0604030504040204" pitchFamily="50" charset="-128"/>
                <a:ea typeface="メイリオ" panose="020B0604030504040204" pitchFamily="50" charset="-128"/>
              </a:rPr>
              <a:t>G7 </a:t>
            </a:r>
            <a:r>
              <a:rPr kumimoji="0" lang="ja-JP" altLang="en-US" sz="1400" dirty="0">
                <a:solidFill>
                  <a:srgbClr val="000000"/>
                </a:solidFill>
                <a:latin typeface="メイリオ" panose="020B0604030504040204" pitchFamily="50" charset="-128"/>
                <a:ea typeface="メイリオ" panose="020B0604030504040204" pitchFamily="50" charset="-128"/>
              </a:rPr>
              <a:t>広島外相会合</a:t>
            </a:r>
            <a:endParaRPr kumimoji="0" lang="en-US" altLang="ja-JP" sz="1400" dirty="0">
              <a:solidFill>
                <a:srgbClr val="000000"/>
              </a:solidFill>
              <a:latin typeface="メイリオ" panose="020B0604030504040204" pitchFamily="50" charset="-128"/>
              <a:ea typeface="メイリオ" panose="020B0604030504040204" pitchFamily="50" charset="-128"/>
            </a:endParaRPr>
          </a:p>
          <a:p>
            <a:pPr algn="ctr"/>
            <a:r>
              <a:rPr kumimoji="0" lang="en-US" altLang="ja-JP" sz="1400" dirty="0">
                <a:solidFill>
                  <a:srgbClr val="000000"/>
                </a:solidFill>
                <a:latin typeface="メイリオ" panose="020B0604030504040204" pitchFamily="50" charset="-128"/>
                <a:ea typeface="メイリオ" panose="020B0604030504040204" pitchFamily="50" charset="-128"/>
              </a:rPr>
              <a:t>(2016</a:t>
            </a:r>
            <a:r>
              <a:rPr kumimoji="0" lang="ja-JP" altLang="en-US" sz="1400" dirty="0">
                <a:solidFill>
                  <a:srgbClr val="000000"/>
                </a:solidFill>
                <a:latin typeface="メイリオ" panose="020B0604030504040204" pitchFamily="50" charset="-128"/>
                <a:ea typeface="メイリオ" panose="020B0604030504040204" pitchFamily="50" charset="-128"/>
              </a:rPr>
              <a:t>年</a:t>
            </a:r>
            <a:r>
              <a:rPr kumimoji="0" lang="en-US" altLang="ja-JP" sz="1400" dirty="0">
                <a:solidFill>
                  <a:srgbClr val="000000"/>
                </a:solidFill>
                <a:latin typeface="メイリオ" panose="020B0604030504040204" pitchFamily="50" charset="-128"/>
                <a:ea typeface="メイリオ" panose="020B0604030504040204" pitchFamily="50" charset="-128"/>
              </a:rPr>
              <a:t>4</a:t>
            </a:r>
            <a:r>
              <a:rPr kumimoji="0" lang="ja-JP" altLang="en-US" sz="1400" dirty="0">
                <a:solidFill>
                  <a:srgbClr val="000000"/>
                </a:solidFill>
                <a:latin typeface="メイリオ" panose="020B0604030504040204" pitchFamily="50" charset="-128"/>
                <a:ea typeface="メイリオ" panose="020B0604030504040204" pitchFamily="50" charset="-128"/>
              </a:rPr>
              <a:t>月</a:t>
            </a:r>
            <a:r>
              <a:rPr kumimoji="0" lang="en-US" altLang="ja-JP" sz="1400" dirty="0">
                <a:solidFill>
                  <a:srgbClr val="000000"/>
                </a:solidFill>
                <a:latin typeface="メイリオ" panose="020B0604030504040204" pitchFamily="50" charset="-128"/>
                <a:ea typeface="メイリオ" panose="020B0604030504040204" pitchFamily="50" charset="-128"/>
              </a:rPr>
              <a:t>)</a:t>
            </a:r>
            <a:endParaRPr kumimoji="0" lang="ja-JP" altLang="en-US" sz="1400" dirty="0">
              <a:solidFill>
                <a:srgbClr val="000000"/>
              </a:solidFill>
              <a:latin typeface="メイリオ" panose="020B0604030504040204" pitchFamily="50" charset="-128"/>
              <a:ea typeface="メイリオ" panose="020B0604030504040204" pitchFamily="50" charset="-128"/>
            </a:endParaRPr>
          </a:p>
        </p:txBody>
      </p:sp>
      <p:sp>
        <p:nvSpPr>
          <p:cNvPr id="33" name="テキスト ボックス 9"/>
          <p:cNvSpPr txBox="1">
            <a:spLocks noChangeArrowheads="1"/>
          </p:cNvSpPr>
          <p:nvPr/>
        </p:nvSpPr>
        <p:spPr bwMode="auto">
          <a:xfrm>
            <a:off x="3707904" y="6237312"/>
            <a:ext cx="3600400" cy="523220"/>
          </a:xfrm>
          <a:prstGeom prst="rect">
            <a:avLst/>
          </a:prstGeom>
          <a:noFill/>
          <a:ln w="9525">
            <a:noFill/>
            <a:miter lim="800000"/>
            <a:headEnd/>
            <a:tailEnd/>
          </a:ln>
        </p:spPr>
        <p:txBody>
          <a:bodyPr wrap="square">
            <a:spAutoFit/>
          </a:bodyPr>
          <a:lstStyle/>
          <a:p>
            <a:pPr algn="ctr"/>
            <a:r>
              <a:rPr kumimoji="0" lang="ja-JP" altLang="en-US" sz="1400" dirty="0">
                <a:solidFill>
                  <a:srgbClr val="000000"/>
                </a:solidFill>
                <a:latin typeface="メイリオ" panose="020B0604030504040204" pitchFamily="50" charset="-128"/>
                <a:ea typeface="メイリオ" panose="020B0604030504040204" pitchFamily="50" charset="-128"/>
              </a:rPr>
              <a:t>オバマ米国大統領</a:t>
            </a:r>
            <a:endParaRPr kumimoji="0" lang="en-US" altLang="ja-JP" sz="1400" dirty="0">
              <a:solidFill>
                <a:srgbClr val="000000"/>
              </a:solidFill>
              <a:latin typeface="メイリオ" panose="020B0604030504040204" pitchFamily="50" charset="-128"/>
              <a:ea typeface="メイリオ" panose="020B0604030504040204" pitchFamily="50" charset="-128"/>
            </a:endParaRPr>
          </a:p>
          <a:p>
            <a:pPr algn="ctr"/>
            <a:r>
              <a:rPr kumimoji="0" lang="en-US" altLang="ja-JP" sz="1400" dirty="0">
                <a:solidFill>
                  <a:srgbClr val="000000"/>
                </a:solidFill>
                <a:latin typeface="メイリオ" panose="020B0604030504040204" pitchFamily="50" charset="-128"/>
                <a:ea typeface="メイリオ" panose="020B0604030504040204" pitchFamily="50" charset="-128"/>
              </a:rPr>
              <a:t>(2016</a:t>
            </a:r>
            <a:r>
              <a:rPr kumimoji="0" lang="ja-JP" altLang="en-US" sz="1400" dirty="0">
                <a:solidFill>
                  <a:srgbClr val="000000"/>
                </a:solidFill>
                <a:latin typeface="メイリオ" panose="020B0604030504040204" pitchFamily="50" charset="-128"/>
                <a:ea typeface="メイリオ" panose="020B0604030504040204" pitchFamily="50" charset="-128"/>
              </a:rPr>
              <a:t>年</a:t>
            </a:r>
            <a:r>
              <a:rPr kumimoji="0" lang="en-US" altLang="ja-JP" sz="1400" dirty="0">
                <a:solidFill>
                  <a:srgbClr val="000000"/>
                </a:solidFill>
                <a:latin typeface="メイリオ" panose="020B0604030504040204" pitchFamily="50" charset="-128"/>
                <a:ea typeface="メイリオ" panose="020B0604030504040204" pitchFamily="50" charset="-128"/>
              </a:rPr>
              <a:t>5</a:t>
            </a:r>
            <a:r>
              <a:rPr kumimoji="0" lang="ja-JP" altLang="en-US" sz="1400" dirty="0">
                <a:solidFill>
                  <a:srgbClr val="000000"/>
                </a:solidFill>
                <a:latin typeface="メイリオ" panose="020B0604030504040204" pitchFamily="50" charset="-128"/>
                <a:ea typeface="メイリオ" panose="020B0604030504040204" pitchFamily="50" charset="-128"/>
              </a:rPr>
              <a:t>月</a:t>
            </a:r>
            <a:r>
              <a:rPr kumimoji="0" lang="en-US" altLang="ja-JP" sz="1400" dirty="0">
                <a:solidFill>
                  <a:srgbClr val="000000"/>
                </a:solidFill>
                <a:latin typeface="メイリオ" panose="020B0604030504040204" pitchFamily="50" charset="-128"/>
                <a:ea typeface="メイリオ" panose="020B0604030504040204" pitchFamily="50" charset="-128"/>
              </a:rPr>
              <a:t>)</a:t>
            </a:r>
            <a:endParaRPr kumimoji="0" lang="ja-JP" altLang="en-US" sz="1400" dirty="0">
              <a:solidFill>
                <a:srgbClr val="000000"/>
              </a:solidFill>
              <a:latin typeface="メイリオ" panose="020B0604030504040204" pitchFamily="50" charset="-128"/>
              <a:ea typeface="メイリオ" panose="020B0604030504040204" pitchFamily="50" charset="-128"/>
            </a:endParaRPr>
          </a:p>
        </p:txBody>
      </p:sp>
      <p:sp>
        <p:nvSpPr>
          <p:cNvPr id="34" name="正方形/長方形 33"/>
          <p:cNvSpPr/>
          <p:nvPr/>
        </p:nvSpPr>
        <p:spPr>
          <a:xfrm>
            <a:off x="582479" y="2564904"/>
            <a:ext cx="8143875" cy="648000"/>
          </a:xfrm>
          <a:prstGeom prst="rect">
            <a:avLst/>
          </a:prstGeom>
          <a:solidFill>
            <a:schemeClr val="bg2">
              <a:lumMod val="20000"/>
              <a:lumOff val="80000"/>
            </a:schemeClr>
          </a:solidFill>
          <a:ln>
            <a:noFill/>
          </a:ln>
          <a:effectLst>
            <a:outerShdw blurRad="508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354013" indent="-354013" algn="l">
              <a:defRPr/>
            </a:pPr>
            <a:r>
              <a:rPr lang="ja-JP" altLang="en-US" sz="2000" dirty="0">
                <a:solidFill>
                  <a:schemeClr val="bg1"/>
                </a:solidFill>
                <a:latin typeface="メイリオ" panose="020B0604030504040204" pitchFamily="50" charset="-128"/>
                <a:ea typeface="メイリオ" panose="020B0604030504040204" pitchFamily="50" charset="-128"/>
              </a:rPr>
              <a:t>■</a:t>
            </a:r>
            <a:r>
              <a:rPr lang="en-US" altLang="ja-JP" sz="2000" dirty="0">
                <a:solidFill>
                  <a:schemeClr val="bg1"/>
                </a:solidFill>
                <a:latin typeface="メイリオ" panose="020B0604030504040204" pitchFamily="50" charset="-128"/>
                <a:ea typeface="メイリオ" panose="020B0604030504040204" pitchFamily="50" charset="-128"/>
              </a:rPr>
              <a:t> </a:t>
            </a:r>
            <a:r>
              <a:rPr lang="ja-JP" altLang="en-US" sz="2000" dirty="0">
                <a:solidFill>
                  <a:schemeClr val="bg1"/>
                </a:solidFill>
                <a:latin typeface="メイリオ" panose="020B0604030504040204" pitchFamily="50" charset="-128"/>
                <a:ea typeface="メイリオ" panose="020B0604030504040204" pitchFamily="50" charset="-128"/>
              </a:rPr>
              <a:t>核保有国の為政者に対する被爆地訪問要請</a:t>
            </a:r>
            <a:endParaRPr lang="en-US" altLang="ja-JP" sz="2000" dirty="0">
              <a:solidFill>
                <a:schemeClr val="bg1"/>
              </a:solidFill>
              <a:latin typeface="メイリオ" panose="020B0604030504040204" pitchFamily="50" charset="-128"/>
              <a:ea typeface="メイリオ" panose="020B0604030504040204" pitchFamily="50" charset="-128"/>
            </a:endParaRPr>
          </a:p>
          <a:p>
            <a:pPr marL="354013" indent="-354013" algn="l">
              <a:defRPr/>
            </a:pPr>
            <a:r>
              <a:rPr lang="ja-JP" altLang="en-US" sz="2000" dirty="0">
                <a:solidFill>
                  <a:schemeClr val="bg1"/>
                </a:solidFill>
                <a:latin typeface="メイリオ" panose="020B0604030504040204" pitchFamily="50" charset="-128"/>
                <a:ea typeface="メイリオ" panose="020B0604030504040204" pitchFamily="50" charset="-128"/>
              </a:rPr>
              <a:t>■ 核兵器廃絶に向けた議論をする国際会議の誘致</a:t>
            </a:r>
            <a:endParaRPr lang="en-US" altLang="ja-JP" sz="2000" dirty="0">
              <a:solidFill>
                <a:schemeClr val="bg1"/>
              </a:solidFill>
              <a:latin typeface="メイリオ" panose="020B0604030504040204" pitchFamily="50" charset="-128"/>
              <a:ea typeface="メイリオ" panose="020B0604030504040204" pitchFamily="50" charset="-128"/>
            </a:endParaRPr>
          </a:p>
        </p:txBody>
      </p:sp>
      <p:pic>
        <p:nvPicPr>
          <p:cNvPr id="35" name="図 3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79512" y="3438881"/>
            <a:ext cx="4178049" cy="2785366"/>
          </a:xfrm>
          <a:prstGeom prst="rect">
            <a:avLst/>
          </a:prstGeom>
        </p:spPr>
      </p:pic>
      <p:pic>
        <p:nvPicPr>
          <p:cNvPr id="36" name="図 35"/>
          <p:cNvPicPr/>
          <p:nvPr/>
        </p:nvPicPr>
        <p:blipFill>
          <a:blip r:embed="rId7" cstate="print">
            <a:extLst>
              <a:ext uri="{28A0092B-C50C-407E-A947-70E740481C1C}">
                <a14:useLocalDpi xmlns:a14="http://schemas.microsoft.com/office/drawing/2010/main" val="0"/>
              </a:ext>
            </a:extLst>
          </a:blip>
          <a:srcRect l="9036" b="13644"/>
          <a:stretch>
            <a:fillRect/>
          </a:stretch>
        </p:blipFill>
        <p:spPr bwMode="auto">
          <a:xfrm>
            <a:off x="4499992" y="3438881"/>
            <a:ext cx="2232248" cy="2785366"/>
          </a:xfrm>
          <a:prstGeom prst="rect">
            <a:avLst/>
          </a:prstGeom>
          <a:noFill/>
          <a:ln>
            <a:noFill/>
          </a:ln>
        </p:spPr>
      </p:pic>
      <p:pic>
        <p:nvPicPr>
          <p:cNvPr id="12"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76256" y="3429000"/>
            <a:ext cx="2101236" cy="27952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フッター プレースホルダ 11"/>
          <p:cNvSpPr txBox="1">
            <a:spLocks/>
          </p:cNvSpPr>
          <p:nvPr/>
        </p:nvSpPr>
        <p:spPr bwMode="auto">
          <a:xfrm>
            <a:off x="6804248" y="6237312"/>
            <a:ext cx="2339752"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r>
              <a:rPr kumimoji="0" lang="ja-JP" altLang="en-US" sz="1400" dirty="0">
                <a:solidFill>
                  <a:srgbClr val="000000"/>
                </a:solidFill>
                <a:latin typeface="メイリオ" panose="020B0604030504040204" pitchFamily="50" charset="-128"/>
                <a:ea typeface="メイリオ" panose="020B0604030504040204" pitchFamily="50" charset="-128"/>
              </a:rPr>
              <a:t>ローマ教皇</a:t>
            </a:r>
            <a:endParaRPr kumimoji="0" lang="en-US" altLang="ja-JP" sz="1400" dirty="0">
              <a:solidFill>
                <a:srgbClr val="000000"/>
              </a:solidFill>
              <a:latin typeface="メイリオ" panose="020B0604030504040204" pitchFamily="50" charset="-128"/>
              <a:ea typeface="メイリオ" panose="020B0604030504040204" pitchFamily="50" charset="-128"/>
            </a:endParaRPr>
          </a:p>
          <a:p>
            <a:pPr algn="ctr" eaLnBrk="1" hangingPunct="1">
              <a:spcBef>
                <a:spcPct val="0"/>
              </a:spcBef>
              <a:buFontTx/>
              <a:buNone/>
            </a:pPr>
            <a:r>
              <a:rPr kumimoji="0" lang="ja-JP" altLang="en-US" sz="1400" dirty="0">
                <a:solidFill>
                  <a:srgbClr val="000000"/>
                </a:solidFill>
                <a:latin typeface="メイリオ" panose="020B0604030504040204" pitchFamily="50" charset="-128"/>
                <a:ea typeface="メイリオ" panose="020B0604030504040204" pitchFamily="50" charset="-128"/>
              </a:rPr>
              <a:t>（</a:t>
            </a:r>
            <a:r>
              <a:rPr kumimoji="0" lang="en-US" altLang="ja-JP" sz="1400" dirty="0">
                <a:solidFill>
                  <a:srgbClr val="000000"/>
                </a:solidFill>
                <a:latin typeface="メイリオ" panose="020B0604030504040204" pitchFamily="50" charset="-128"/>
                <a:ea typeface="メイリオ" panose="020B0604030504040204" pitchFamily="50" charset="-128"/>
              </a:rPr>
              <a:t>2019</a:t>
            </a:r>
            <a:r>
              <a:rPr kumimoji="0" lang="ja-JP" altLang="en-US" sz="1400" dirty="0">
                <a:solidFill>
                  <a:srgbClr val="000000"/>
                </a:solidFill>
                <a:latin typeface="メイリオ" panose="020B0604030504040204" pitchFamily="50" charset="-128"/>
                <a:ea typeface="メイリオ" panose="020B0604030504040204" pitchFamily="50" charset="-128"/>
              </a:rPr>
              <a:t>年</a:t>
            </a:r>
            <a:r>
              <a:rPr kumimoji="0" lang="en-US" altLang="ja-JP" sz="1400" dirty="0">
                <a:solidFill>
                  <a:srgbClr val="000000"/>
                </a:solidFill>
                <a:latin typeface="メイリオ" panose="020B0604030504040204" pitchFamily="50" charset="-128"/>
                <a:ea typeface="メイリオ" panose="020B0604030504040204" pitchFamily="50" charset="-128"/>
              </a:rPr>
              <a:t>11</a:t>
            </a:r>
            <a:r>
              <a:rPr kumimoji="0" lang="ja-JP" altLang="en-US" sz="1400" dirty="0">
                <a:solidFill>
                  <a:srgbClr val="000000"/>
                </a:solidFill>
                <a:latin typeface="メイリオ" panose="020B0604030504040204" pitchFamily="50" charset="-128"/>
                <a:ea typeface="メイリオ" panose="020B0604030504040204" pitchFamily="50" charset="-128"/>
              </a:rPr>
              <a:t>月）</a:t>
            </a:r>
            <a:endParaRPr kumimoji="0" lang="en-US" altLang="ja-JP" sz="1400" dirty="0">
              <a:solidFill>
                <a:srgbClr val="000000"/>
              </a:solidFill>
              <a:latin typeface="メイリオ" panose="020B0604030504040204" pitchFamily="50" charset="-128"/>
              <a:ea typeface="メイリオ" panose="020B0604030504040204" pitchFamily="50" charset="-128"/>
            </a:endParaRPr>
          </a:p>
        </p:txBody>
      </p:sp>
      <p:sp>
        <p:nvSpPr>
          <p:cNvPr id="14" name="スライド番号プレースホルダ 11">
            <a:extLst>
              <a:ext uri="{FF2B5EF4-FFF2-40B4-BE49-F238E27FC236}">
                <a16:creationId xmlns:a16="http://schemas.microsoft.com/office/drawing/2014/main" id="{A61C7343-3F4D-4113-A944-681DE8FA626C}"/>
              </a:ext>
            </a:extLst>
          </p:cNvPr>
          <p:cNvSpPr>
            <a:spLocks noGrp="1"/>
          </p:cNvSpPr>
          <p:nvPr>
            <p:ph type="sldNum" sz="quarter" idx="11"/>
          </p:nvPr>
        </p:nvSpPr>
        <p:spPr bwMode="auto">
          <a:xfrm>
            <a:off x="6884988" y="6461125"/>
            <a:ext cx="2054225"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E404E63A-36A7-4A74-BD23-9C1E0E3B6A2D}" type="slidenum">
              <a:rPr lang="en-US" altLang="ja-JP" sz="1400" smtClean="0">
                <a:solidFill>
                  <a:srgbClr val="000000"/>
                </a:solidFill>
                <a:latin typeface="Arial" panose="020B0604020202020204" pitchFamily="34" charset="0"/>
              </a:rPr>
              <a:pPr>
                <a:spcBef>
                  <a:spcPct val="0"/>
                </a:spcBef>
                <a:buFontTx/>
                <a:buNone/>
              </a:pPr>
              <a:t>4</a:t>
            </a:fld>
            <a:endParaRPr lang="en-US" altLang="ja-JP" sz="1400">
              <a:solidFill>
                <a:srgbClr val="000000"/>
              </a:solidFill>
              <a:latin typeface="Arial" panose="020B0604020202020204" pitchFamily="34" charset="0"/>
            </a:endParaRPr>
          </a:p>
        </p:txBody>
      </p:sp>
    </p:spTree>
    <p:extLst>
      <p:ext uri="{BB962C8B-B14F-4D97-AF65-F5344CB8AC3E}">
        <p14:creationId xmlns:p14="http://schemas.microsoft.com/office/powerpoint/2010/main" val="463602321"/>
      </p:ext>
    </p:extLst>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graphicFrame>
        <p:nvGraphicFramePr>
          <p:cNvPr id="18" name="オブジェクト 17"/>
          <p:cNvGraphicFramePr>
            <a:graphicFrameLocks noChangeAspect="1"/>
          </p:cNvGraphicFramePr>
          <p:nvPr/>
        </p:nvGraphicFramePr>
        <p:xfrm>
          <a:off x="6645275" y="42863"/>
          <a:ext cx="2390775" cy="506412"/>
        </p:xfrm>
        <a:graphic>
          <a:graphicData uri="http://schemas.openxmlformats.org/presentationml/2006/ole">
            <mc:AlternateContent xmlns:mc="http://schemas.openxmlformats.org/markup-compatibility/2006">
              <mc:Choice xmlns:v="urn:schemas-microsoft-com:vml" Requires="v">
                <p:oleObj spid="_x0000_s103466" name="ビットマップ イメージ" r:id="rId4" imgW="4486901" imgH="876190" progId="PBrush">
                  <p:embed/>
                </p:oleObj>
              </mc:Choice>
              <mc:Fallback>
                <p:oleObj name="ビットマップ イメージ" r:id="rId4" imgW="4486901" imgH="876190" progId="PBrush">
                  <p:embed/>
                  <p:pic>
                    <p:nvPicPr>
                      <p:cNvPr id="18" name="オブジェクト 1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45275" y="42863"/>
                        <a:ext cx="2390775" cy="5064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テキスト ボックス 8"/>
          <p:cNvSpPr txBox="1"/>
          <p:nvPr/>
        </p:nvSpPr>
        <p:spPr>
          <a:xfrm>
            <a:off x="219808" y="467961"/>
            <a:ext cx="8924192" cy="523220"/>
          </a:xfrm>
          <a:prstGeom prst="rect">
            <a:avLst/>
          </a:prstGeom>
          <a:gradFill>
            <a:gsLst>
              <a:gs pos="63000">
                <a:schemeClr val="bg1">
                  <a:alpha val="0"/>
                </a:schemeClr>
              </a:gs>
              <a:gs pos="76000">
                <a:srgbClr val="CCECFF"/>
              </a:gs>
              <a:gs pos="95000">
                <a:srgbClr val="3399FF"/>
              </a:gs>
              <a:gs pos="100000">
                <a:srgbClr val="0070C0"/>
              </a:gs>
            </a:gsLst>
            <a:lin ang="5400000" scaled="0"/>
          </a:gradFill>
        </p:spPr>
        <p:txBody>
          <a:bodyPr wrap="square">
            <a:spAutoFit/>
          </a:bodyPr>
          <a:lstStyle/>
          <a:p>
            <a:pPr>
              <a:defRPr/>
            </a:pPr>
            <a:r>
              <a:rPr lang="ja-JP" altLang="en-US" sz="2800" b="1" dirty="0">
                <a:solidFill>
                  <a:schemeClr val="bg1"/>
                </a:solidFill>
                <a:latin typeface="+mj-lt"/>
                <a:ea typeface="メイリオ" pitchFamily="50" charset="-128"/>
                <a:cs typeface="メイリオ" pitchFamily="50" charset="-128"/>
              </a:rPr>
              <a:t>５</a:t>
            </a:r>
            <a:r>
              <a:rPr lang="en-US" altLang="ja-JP" sz="2800" b="1" dirty="0">
                <a:solidFill>
                  <a:schemeClr val="bg1"/>
                </a:solidFill>
                <a:latin typeface="+mj-lt"/>
                <a:ea typeface="メイリオ" pitchFamily="50" charset="-128"/>
                <a:cs typeface="メイリオ" pitchFamily="50" charset="-128"/>
              </a:rPr>
              <a:t>. </a:t>
            </a:r>
            <a:r>
              <a:rPr lang="ja-JP" altLang="en-US" sz="2800" b="1" dirty="0">
                <a:solidFill>
                  <a:schemeClr val="bg1"/>
                </a:solidFill>
                <a:latin typeface="+mj-lt"/>
                <a:ea typeface="メイリオ" pitchFamily="50" charset="-128"/>
                <a:cs typeface="メイリオ" pitchFamily="50" charset="-128"/>
              </a:rPr>
              <a:t>　                      　平和首長会議</a:t>
            </a:r>
            <a:r>
              <a:rPr lang="en-US" altLang="ja-JP" sz="2800" b="1" dirty="0">
                <a:solidFill>
                  <a:schemeClr val="bg1"/>
                </a:solidFill>
                <a:latin typeface="+mj-lt"/>
                <a:ea typeface="メイリオ" pitchFamily="50" charset="-128"/>
                <a:cs typeface="メイリオ" pitchFamily="50" charset="-128"/>
              </a:rPr>
              <a:t> </a:t>
            </a:r>
            <a:endParaRPr lang="ja-JP" altLang="en-US" sz="2800" b="1" dirty="0">
              <a:solidFill>
                <a:schemeClr val="bg1"/>
              </a:solidFill>
              <a:latin typeface="+mj-lt"/>
              <a:ea typeface="メイリオ" pitchFamily="50" charset="-128"/>
              <a:cs typeface="メイリオ" pitchFamily="50" charset="-128"/>
            </a:endParaRPr>
          </a:p>
        </p:txBody>
      </p:sp>
      <p:sp>
        <p:nvSpPr>
          <p:cNvPr id="29" name="横巻き 28"/>
          <p:cNvSpPr/>
          <p:nvPr/>
        </p:nvSpPr>
        <p:spPr>
          <a:xfrm>
            <a:off x="815209" y="451048"/>
            <a:ext cx="2100607" cy="584768"/>
          </a:xfrm>
          <a:prstGeom prst="horizontalScroll">
            <a:avLst/>
          </a:prstGeom>
          <a:solidFill>
            <a:srgbClr val="00B050"/>
          </a:solidFill>
          <a:ln>
            <a:noFill/>
          </a:ln>
          <a:effectLst>
            <a:outerShdw blurRad="508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2800" dirty="0">
                <a:ea typeface="HGP創英角ﾎﾟｯﾌﾟ体" pitchFamily="50" charset="-128"/>
              </a:rPr>
              <a:t>広める</a:t>
            </a:r>
          </a:p>
        </p:txBody>
      </p:sp>
      <p:sp>
        <p:nvSpPr>
          <p:cNvPr id="12" name="Rectangle 8"/>
          <p:cNvSpPr txBox="1">
            <a:spLocks noChangeArrowheads="1"/>
          </p:cNvSpPr>
          <p:nvPr/>
        </p:nvSpPr>
        <p:spPr bwMode="auto">
          <a:xfrm>
            <a:off x="179512" y="1397994"/>
            <a:ext cx="8964488" cy="203100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469900" indent="-469900" algn="l" rtl="0" eaLnBrk="0" fontAlgn="base" hangingPunct="0">
              <a:spcBef>
                <a:spcPct val="20000"/>
              </a:spcBef>
              <a:spcAft>
                <a:spcPct val="0"/>
              </a:spcAft>
              <a:buClr>
                <a:schemeClr val="accent2"/>
              </a:buClr>
              <a:buFont typeface="Wingdings" pitchFamily="2" charset="2"/>
              <a:buChar char="o"/>
              <a:defRPr kumimoji="1" sz="3000">
                <a:solidFill>
                  <a:schemeClr val="tx1"/>
                </a:solidFill>
                <a:latin typeface="+mn-lt"/>
                <a:ea typeface="+mn-ea"/>
                <a:cs typeface="+mn-cs"/>
              </a:defRPr>
            </a:lvl1pPr>
            <a:lvl2pPr marL="908050" indent="-436563" algn="l" rtl="0" eaLnBrk="0" fontAlgn="base" hangingPunct="0">
              <a:spcBef>
                <a:spcPct val="20000"/>
              </a:spcBef>
              <a:spcAft>
                <a:spcPct val="0"/>
              </a:spcAft>
              <a:buClr>
                <a:schemeClr val="accent2"/>
              </a:buClr>
              <a:buFont typeface="Wingdings" pitchFamily="2" charset="2"/>
              <a:buChar char="n"/>
              <a:defRPr kumimoji="1" sz="2600">
                <a:solidFill>
                  <a:schemeClr val="tx1"/>
                </a:solidFill>
                <a:latin typeface="+mn-lt"/>
                <a:ea typeface="+mn-ea"/>
              </a:defRPr>
            </a:lvl2pPr>
            <a:lvl3pPr marL="1304925" indent="-395288" algn="l" rtl="0" eaLnBrk="0" fontAlgn="base" hangingPunct="0">
              <a:spcBef>
                <a:spcPct val="20000"/>
              </a:spcBef>
              <a:spcAft>
                <a:spcPct val="0"/>
              </a:spcAft>
              <a:buClr>
                <a:schemeClr val="accent2"/>
              </a:buClr>
              <a:buFont typeface="Wingdings" pitchFamily="2" charset="2"/>
              <a:buChar char="o"/>
              <a:defRPr kumimoji="1" sz="2300">
                <a:solidFill>
                  <a:schemeClr val="tx1"/>
                </a:solidFill>
                <a:latin typeface="+mn-lt"/>
                <a:ea typeface="+mn-ea"/>
              </a:defRPr>
            </a:lvl3pPr>
            <a:lvl4pPr marL="1693863" indent="-387350" algn="l" rtl="0" eaLnBrk="0" fontAlgn="base" hangingPunct="0">
              <a:spcBef>
                <a:spcPct val="20000"/>
              </a:spcBef>
              <a:spcAft>
                <a:spcPct val="0"/>
              </a:spcAft>
              <a:buClr>
                <a:schemeClr val="accent2"/>
              </a:buClr>
              <a:buFont typeface="Wingdings" pitchFamily="2" charset="2"/>
              <a:buChar char="n"/>
              <a:defRPr kumimoji="1" sz="2000">
                <a:solidFill>
                  <a:schemeClr val="tx1"/>
                </a:solidFill>
                <a:latin typeface="+mn-lt"/>
                <a:ea typeface="+mn-ea"/>
              </a:defRPr>
            </a:lvl4pPr>
            <a:lvl5pPr marL="2093913" indent="-398463" algn="l" rtl="0" eaLnBrk="0" fontAlgn="base" hangingPunct="0">
              <a:spcBef>
                <a:spcPct val="25000"/>
              </a:spcBef>
              <a:spcAft>
                <a:spcPct val="0"/>
              </a:spcAft>
              <a:buClr>
                <a:schemeClr val="accent2"/>
              </a:buClr>
              <a:buFont typeface="Wingdings" pitchFamily="2" charset="2"/>
              <a:buChar char="§"/>
              <a:defRPr kumimoji="1" sz="2000">
                <a:solidFill>
                  <a:schemeClr val="tx1"/>
                </a:solidFill>
                <a:latin typeface="+mn-lt"/>
                <a:ea typeface="+mn-ea"/>
              </a:defRPr>
            </a:lvl5pPr>
            <a:lvl6pPr marL="2551113" indent="-398463" algn="l" rtl="0" fontAlgn="base">
              <a:spcBef>
                <a:spcPct val="25000"/>
              </a:spcBef>
              <a:spcAft>
                <a:spcPct val="0"/>
              </a:spcAft>
              <a:buClr>
                <a:schemeClr val="accent2"/>
              </a:buClr>
              <a:buFont typeface="Wingdings" pitchFamily="2" charset="2"/>
              <a:buChar char="§"/>
              <a:defRPr kumimoji="1" sz="2000">
                <a:solidFill>
                  <a:schemeClr val="tx1"/>
                </a:solidFill>
                <a:latin typeface="+mn-lt"/>
                <a:ea typeface="+mn-ea"/>
              </a:defRPr>
            </a:lvl6pPr>
            <a:lvl7pPr marL="3008313" indent="-398463" algn="l" rtl="0" fontAlgn="base">
              <a:spcBef>
                <a:spcPct val="25000"/>
              </a:spcBef>
              <a:spcAft>
                <a:spcPct val="0"/>
              </a:spcAft>
              <a:buClr>
                <a:schemeClr val="accent2"/>
              </a:buClr>
              <a:buFont typeface="Wingdings" pitchFamily="2" charset="2"/>
              <a:buChar char="§"/>
              <a:defRPr kumimoji="1" sz="2000">
                <a:solidFill>
                  <a:schemeClr val="tx1"/>
                </a:solidFill>
                <a:latin typeface="+mn-lt"/>
                <a:ea typeface="+mn-ea"/>
              </a:defRPr>
            </a:lvl7pPr>
            <a:lvl8pPr marL="3465513" indent="-398463" algn="l" rtl="0" fontAlgn="base">
              <a:spcBef>
                <a:spcPct val="25000"/>
              </a:spcBef>
              <a:spcAft>
                <a:spcPct val="0"/>
              </a:spcAft>
              <a:buClr>
                <a:schemeClr val="accent2"/>
              </a:buClr>
              <a:buFont typeface="Wingdings" pitchFamily="2" charset="2"/>
              <a:buChar char="§"/>
              <a:defRPr kumimoji="1" sz="2000">
                <a:solidFill>
                  <a:schemeClr val="tx1"/>
                </a:solidFill>
                <a:latin typeface="+mn-lt"/>
                <a:ea typeface="+mn-ea"/>
              </a:defRPr>
            </a:lvl8pPr>
            <a:lvl9pPr marL="3922713" indent="-398463" algn="l" rtl="0" fontAlgn="base">
              <a:spcBef>
                <a:spcPct val="25000"/>
              </a:spcBef>
              <a:spcAft>
                <a:spcPct val="0"/>
              </a:spcAft>
              <a:buClr>
                <a:schemeClr val="accent2"/>
              </a:buClr>
              <a:buFont typeface="Wingdings" pitchFamily="2" charset="2"/>
              <a:buChar char="§"/>
              <a:defRPr kumimoji="1" sz="2000">
                <a:solidFill>
                  <a:schemeClr val="tx1"/>
                </a:solidFill>
                <a:latin typeface="+mn-lt"/>
                <a:ea typeface="+mn-ea"/>
              </a:defRPr>
            </a:lvl9pPr>
          </a:lstStyle>
          <a:p>
            <a:pPr>
              <a:spcBef>
                <a:spcPts val="600"/>
              </a:spcBef>
              <a:buClr>
                <a:srgbClr val="00B050"/>
              </a:buClr>
              <a:buFontTx/>
              <a:buNone/>
            </a:pPr>
            <a:r>
              <a:rPr lang="ja-JP" altLang="en-US" sz="2200" dirty="0">
                <a:solidFill>
                  <a:schemeClr val="bg1"/>
                </a:solidFill>
                <a:latin typeface="メイリオ" panose="020B0604030504040204" pitchFamily="50" charset="-128"/>
                <a:ea typeface="メイリオ" panose="020B0604030504040204" pitchFamily="50" charset="-128"/>
              </a:rPr>
              <a:t>■設立　１９８２年</a:t>
            </a:r>
            <a:endParaRPr lang="en-US" altLang="ja-JP" sz="2200" dirty="0">
              <a:solidFill>
                <a:schemeClr val="bg1"/>
              </a:solidFill>
              <a:latin typeface="メイリオ" panose="020B0604030504040204" pitchFamily="50" charset="-128"/>
              <a:ea typeface="メイリオ" panose="020B0604030504040204" pitchFamily="50" charset="-128"/>
            </a:endParaRPr>
          </a:p>
          <a:p>
            <a:pPr>
              <a:spcBef>
                <a:spcPts val="600"/>
              </a:spcBef>
              <a:buClr>
                <a:srgbClr val="00B050"/>
              </a:buClr>
              <a:buFontTx/>
              <a:buNone/>
            </a:pPr>
            <a:r>
              <a:rPr lang="ja-JP" altLang="en-US" sz="2200" dirty="0">
                <a:solidFill>
                  <a:schemeClr val="bg1"/>
                </a:solidFill>
                <a:latin typeface="メイリオ" panose="020B0604030504040204" pitchFamily="50" charset="-128"/>
                <a:ea typeface="メイリオ" panose="020B0604030504040204" pitchFamily="50" charset="-128"/>
              </a:rPr>
              <a:t>　 　　  </a:t>
            </a:r>
            <a:r>
              <a:rPr lang="en-US" altLang="ja-JP" sz="2200" dirty="0">
                <a:solidFill>
                  <a:schemeClr val="bg1"/>
                </a:solidFill>
                <a:latin typeface="メイリオ" panose="020B0604030504040204" pitchFamily="50" charset="-128"/>
                <a:ea typeface="メイリオ" panose="020B0604030504040204" pitchFamily="50" charset="-128"/>
              </a:rPr>
              <a:t>(</a:t>
            </a:r>
            <a:r>
              <a:rPr lang="ja-JP" altLang="en-US" sz="2200" dirty="0">
                <a:solidFill>
                  <a:schemeClr val="bg1"/>
                </a:solidFill>
                <a:latin typeface="メイリオ" panose="020B0604030504040204" pitchFamily="50" charset="-128"/>
                <a:ea typeface="メイリオ" panose="020B0604030504040204" pitchFamily="50" charset="-128"/>
              </a:rPr>
              <a:t>１９９１年に国連経済社会理事会の</a:t>
            </a:r>
            <a:r>
              <a:rPr lang="en-US" altLang="ja-JP" sz="2200" dirty="0">
                <a:solidFill>
                  <a:schemeClr val="bg1"/>
                </a:solidFill>
                <a:latin typeface="メイリオ" panose="020B0604030504040204" pitchFamily="50" charset="-128"/>
                <a:ea typeface="メイリオ" panose="020B0604030504040204" pitchFamily="50" charset="-128"/>
              </a:rPr>
              <a:t>NGO</a:t>
            </a:r>
            <a:r>
              <a:rPr lang="ja-JP" altLang="en-US" sz="2200" dirty="0">
                <a:solidFill>
                  <a:schemeClr val="bg1"/>
                </a:solidFill>
                <a:latin typeface="メイリオ" panose="020B0604030504040204" pitchFamily="50" charset="-128"/>
                <a:ea typeface="メイリオ" panose="020B0604030504040204" pitchFamily="50" charset="-128"/>
              </a:rPr>
              <a:t>に登録）</a:t>
            </a:r>
          </a:p>
          <a:p>
            <a:pPr>
              <a:spcBef>
                <a:spcPts val="600"/>
              </a:spcBef>
              <a:buClr>
                <a:srgbClr val="00B050"/>
              </a:buClr>
              <a:buFontTx/>
              <a:buNone/>
            </a:pPr>
            <a:r>
              <a:rPr lang="ja-JP" altLang="en-US" sz="2200" dirty="0">
                <a:solidFill>
                  <a:schemeClr val="bg1"/>
                </a:solidFill>
                <a:latin typeface="メイリオ" panose="020B0604030504040204" pitchFamily="50" charset="-128"/>
                <a:ea typeface="メイリオ" panose="020B0604030504040204" pitchFamily="50" charset="-128"/>
              </a:rPr>
              <a:t>■構成　世界１６５か国・地域８，０３７都市</a:t>
            </a:r>
            <a:r>
              <a:rPr lang="en-US" altLang="ja-JP" sz="2200" dirty="0">
                <a:solidFill>
                  <a:schemeClr val="bg1"/>
                </a:solidFill>
                <a:latin typeface="メイリオ" panose="020B0604030504040204" pitchFamily="50" charset="-128"/>
                <a:ea typeface="メイリオ" panose="020B0604030504040204" pitchFamily="50" charset="-128"/>
              </a:rPr>
              <a:t>(2021.7.1</a:t>
            </a:r>
            <a:r>
              <a:rPr lang="ja-JP" altLang="en-US" sz="2200" dirty="0">
                <a:solidFill>
                  <a:schemeClr val="bg1"/>
                </a:solidFill>
                <a:latin typeface="メイリオ" panose="020B0604030504040204" pitchFamily="50" charset="-128"/>
                <a:ea typeface="メイリオ" panose="020B0604030504040204" pitchFamily="50" charset="-128"/>
              </a:rPr>
              <a:t>現在）</a:t>
            </a:r>
            <a:endParaRPr lang="en-US" altLang="ja-JP" sz="2200" dirty="0">
              <a:solidFill>
                <a:schemeClr val="bg1"/>
              </a:solidFill>
              <a:latin typeface="メイリオ" panose="020B0604030504040204" pitchFamily="50" charset="-128"/>
              <a:ea typeface="メイリオ" panose="020B0604030504040204" pitchFamily="50" charset="-128"/>
            </a:endParaRPr>
          </a:p>
          <a:p>
            <a:pPr>
              <a:spcBef>
                <a:spcPts val="600"/>
              </a:spcBef>
              <a:buClr>
                <a:srgbClr val="00B050"/>
              </a:buClr>
              <a:buFontTx/>
              <a:buNone/>
            </a:pPr>
            <a:r>
              <a:rPr lang="ja-JP" altLang="en-US" sz="2200" dirty="0">
                <a:solidFill>
                  <a:schemeClr val="bg1"/>
                </a:solidFill>
                <a:latin typeface="メイリオ" panose="020B0604030504040204" pitchFamily="50" charset="-128"/>
                <a:ea typeface="メイリオ" panose="020B0604030504040204" pitchFamily="50" charset="-128"/>
              </a:rPr>
              <a:t>■会長都市　広島市　　　副会長都市　１４都市　</a:t>
            </a:r>
            <a:endParaRPr lang="en-US" altLang="ja-JP" sz="2200" dirty="0">
              <a:solidFill>
                <a:schemeClr val="bg1"/>
              </a:solidFill>
              <a:latin typeface="メイリオ" panose="020B0604030504040204" pitchFamily="50" charset="-128"/>
              <a:ea typeface="メイリオ" panose="020B0604030504040204" pitchFamily="50" charset="-128"/>
            </a:endParaRPr>
          </a:p>
        </p:txBody>
      </p:sp>
      <p:pic>
        <p:nvPicPr>
          <p:cNvPr id="15" name="Picture 19" descr="Mayors_for_Peace logo2"/>
          <p:cNvPicPr>
            <a:picLocks noChangeAspect="1" noChangeArrowheads="1"/>
          </p:cNvPicPr>
          <p:nvPr/>
        </p:nvPicPr>
        <p:blipFill>
          <a:blip r:embed="rId6" cstate="print"/>
          <a:srcRect/>
          <a:stretch>
            <a:fillRect/>
          </a:stretch>
        </p:blipFill>
        <p:spPr bwMode="auto">
          <a:xfrm>
            <a:off x="7884368" y="1089920"/>
            <a:ext cx="962870" cy="970928"/>
          </a:xfrm>
          <a:prstGeom prst="rect">
            <a:avLst/>
          </a:prstGeom>
          <a:noFill/>
          <a:ln w="9525">
            <a:noFill/>
            <a:miter lim="800000"/>
            <a:headEnd/>
            <a:tailEnd/>
          </a:ln>
        </p:spPr>
      </p:pic>
      <p:pic>
        <p:nvPicPr>
          <p:cNvPr id="10" name="図 13">
            <a:extLst>
              <a:ext uri="{FF2B5EF4-FFF2-40B4-BE49-F238E27FC236}">
                <a16:creationId xmlns:a16="http://schemas.microsoft.com/office/drawing/2014/main" id="{D9486F71-EA79-46A1-8BC2-7BD46933FC4B}"/>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23528" y="3438303"/>
            <a:ext cx="4104828" cy="3038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図 14">
            <a:extLst>
              <a:ext uri="{FF2B5EF4-FFF2-40B4-BE49-F238E27FC236}">
                <a16:creationId xmlns:a16="http://schemas.microsoft.com/office/drawing/2014/main" id="{1E0FE993-EFD2-4BFD-8F5B-5A4760AC7C7D}"/>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787900" y="3429000"/>
            <a:ext cx="4050531" cy="3036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スライド番号プレースホルダ 11">
            <a:extLst>
              <a:ext uri="{FF2B5EF4-FFF2-40B4-BE49-F238E27FC236}">
                <a16:creationId xmlns:a16="http://schemas.microsoft.com/office/drawing/2014/main" id="{3C4A87AF-76E7-4864-BEAF-921AF9CBD700}"/>
              </a:ext>
            </a:extLst>
          </p:cNvPr>
          <p:cNvSpPr>
            <a:spLocks noGrp="1"/>
          </p:cNvSpPr>
          <p:nvPr>
            <p:ph type="sldNum" sz="quarter" idx="11"/>
          </p:nvPr>
        </p:nvSpPr>
        <p:spPr bwMode="auto">
          <a:xfrm>
            <a:off x="6884988" y="6461125"/>
            <a:ext cx="2054225"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E404E63A-36A7-4A74-BD23-9C1E0E3B6A2D}" type="slidenum">
              <a:rPr lang="en-US" altLang="ja-JP" sz="1400" smtClean="0">
                <a:solidFill>
                  <a:srgbClr val="000000"/>
                </a:solidFill>
                <a:latin typeface="Arial" panose="020B0604020202020204" pitchFamily="34" charset="0"/>
              </a:rPr>
              <a:pPr>
                <a:spcBef>
                  <a:spcPct val="0"/>
                </a:spcBef>
                <a:buFontTx/>
                <a:buNone/>
              </a:pPr>
              <a:t>5</a:t>
            </a:fld>
            <a:endParaRPr lang="en-US" altLang="ja-JP" sz="1400">
              <a:solidFill>
                <a:srgbClr val="000000"/>
              </a:solidFill>
              <a:latin typeface="Arial" panose="020B0604020202020204" pitchFamily="34" charset="0"/>
            </a:endParaRPr>
          </a:p>
        </p:txBody>
      </p:sp>
    </p:spTree>
    <p:extLst>
      <p:ext uri="{BB962C8B-B14F-4D97-AF65-F5344CB8AC3E}">
        <p14:creationId xmlns:p14="http://schemas.microsoft.com/office/powerpoint/2010/main" val="4242506166"/>
      </p:ext>
    </p:extLst>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graphicFrame>
        <p:nvGraphicFramePr>
          <p:cNvPr id="18" name="オブジェクト 17"/>
          <p:cNvGraphicFramePr>
            <a:graphicFrameLocks noChangeAspect="1"/>
          </p:cNvGraphicFramePr>
          <p:nvPr/>
        </p:nvGraphicFramePr>
        <p:xfrm>
          <a:off x="6645275" y="42863"/>
          <a:ext cx="2390775" cy="506412"/>
        </p:xfrm>
        <a:graphic>
          <a:graphicData uri="http://schemas.openxmlformats.org/presentationml/2006/ole">
            <mc:AlternateContent xmlns:mc="http://schemas.openxmlformats.org/markup-compatibility/2006">
              <mc:Choice xmlns:v="urn:schemas-microsoft-com:vml" Requires="v">
                <p:oleObj spid="_x0000_s104491" name="ビットマップ イメージ" r:id="rId4" imgW="4486901" imgH="876190" progId="PBrush">
                  <p:embed/>
                </p:oleObj>
              </mc:Choice>
              <mc:Fallback>
                <p:oleObj name="ビットマップ イメージ" r:id="rId4" imgW="4486901" imgH="876190" progId="PBrush">
                  <p:embed/>
                  <p:pic>
                    <p:nvPicPr>
                      <p:cNvPr id="18" name="オブジェクト 1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45275" y="42863"/>
                        <a:ext cx="2390775" cy="5064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テキスト ボックス 8"/>
          <p:cNvSpPr txBox="1"/>
          <p:nvPr/>
        </p:nvSpPr>
        <p:spPr>
          <a:xfrm>
            <a:off x="219808" y="467961"/>
            <a:ext cx="8924192" cy="523220"/>
          </a:xfrm>
          <a:prstGeom prst="rect">
            <a:avLst/>
          </a:prstGeom>
          <a:gradFill>
            <a:gsLst>
              <a:gs pos="63000">
                <a:schemeClr val="bg1">
                  <a:alpha val="0"/>
                </a:schemeClr>
              </a:gs>
              <a:gs pos="76000">
                <a:srgbClr val="CCECFF"/>
              </a:gs>
              <a:gs pos="95000">
                <a:srgbClr val="3399FF"/>
              </a:gs>
              <a:gs pos="100000">
                <a:srgbClr val="0070C0"/>
              </a:gs>
            </a:gsLst>
            <a:lin ang="5400000" scaled="0"/>
          </a:gradFill>
        </p:spPr>
        <p:txBody>
          <a:bodyPr wrap="square">
            <a:spAutoFit/>
          </a:bodyPr>
          <a:lstStyle/>
          <a:p>
            <a:pPr>
              <a:defRPr/>
            </a:pPr>
            <a:r>
              <a:rPr lang="ja-JP" altLang="en-US" sz="2800" b="1" dirty="0">
                <a:solidFill>
                  <a:schemeClr val="bg1"/>
                </a:solidFill>
                <a:latin typeface="+mj-lt"/>
                <a:ea typeface="メイリオ" pitchFamily="50" charset="-128"/>
                <a:cs typeface="メイリオ" pitchFamily="50" charset="-128"/>
              </a:rPr>
              <a:t>６</a:t>
            </a:r>
            <a:r>
              <a:rPr lang="en-US" altLang="ja-JP" sz="2800" b="1" dirty="0">
                <a:solidFill>
                  <a:schemeClr val="bg1"/>
                </a:solidFill>
                <a:latin typeface="+mj-lt"/>
                <a:ea typeface="メイリオ" pitchFamily="50" charset="-128"/>
                <a:cs typeface="メイリオ" pitchFamily="50" charset="-128"/>
              </a:rPr>
              <a:t>. </a:t>
            </a:r>
            <a:r>
              <a:rPr lang="ja-JP" altLang="en-US" sz="2800" b="1" dirty="0">
                <a:solidFill>
                  <a:schemeClr val="bg1"/>
                </a:solidFill>
                <a:latin typeface="+mj-lt"/>
                <a:ea typeface="メイリオ" pitchFamily="50" charset="-128"/>
                <a:cs typeface="メイリオ" pitchFamily="50" charset="-128"/>
              </a:rPr>
              <a:t>　               　平和宣言</a:t>
            </a:r>
          </a:p>
        </p:txBody>
      </p:sp>
      <p:sp>
        <p:nvSpPr>
          <p:cNvPr id="29" name="横巻き 28"/>
          <p:cNvSpPr/>
          <p:nvPr/>
        </p:nvSpPr>
        <p:spPr>
          <a:xfrm>
            <a:off x="827584" y="451048"/>
            <a:ext cx="1440160" cy="584768"/>
          </a:xfrm>
          <a:prstGeom prst="horizontalScroll">
            <a:avLst/>
          </a:prstGeom>
          <a:solidFill>
            <a:srgbClr val="00B050"/>
          </a:solidFill>
          <a:ln>
            <a:noFill/>
          </a:ln>
          <a:effectLst>
            <a:outerShdw blurRad="508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2800" dirty="0">
                <a:ea typeface="HGP創英角ﾎﾟｯﾌﾟ体" pitchFamily="50" charset="-128"/>
              </a:rPr>
              <a:t>伝える</a:t>
            </a:r>
          </a:p>
        </p:txBody>
      </p:sp>
      <p:sp>
        <p:nvSpPr>
          <p:cNvPr id="6" name="サブタイトル 6"/>
          <p:cNvSpPr txBox="1">
            <a:spLocks/>
          </p:cNvSpPr>
          <p:nvPr/>
        </p:nvSpPr>
        <p:spPr>
          <a:xfrm>
            <a:off x="251522" y="1369434"/>
            <a:ext cx="8496942" cy="500868"/>
          </a:xfrm>
          <a:prstGeom prst="rect">
            <a:avLst/>
          </a:prstGeom>
          <a:ln>
            <a:no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buClr>
                <a:srgbClr val="008000"/>
              </a:buClr>
              <a:buNone/>
            </a:pPr>
            <a:r>
              <a:rPr lang="ja-JP" altLang="en-US" sz="2200" dirty="0">
                <a:solidFill>
                  <a:schemeClr val="bg1"/>
                </a:solidFill>
                <a:latin typeface="メイリオ" panose="020B0604030504040204" pitchFamily="50" charset="-128"/>
                <a:ea typeface="メイリオ" panose="020B0604030504040204" pitchFamily="50" charset="-128"/>
              </a:rPr>
              <a:t>■毎年８月６日の平和記念式典で広島市長が読み上げている</a:t>
            </a:r>
          </a:p>
        </p:txBody>
      </p:sp>
      <p:pic>
        <p:nvPicPr>
          <p:cNvPr id="20" name="Picture 9" descr="C:\Users\5402425\Desktop\_v1a1509-2.jpg">
            <a:extLst>
              <a:ext uri="{FF2B5EF4-FFF2-40B4-BE49-F238E27FC236}">
                <a16:creationId xmlns:a16="http://schemas.microsoft.com/office/drawing/2014/main" id="{2DFFEC8F-055F-462D-817A-F5F9F6EEC33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34596" t="17665" r="23901" b="24931"/>
          <a:stretch>
            <a:fillRect/>
          </a:stretch>
        </p:blipFill>
        <p:spPr bwMode="auto">
          <a:xfrm>
            <a:off x="4716016" y="2080085"/>
            <a:ext cx="4256087" cy="3925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図 1">
            <a:extLst>
              <a:ext uri="{FF2B5EF4-FFF2-40B4-BE49-F238E27FC236}">
                <a16:creationId xmlns:a16="http://schemas.microsoft.com/office/drawing/2014/main" id="{54A3EE39-9813-48FB-83D1-D745DB6103DB}"/>
              </a:ext>
            </a:extLst>
          </p:cNvPr>
          <p:cNvPicPr>
            <a:picLocks noChangeAspect="1"/>
          </p:cNvPicPr>
          <p:nvPr/>
        </p:nvPicPr>
        <p:blipFill>
          <a:blip r:embed="rId7">
            <a:extLst>
              <a:ext uri="{28A0092B-C50C-407E-A947-70E740481C1C}">
                <a14:useLocalDpi xmlns:a14="http://schemas.microsoft.com/office/drawing/2010/main" val="0"/>
              </a:ext>
            </a:extLst>
          </a:blip>
          <a:srcRect l="34386" t="19791" b="40105"/>
          <a:stretch>
            <a:fillRect/>
          </a:stretch>
        </p:blipFill>
        <p:spPr bwMode="auto">
          <a:xfrm>
            <a:off x="179512" y="2080085"/>
            <a:ext cx="4256087" cy="3925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テキスト ボックス 22">
            <a:extLst>
              <a:ext uri="{FF2B5EF4-FFF2-40B4-BE49-F238E27FC236}">
                <a16:creationId xmlns:a16="http://schemas.microsoft.com/office/drawing/2014/main" id="{4CA18DC2-3D52-4F71-8273-E45DF05EB049}"/>
              </a:ext>
            </a:extLst>
          </p:cNvPr>
          <p:cNvSpPr txBox="1"/>
          <p:nvPr/>
        </p:nvSpPr>
        <p:spPr>
          <a:xfrm>
            <a:off x="107504" y="6095904"/>
            <a:ext cx="4560155" cy="285424"/>
          </a:xfrm>
          <a:prstGeom prst="rect">
            <a:avLst/>
          </a:prstGeom>
          <a:noFill/>
        </p:spPr>
        <p:txBody>
          <a:bodyPr wrap="square" lIns="69305" tIns="34652" rIns="69305" bIns="34652" anchor="ctr" anchorCtr="1">
            <a:spAutoFit/>
          </a:bodyPr>
          <a:lstStyle/>
          <a:p>
            <a:pPr algn="ctr">
              <a:defRPr/>
            </a:pPr>
            <a:r>
              <a:rPr kumimoji="0" lang="ja-JP" altLang="en-US" sz="1400" dirty="0">
                <a:solidFill>
                  <a:srgbClr val="000000"/>
                </a:solidFill>
                <a:latin typeface="メイリオ" panose="020B0604030504040204" pitchFamily="50" charset="-128"/>
                <a:ea typeface="メイリオ" panose="020B0604030504040204" pitchFamily="50" charset="-128"/>
              </a:rPr>
              <a:t>昭和</a:t>
            </a:r>
            <a:r>
              <a:rPr kumimoji="0" lang="en-US" altLang="ja-JP" sz="1400" dirty="0">
                <a:solidFill>
                  <a:srgbClr val="000000"/>
                </a:solidFill>
                <a:latin typeface="メイリオ" panose="020B0604030504040204" pitchFamily="50" charset="-128"/>
                <a:ea typeface="メイリオ" panose="020B0604030504040204" pitchFamily="50" charset="-128"/>
              </a:rPr>
              <a:t>27</a:t>
            </a:r>
            <a:r>
              <a:rPr kumimoji="0" lang="ja-JP" altLang="en-US" sz="1400" dirty="0">
                <a:solidFill>
                  <a:srgbClr val="000000"/>
                </a:solidFill>
                <a:latin typeface="メイリオ" panose="020B0604030504040204" pitchFamily="50" charset="-128"/>
                <a:ea typeface="メイリオ" panose="020B0604030504040204" pitchFamily="50" charset="-128"/>
              </a:rPr>
              <a:t>年（</a:t>
            </a:r>
            <a:r>
              <a:rPr kumimoji="0" lang="en-US" altLang="ja-JP" sz="1400" dirty="0">
                <a:solidFill>
                  <a:srgbClr val="000000"/>
                </a:solidFill>
                <a:latin typeface="メイリオ" panose="020B0604030504040204" pitchFamily="50" charset="-128"/>
                <a:ea typeface="メイリオ" panose="020B0604030504040204" pitchFamily="50" charset="-128"/>
              </a:rPr>
              <a:t>1952</a:t>
            </a:r>
            <a:r>
              <a:rPr kumimoji="0" lang="ja-JP" altLang="en-US" sz="1400" dirty="0">
                <a:solidFill>
                  <a:srgbClr val="000000"/>
                </a:solidFill>
                <a:latin typeface="メイリオ" panose="020B0604030504040204" pitchFamily="50" charset="-128"/>
                <a:ea typeface="メイリオ" panose="020B0604030504040204" pitchFamily="50" charset="-128"/>
              </a:rPr>
              <a:t>年）の浜井市長による平和宣言の様子</a:t>
            </a:r>
            <a:endParaRPr kumimoji="0" lang="en-US" altLang="ja-JP" sz="1400" dirty="0">
              <a:solidFill>
                <a:srgbClr val="000000"/>
              </a:solidFill>
              <a:latin typeface="メイリオ" panose="020B0604030504040204" pitchFamily="50" charset="-128"/>
              <a:ea typeface="メイリオ" panose="020B0604030504040204" pitchFamily="50" charset="-128"/>
            </a:endParaRPr>
          </a:p>
        </p:txBody>
      </p:sp>
      <p:sp>
        <p:nvSpPr>
          <p:cNvPr id="24" name="テキスト ボックス 23">
            <a:extLst>
              <a:ext uri="{FF2B5EF4-FFF2-40B4-BE49-F238E27FC236}">
                <a16:creationId xmlns:a16="http://schemas.microsoft.com/office/drawing/2014/main" id="{06C56E36-83D5-4C36-9301-6BD418CA1ECD}"/>
              </a:ext>
            </a:extLst>
          </p:cNvPr>
          <p:cNvSpPr txBox="1"/>
          <p:nvPr/>
        </p:nvSpPr>
        <p:spPr>
          <a:xfrm>
            <a:off x="4716015" y="6070642"/>
            <a:ext cx="4256087" cy="454702"/>
          </a:xfrm>
          <a:prstGeom prst="rect">
            <a:avLst/>
          </a:prstGeom>
          <a:noFill/>
        </p:spPr>
        <p:txBody>
          <a:bodyPr wrap="square" lIns="69305" tIns="34652" rIns="69305" bIns="34652" anchor="ctr" anchorCtr="1">
            <a:spAutoFit/>
          </a:bodyPr>
          <a:lstStyle/>
          <a:p>
            <a:pPr algn="ctr">
              <a:defRPr/>
            </a:pPr>
            <a:r>
              <a:rPr kumimoji="0" lang="ja-JP" altLang="en-US" sz="1400" dirty="0">
                <a:solidFill>
                  <a:srgbClr val="000000"/>
                </a:solidFill>
                <a:latin typeface="メイリオ" panose="020B0604030504040204" pitchFamily="50" charset="-128"/>
                <a:ea typeface="メイリオ" panose="020B0604030504040204" pitchFamily="50" charset="-128"/>
              </a:rPr>
              <a:t>令和</a:t>
            </a:r>
            <a:r>
              <a:rPr kumimoji="0" lang="en-US" altLang="ja-JP" sz="1400" dirty="0">
                <a:solidFill>
                  <a:srgbClr val="000000"/>
                </a:solidFill>
                <a:latin typeface="メイリオ" panose="020B0604030504040204" pitchFamily="50" charset="-128"/>
                <a:ea typeface="メイリオ" panose="020B0604030504040204" pitchFamily="50" charset="-128"/>
              </a:rPr>
              <a:t>2</a:t>
            </a:r>
            <a:r>
              <a:rPr kumimoji="0" lang="ja-JP" altLang="en-US" sz="1400" dirty="0">
                <a:solidFill>
                  <a:srgbClr val="000000"/>
                </a:solidFill>
                <a:latin typeface="メイリオ" panose="020B0604030504040204" pitchFamily="50" charset="-128"/>
                <a:ea typeface="メイリオ" panose="020B0604030504040204" pitchFamily="50" charset="-128"/>
              </a:rPr>
              <a:t>年（</a:t>
            </a:r>
            <a:r>
              <a:rPr kumimoji="0" lang="en-US" altLang="ja-JP" sz="1400" dirty="0">
                <a:solidFill>
                  <a:srgbClr val="000000"/>
                </a:solidFill>
                <a:latin typeface="メイリオ" panose="020B0604030504040204" pitchFamily="50" charset="-128"/>
                <a:ea typeface="メイリオ" panose="020B0604030504040204" pitchFamily="50" charset="-128"/>
              </a:rPr>
              <a:t>2020</a:t>
            </a:r>
            <a:r>
              <a:rPr kumimoji="0" lang="ja-JP" altLang="en-US" sz="1400" dirty="0">
                <a:solidFill>
                  <a:srgbClr val="000000"/>
                </a:solidFill>
                <a:latin typeface="メイリオ" panose="020B0604030504040204" pitchFamily="50" charset="-128"/>
                <a:ea typeface="メイリオ" panose="020B0604030504040204" pitchFamily="50" charset="-128"/>
              </a:rPr>
              <a:t>年）の平和宣言の様子</a:t>
            </a:r>
            <a:endParaRPr kumimoji="0" lang="en-US" altLang="ja-JP" sz="1400" dirty="0">
              <a:solidFill>
                <a:srgbClr val="000000"/>
              </a:solidFill>
              <a:latin typeface="メイリオ" panose="020B0604030504040204" pitchFamily="50" charset="-128"/>
              <a:ea typeface="メイリオ" panose="020B0604030504040204" pitchFamily="50" charset="-128"/>
            </a:endParaRPr>
          </a:p>
          <a:p>
            <a:pPr algn="ctr">
              <a:defRPr/>
            </a:pPr>
            <a:endParaRPr lang="en-US" altLang="ja-JP" sz="1100" dirty="0">
              <a:solidFill>
                <a:schemeClr val="bg1"/>
              </a:solidFill>
              <a:latin typeface="HGP創英角ｺﾞｼｯｸUB" panose="020B0900000000000000" pitchFamily="50" charset="-128"/>
              <a:ea typeface="HGP創英角ｺﾞｼｯｸUB" panose="020B0900000000000000" pitchFamily="50" charset="-128"/>
            </a:endParaRPr>
          </a:p>
        </p:txBody>
      </p:sp>
      <p:sp>
        <p:nvSpPr>
          <p:cNvPr id="11" name="スライド番号プレースホルダ 11">
            <a:extLst>
              <a:ext uri="{FF2B5EF4-FFF2-40B4-BE49-F238E27FC236}">
                <a16:creationId xmlns:a16="http://schemas.microsoft.com/office/drawing/2014/main" id="{B7ACAA47-0500-45E0-8E75-D1548909F695}"/>
              </a:ext>
            </a:extLst>
          </p:cNvPr>
          <p:cNvSpPr>
            <a:spLocks noGrp="1"/>
          </p:cNvSpPr>
          <p:nvPr>
            <p:ph type="sldNum" sz="quarter" idx="11"/>
          </p:nvPr>
        </p:nvSpPr>
        <p:spPr bwMode="auto">
          <a:xfrm>
            <a:off x="6884988" y="6461125"/>
            <a:ext cx="2054225"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E404E63A-36A7-4A74-BD23-9C1E0E3B6A2D}" type="slidenum">
              <a:rPr lang="en-US" altLang="ja-JP" sz="1400" smtClean="0">
                <a:solidFill>
                  <a:srgbClr val="000000"/>
                </a:solidFill>
                <a:latin typeface="Arial" panose="020B0604020202020204" pitchFamily="34" charset="0"/>
              </a:rPr>
              <a:pPr>
                <a:spcBef>
                  <a:spcPct val="0"/>
                </a:spcBef>
                <a:buFontTx/>
                <a:buNone/>
              </a:pPr>
              <a:t>6</a:t>
            </a:fld>
            <a:endParaRPr lang="en-US" altLang="ja-JP" sz="1400">
              <a:solidFill>
                <a:srgbClr val="000000"/>
              </a:solidFill>
              <a:latin typeface="Arial" panose="020B0604020202020204" pitchFamily="34" charset="0"/>
            </a:endParaRPr>
          </a:p>
        </p:txBody>
      </p:sp>
      <p:pic>
        <p:nvPicPr>
          <p:cNvPr id="3" name="図 2">
            <a:extLst>
              <a:ext uri="{FF2B5EF4-FFF2-40B4-BE49-F238E27FC236}">
                <a16:creationId xmlns:a16="http://schemas.microsoft.com/office/drawing/2014/main" id="{8D343918-B394-4DA5-AB45-011ECBAF1C8F}"/>
              </a:ext>
            </a:extLst>
          </p:cNvPr>
          <p:cNvPicPr>
            <a:picLocks noChangeAspect="1"/>
          </p:cNvPicPr>
          <p:nvPr/>
        </p:nvPicPr>
        <p:blipFill>
          <a:blip r:embed="rId8"/>
          <a:stretch>
            <a:fillRect/>
          </a:stretch>
        </p:blipFill>
        <p:spPr>
          <a:xfrm>
            <a:off x="7865344" y="2079127"/>
            <a:ext cx="1171152" cy="1171152"/>
          </a:xfrm>
          <a:prstGeom prst="rect">
            <a:avLst/>
          </a:prstGeom>
        </p:spPr>
      </p:pic>
      <p:sp>
        <p:nvSpPr>
          <p:cNvPr id="14" name="テキスト ボックス 13">
            <a:extLst>
              <a:ext uri="{FF2B5EF4-FFF2-40B4-BE49-F238E27FC236}">
                <a16:creationId xmlns:a16="http://schemas.microsoft.com/office/drawing/2014/main" id="{D5885B40-5000-4457-824E-2DD4B8C397EC}"/>
              </a:ext>
            </a:extLst>
          </p:cNvPr>
          <p:cNvSpPr txBox="1"/>
          <p:nvPr/>
        </p:nvSpPr>
        <p:spPr>
          <a:xfrm>
            <a:off x="7555956" y="1806201"/>
            <a:ext cx="1768572" cy="254647"/>
          </a:xfrm>
          <a:prstGeom prst="rect">
            <a:avLst/>
          </a:prstGeom>
          <a:noFill/>
        </p:spPr>
        <p:txBody>
          <a:bodyPr wrap="square" lIns="69305" tIns="34652" rIns="69305" bIns="34652" anchor="ctr" anchorCtr="1">
            <a:spAutoFit/>
          </a:bodyPr>
          <a:lstStyle/>
          <a:p>
            <a:pPr algn="ctr">
              <a:defRPr/>
            </a:pPr>
            <a:r>
              <a:rPr lang="ja-JP" altLang="en-US" sz="1200" dirty="0">
                <a:solidFill>
                  <a:srgbClr val="FF0000"/>
                </a:solidFill>
                <a:latin typeface="HGP創英角ｺﾞｼｯｸUB" panose="020B0900000000000000" pitchFamily="50" charset="-128"/>
                <a:ea typeface="HGP創英角ｺﾞｼｯｸUB" panose="020B0900000000000000" pitchFamily="50" charset="-128"/>
              </a:rPr>
              <a:t>動画配信はこちら</a:t>
            </a:r>
            <a:endParaRPr lang="en-US" altLang="ja-JP" sz="1200" dirty="0">
              <a:solidFill>
                <a:srgbClr val="FF0000"/>
              </a:solidFill>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1677111017"/>
      </p:ext>
    </p:extLst>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354" name="Picture 2" descr="慰霊碑碑文">
            <a:extLst>
              <a:ext uri="{FF2B5EF4-FFF2-40B4-BE49-F238E27FC236}">
                <a16:creationId xmlns:a16="http://schemas.microsoft.com/office/drawing/2014/main" id="{0F076A1E-97BB-4F20-87D8-395A7D6A12F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43113" y="1916113"/>
            <a:ext cx="5051425" cy="379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00355" name="オブジェクト 1">
            <a:extLst>
              <a:ext uri="{FF2B5EF4-FFF2-40B4-BE49-F238E27FC236}">
                <a16:creationId xmlns:a16="http://schemas.microsoft.com/office/drawing/2014/main" id="{982E6E95-8841-407D-8790-9553F742096F}"/>
              </a:ext>
            </a:extLst>
          </p:cNvPr>
          <p:cNvGraphicFramePr>
            <a:graphicFrameLocks noChangeAspect="1"/>
          </p:cNvGraphicFramePr>
          <p:nvPr/>
        </p:nvGraphicFramePr>
        <p:xfrm>
          <a:off x="6645275" y="42863"/>
          <a:ext cx="2390775" cy="506412"/>
        </p:xfrm>
        <a:graphic>
          <a:graphicData uri="http://schemas.openxmlformats.org/presentationml/2006/ole">
            <mc:AlternateContent xmlns:mc="http://schemas.openxmlformats.org/markup-compatibility/2006">
              <mc:Choice xmlns:v="urn:schemas-microsoft-com:vml" Requires="v">
                <p:oleObj spid="_x0000_s100410" name="ビットマップ イメージ" r:id="rId5" imgW="4486901" imgH="876190" progId="Paint.Picture">
                  <p:embed/>
                </p:oleObj>
              </mc:Choice>
              <mc:Fallback>
                <p:oleObj name="ビットマップ イメージ" r:id="rId5" imgW="4486901" imgH="876190" progId="Paint.Picture">
                  <p:embed/>
                  <p:pic>
                    <p:nvPicPr>
                      <p:cNvPr id="0" name="オブジェクト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45275" y="42863"/>
                        <a:ext cx="2390775"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テキスト ボックス 6">
            <a:extLst>
              <a:ext uri="{FF2B5EF4-FFF2-40B4-BE49-F238E27FC236}">
                <a16:creationId xmlns:a16="http://schemas.microsoft.com/office/drawing/2014/main" id="{A14283EE-4DD7-4F3F-AD92-DFA4753C0E27}"/>
              </a:ext>
            </a:extLst>
          </p:cNvPr>
          <p:cNvSpPr txBox="1"/>
          <p:nvPr/>
        </p:nvSpPr>
        <p:spPr>
          <a:xfrm>
            <a:off x="338177" y="385500"/>
            <a:ext cx="8770327" cy="523220"/>
          </a:xfrm>
          <a:prstGeom prst="rect">
            <a:avLst/>
          </a:prstGeom>
          <a:gradFill>
            <a:gsLst>
              <a:gs pos="63000">
                <a:schemeClr val="bg1">
                  <a:alpha val="0"/>
                </a:schemeClr>
              </a:gs>
              <a:gs pos="76000">
                <a:srgbClr val="CCECFF"/>
              </a:gs>
              <a:gs pos="95000">
                <a:srgbClr val="3399FF"/>
              </a:gs>
              <a:gs pos="100000">
                <a:srgbClr val="0070C0"/>
              </a:gs>
            </a:gsLst>
            <a:lin ang="5400000" scaled="0"/>
          </a:gradFill>
        </p:spPr>
        <p:txBody>
          <a:bodyPr>
            <a:spAutoFit/>
          </a:bodyPr>
          <a:lstStyle/>
          <a:p>
            <a:pPr>
              <a:defRPr/>
            </a:pPr>
            <a:r>
              <a:rPr lang="ja-JP" altLang="en-US" sz="2800" b="1" dirty="0">
                <a:solidFill>
                  <a:schemeClr val="bg1"/>
                </a:solidFill>
                <a:latin typeface="メイリオ" pitchFamily="50" charset="-128"/>
                <a:ea typeface="メイリオ" pitchFamily="50" charset="-128"/>
                <a:cs typeface="メイリオ" pitchFamily="50" charset="-128"/>
              </a:rPr>
              <a:t>７．ヒロシマの心</a:t>
            </a:r>
          </a:p>
        </p:txBody>
      </p:sp>
      <p:sp>
        <p:nvSpPr>
          <p:cNvPr id="100359" name="Text Box 15">
            <a:extLst>
              <a:ext uri="{FF2B5EF4-FFF2-40B4-BE49-F238E27FC236}">
                <a16:creationId xmlns:a16="http://schemas.microsoft.com/office/drawing/2014/main" id="{AA881FFF-2542-4001-B7E3-664BE1E53676}"/>
              </a:ext>
            </a:extLst>
          </p:cNvPr>
          <p:cNvSpPr txBox="1">
            <a:spLocks noChangeArrowheads="1"/>
          </p:cNvSpPr>
          <p:nvPr/>
        </p:nvSpPr>
        <p:spPr bwMode="auto">
          <a:xfrm>
            <a:off x="204788" y="5924550"/>
            <a:ext cx="8923337" cy="74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4295" tIns="8890" rIns="74295" bIns="8890"/>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FontTx/>
              <a:buNone/>
            </a:pPr>
            <a:r>
              <a:rPr lang="ja-JP" altLang="en-US" sz="3000" b="1">
                <a:solidFill>
                  <a:schemeClr val="bg1"/>
                </a:solidFill>
                <a:latin typeface="HG正楷書体-PRO" panose="03000600000000000000" pitchFamily="66" charset="-128"/>
                <a:ea typeface="HG正楷書体-PRO" panose="03000600000000000000" pitchFamily="66" charset="-128"/>
              </a:rPr>
              <a:t>安らかに眠って下さい 過ちは 繰返しませぬから</a:t>
            </a:r>
            <a:endParaRPr kumimoji="0" lang="ja-JP" altLang="ja-JP" sz="3000" b="1">
              <a:solidFill>
                <a:schemeClr val="bg1"/>
              </a:solidFill>
              <a:latin typeface="HG正楷書体-PRO" panose="03000600000000000000" pitchFamily="66" charset="-128"/>
              <a:ea typeface="HG正楷書体-PRO" panose="03000600000000000000" pitchFamily="66" charset="-128"/>
            </a:endParaRPr>
          </a:p>
        </p:txBody>
      </p:sp>
      <p:sp>
        <p:nvSpPr>
          <p:cNvPr id="100360" name="テキスト ボックス 4">
            <a:extLst>
              <a:ext uri="{FF2B5EF4-FFF2-40B4-BE49-F238E27FC236}">
                <a16:creationId xmlns:a16="http://schemas.microsoft.com/office/drawing/2014/main" id="{1CB5F274-0081-4BF0-8633-4F856B33C8B7}"/>
              </a:ext>
            </a:extLst>
          </p:cNvPr>
          <p:cNvSpPr txBox="1">
            <a:spLocks noChangeArrowheads="1"/>
          </p:cNvSpPr>
          <p:nvPr/>
        </p:nvSpPr>
        <p:spPr bwMode="auto">
          <a:xfrm>
            <a:off x="139700" y="1162050"/>
            <a:ext cx="885825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2500" b="1">
                <a:solidFill>
                  <a:schemeClr val="bg1"/>
                </a:solidFill>
                <a:latin typeface="HG正楷書体-PRO" panose="03000600000000000000" pitchFamily="66" charset="-128"/>
                <a:ea typeface="HG正楷書体-PRO" panose="03000600000000000000" pitchFamily="66" charset="-128"/>
              </a:rPr>
              <a:t>被爆者の願い～</a:t>
            </a:r>
            <a:r>
              <a:rPr lang="ja-JP" altLang="ja-JP" sz="2500" b="1">
                <a:solidFill>
                  <a:schemeClr val="bg1"/>
                </a:solidFill>
                <a:latin typeface="HG正楷書体-PRO" panose="03000600000000000000" pitchFamily="66" charset="-128"/>
                <a:ea typeface="HG正楷書体-PRO" panose="03000600000000000000" pitchFamily="66" charset="-128"/>
              </a:rPr>
              <a:t>こんな思いを他の誰にもさせてはならない</a:t>
            </a:r>
            <a:r>
              <a:rPr lang="ja-JP" altLang="en-US" sz="2500" b="1">
                <a:solidFill>
                  <a:schemeClr val="bg1"/>
                </a:solidFill>
                <a:latin typeface="HG正楷書体-PRO" panose="03000600000000000000" pitchFamily="66" charset="-128"/>
                <a:ea typeface="HG正楷書体-PRO" panose="03000600000000000000" pitchFamily="66" charset="-128"/>
              </a:rPr>
              <a:t>～</a:t>
            </a:r>
            <a:endParaRPr kumimoji="0" lang="ja-JP" altLang="ja-JP" sz="2500" b="1">
              <a:solidFill>
                <a:schemeClr val="bg1"/>
              </a:solidFill>
              <a:latin typeface="HG正楷書体-PRO" panose="03000600000000000000" pitchFamily="66" charset="-128"/>
              <a:ea typeface="HG正楷書体-PRO" panose="03000600000000000000" pitchFamily="66" charset="-128"/>
            </a:endParaRPr>
          </a:p>
        </p:txBody>
      </p:sp>
      <p:sp>
        <p:nvSpPr>
          <p:cNvPr id="8" name="スライド番号プレースホルダ 11">
            <a:extLst>
              <a:ext uri="{FF2B5EF4-FFF2-40B4-BE49-F238E27FC236}">
                <a16:creationId xmlns:a16="http://schemas.microsoft.com/office/drawing/2014/main" id="{599FE458-2CE8-4B21-B4E3-8BD1A2607D56}"/>
              </a:ext>
            </a:extLst>
          </p:cNvPr>
          <p:cNvSpPr>
            <a:spLocks noGrp="1"/>
          </p:cNvSpPr>
          <p:nvPr>
            <p:ph type="sldNum" sz="quarter" idx="11"/>
          </p:nvPr>
        </p:nvSpPr>
        <p:spPr bwMode="auto">
          <a:xfrm>
            <a:off x="6884988" y="6461125"/>
            <a:ext cx="2054225"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E404E63A-36A7-4A74-BD23-9C1E0E3B6A2D}" type="slidenum">
              <a:rPr lang="en-US" altLang="ja-JP" sz="1400" smtClean="0">
                <a:solidFill>
                  <a:srgbClr val="000000"/>
                </a:solidFill>
                <a:latin typeface="Arial" panose="020B0604020202020204" pitchFamily="34" charset="0"/>
              </a:rPr>
              <a:pPr>
                <a:spcBef>
                  <a:spcPct val="0"/>
                </a:spcBef>
                <a:buFontTx/>
                <a:buNone/>
              </a:pPr>
              <a:t>7</a:t>
            </a:fld>
            <a:endParaRPr lang="en-US" altLang="ja-JP" sz="1400">
              <a:solidFill>
                <a:srgbClr val="000000"/>
              </a:solidFill>
              <a:latin typeface="Arial" panose="020B0604020202020204" pitchFamily="34" charset="0"/>
            </a:endParaRPr>
          </a:p>
        </p:txBody>
      </p:sp>
    </p:spTree>
  </p:cSld>
  <p:clrMapOvr>
    <a:masterClrMapping/>
  </p:clrMapOvr>
  <p:transition>
    <p:cut/>
  </p:transition>
</p:sld>
</file>

<file path=ppt/theme/theme1.xml><?xml version="1.0" encoding="utf-8"?>
<a:theme xmlns:a="http://schemas.openxmlformats.org/drawingml/2006/main" name="3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9900"/>
        </a:solidFill>
        <a:ln>
          <a:noFill/>
        </a:ln>
        <a:effectLst>
          <a:outerShdw blurRad="50800" dist="63500" dir="2700000" algn="tl" rotWithShape="0">
            <a:prstClr val="black">
              <a:alpha val="40000"/>
            </a:prstClr>
          </a:outerShdw>
        </a:effectLst>
      </a:spPr>
      <a:bodyPr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37436</TotalTime>
  <Words>316</Words>
  <Application>Microsoft Office PowerPoint</Application>
  <PresentationFormat>画面に合わせる (4:3)</PresentationFormat>
  <Paragraphs>87</Paragraphs>
  <Slides>8</Slides>
  <Notes>8</Notes>
  <HiddenSlides>0</HiddenSlides>
  <MMClips>0</MMClips>
  <ScaleCrop>false</ScaleCrop>
  <HeadingPairs>
    <vt:vector size="8" baseType="variant">
      <vt:variant>
        <vt:lpstr>使用されているフォント</vt:lpstr>
      </vt:variant>
      <vt:variant>
        <vt:i4>10</vt:i4>
      </vt:variant>
      <vt:variant>
        <vt:lpstr>テーマ</vt:lpstr>
      </vt:variant>
      <vt:variant>
        <vt:i4>1</vt:i4>
      </vt:variant>
      <vt:variant>
        <vt:lpstr>埋め込まれた OLE サーバー</vt:lpstr>
      </vt:variant>
      <vt:variant>
        <vt:i4>1</vt:i4>
      </vt:variant>
      <vt:variant>
        <vt:lpstr>スライド タイトル</vt:lpstr>
      </vt:variant>
      <vt:variant>
        <vt:i4>8</vt:i4>
      </vt:variant>
    </vt:vector>
  </HeadingPairs>
  <TitlesOfParts>
    <vt:vector size="20" baseType="lpstr">
      <vt:lpstr>HGP創英角ｺﾞｼｯｸUB</vt:lpstr>
      <vt:lpstr>HGP創英角ﾎﾟｯﾌﾟ体</vt:lpstr>
      <vt:lpstr>HG正楷書体-PRO</vt:lpstr>
      <vt:lpstr>ＭＳ Ｐゴシック</vt:lpstr>
      <vt:lpstr>ＭＳ Ｐ明朝</vt:lpstr>
      <vt:lpstr>ＭＳ ゴシック</vt:lpstr>
      <vt:lpstr>メイリオ</vt:lpstr>
      <vt:lpstr>Arial</vt:lpstr>
      <vt:lpstr>Calibri</vt:lpstr>
      <vt:lpstr>Verdana</vt:lpstr>
      <vt:lpstr>3_Office テーマ</vt:lpstr>
      <vt:lpstr>ビットマップ イメージ</vt:lpstr>
      <vt:lpstr>平和への取組 核兵器廃絶と世界恒久平和の実現を目指して</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M4P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平和市長会議 Mayors for Peace</dc:title>
  <dc:creator>001</dc:creator>
  <cp:lastModifiedBy>開 大治</cp:lastModifiedBy>
  <cp:revision>2723</cp:revision>
  <cp:lastPrinted>2021-07-05T00:09:46Z</cp:lastPrinted>
  <dcterms:created xsi:type="dcterms:W3CDTF">2005-11-21T01:29:30Z</dcterms:created>
  <dcterms:modified xsi:type="dcterms:W3CDTF">2021-07-06T04:37:55Z</dcterms:modified>
</cp:coreProperties>
</file>