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3.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4.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5.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6.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7.xml" ContentType="application/vnd.openxmlformats-officedocument.theme+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0" r:id="rId4"/>
    <p:sldMasterId id="2147483743" r:id="rId5"/>
    <p:sldMasterId id="2147483811" r:id="rId6"/>
    <p:sldMasterId id="2147483825" r:id="rId7"/>
    <p:sldMasterId id="2147483956" r:id="rId8"/>
    <p:sldMasterId id="2147484076" r:id="rId9"/>
    <p:sldMasterId id="2147484091" r:id="rId10"/>
    <p:sldMasterId id="2147484105" r:id="rId11"/>
  </p:sldMasterIdLst>
  <p:notesMasterIdLst>
    <p:notesMasterId r:id="rId37"/>
  </p:notesMasterIdLst>
  <p:handoutMasterIdLst>
    <p:handoutMasterId r:id="rId38"/>
  </p:handoutMasterIdLst>
  <p:sldIdLst>
    <p:sldId id="744" r:id="rId12"/>
    <p:sldId id="749" r:id="rId13"/>
    <p:sldId id="750" r:id="rId14"/>
    <p:sldId id="751" r:id="rId15"/>
    <p:sldId id="752" r:id="rId16"/>
    <p:sldId id="694" r:id="rId17"/>
    <p:sldId id="735" r:id="rId18"/>
    <p:sldId id="741" r:id="rId19"/>
    <p:sldId id="734" r:id="rId20"/>
    <p:sldId id="742" r:id="rId21"/>
    <p:sldId id="714" r:id="rId22"/>
    <p:sldId id="737" r:id="rId23"/>
    <p:sldId id="739" r:id="rId24"/>
    <p:sldId id="738" r:id="rId25"/>
    <p:sldId id="733" r:id="rId26"/>
    <p:sldId id="716" r:id="rId27"/>
    <p:sldId id="717" r:id="rId28"/>
    <p:sldId id="746" r:id="rId29"/>
    <p:sldId id="747" r:id="rId30"/>
    <p:sldId id="683" r:id="rId31"/>
    <p:sldId id="693" r:id="rId32"/>
    <p:sldId id="745" r:id="rId33"/>
    <p:sldId id="748" r:id="rId34"/>
    <p:sldId id="645" r:id="rId35"/>
    <p:sldId id="646" r:id="rId36"/>
  </p:sldIdLst>
  <p:sldSz cx="9906000" cy="6858000" type="A4"/>
  <p:notesSz cx="6735763" cy="9866313"/>
  <p:defaultTextStyle>
    <a:defPPr>
      <a:defRPr lang="ja-JP"/>
    </a:defPPr>
    <a:lvl1pPr algn="l" rtl="0" fontAlgn="base">
      <a:spcBef>
        <a:spcPct val="0"/>
      </a:spcBef>
      <a:spcAft>
        <a:spcPct val="0"/>
      </a:spcAft>
      <a:defRPr kumimoji="1" kern="1200">
        <a:solidFill>
          <a:schemeClr val="tx1"/>
        </a:solidFill>
        <a:latin typeface="Arial" charset="0"/>
        <a:ea typeface="メイリオ" pitchFamily="50" charset="-128"/>
        <a:cs typeface="メイリオ" pitchFamily="50" charset="-128"/>
      </a:defRPr>
    </a:lvl1pPr>
    <a:lvl2pPr marL="457200" algn="l" rtl="0" fontAlgn="base">
      <a:spcBef>
        <a:spcPct val="0"/>
      </a:spcBef>
      <a:spcAft>
        <a:spcPct val="0"/>
      </a:spcAft>
      <a:defRPr kumimoji="1" kern="1200">
        <a:solidFill>
          <a:schemeClr val="tx1"/>
        </a:solidFill>
        <a:latin typeface="Arial" charset="0"/>
        <a:ea typeface="メイリオ" pitchFamily="50" charset="-128"/>
        <a:cs typeface="メイリオ" pitchFamily="50" charset="-128"/>
      </a:defRPr>
    </a:lvl2pPr>
    <a:lvl3pPr marL="914400" algn="l" rtl="0" fontAlgn="base">
      <a:spcBef>
        <a:spcPct val="0"/>
      </a:spcBef>
      <a:spcAft>
        <a:spcPct val="0"/>
      </a:spcAft>
      <a:defRPr kumimoji="1" kern="1200">
        <a:solidFill>
          <a:schemeClr val="tx1"/>
        </a:solidFill>
        <a:latin typeface="Arial" charset="0"/>
        <a:ea typeface="メイリオ" pitchFamily="50" charset="-128"/>
        <a:cs typeface="メイリオ" pitchFamily="50" charset="-128"/>
      </a:defRPr>
    </a:lvl3pPr>
    <a:lvl4pPr marL="1371600" algn="l" rtl="0" fontAlgn="base">
      <a:spcBef>
        <a:spcPct val="0"/>
      </a:spcBef>
      <a:spcAft>
        <a:spcPct val="0"/>
      </a:spcAft>
      <a:defRPr kumimoji="1" kern="1200">
        <a:solidFill>
          <a:schemeClr val="tx1"/>
        </a:solidFill>
        <a:latin typeface="Arial" charset="0"/>
        <a:ea typeface="メイリオ" pitchFamily="50" charset="-128"/>
        <a:cs typeface="メイリオ" pitchFamily="50" charset="-128"/>
      </a:defRPr>
    </a:lvl4pPr>
    <a:lvl5pPr marL="1828800" algn="l" rtl="0" fontAlgn="base">
      <a:spcBef>
        <a:spcPct val="0"/>
      </a:spcBef>
      <a:spcAft>
        <a:spcPct val="0"/>
      </a:spcAft>
      <a:defRPr kumimoji="1" kern="1200">
        <a:solidFill>
          <a:schemeClr val="tx1"/>
        </a:solidFill>
        <a:latin typeface="Arial" charset="0"/>
        <a:ea typeface="メイリオ" pitchFamily="50" charset="-128"/>
        <a:cs typeface="メイリオ" pitchFamily="50" charset="-128"/>
      </a:defRPr>
    </a:lvl5pPr>
    <a:lvl6pPr marL="2286000" algn="l" defTabSz="914400" rtl="0" eaLnBrk="1" latinLnBrk="0" hangingPunct="1">
      <a:defRPr kumimoji="1" kern="1200">
        <a:solidFill>
          <a:schemeClr val="tx1"/>
        </a:solidFill>
        <a:latin typeface="Arial" charset="0"/>
        <a:ea typeface="メイリオ" pitchFamily="50" charset="-128"/>
        <a:cs typeface="メイリオ" pitchFamily="50" charset="-128"/>
      </a:defRPr>
    </a:lvl6pPr>
    <a:lvl7pPr marL="2743200" algn="l" defTabSz="914400" rtl="0" eaLnBrk="1" latinLnBrk="0" hangingPunct="1">
      <a:defRPr kumimoji="1" kern="1200">
        <a:solidFill>
          <a:schemeClr val="tx1"/>
        </a:solidFill>
        <a:latin typeface="Arial" charset="0"/>
        <a:ea typeface="メイリオ" pitchFamily="50" charset="-128"/>
        <a:cs typeface="メイリオ" pitchFamily="50" charset="-128"/>
      </a:defRPr>
    </a:lvl7pPr>
    <a:lvl8pPr marL="3200400" algn="l" defTabSz="914400" rtl="0" eaLnBrk="1" latinLnBrk="0" hangingPunct="1">
      <a:defRPr kumimoji="1" kern="1200">
        <a:solidFill>
          <a:schemeClr val="tx1"/>
        </a:solidFill>
        <a:latin typeface="Arial" charset="0"/>
        <a:ea typeface="メイリオ" pitchFamily="50" charset="-128"/>
        <a:cs typeface="メイリオ" pitchFamily="50" charset="-128"/>
      </a:defRPr>
    </a:lvl8pPr>
    <a:lvl9pPr marL="3657600" algn="l" defTabSz="914400" rtl="0" eaLnBrk="1" latinLnBrk="0" hangingPunct="1">
      <a:defRPr kumimoji="1" kern="1200">
        <a:solidFill>
          <a:schemeClr val="tx1"/>
        </a:solidFill>
        <a:latin typeface="Arial" charset="0"/>
        <a:ea typeface="メイリオ" pitchFamily="50" charset="-128"/>
        <a:cs typeface="メイリオ" pitchFamily="50" charset="-128"/>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 uri="{2D200454-40CA-4A62-9FC3-DE9A4176ACB9}">
      <p15:notesGuideLst xmlns:p15="http://schemas.microsoft.com/office/powerpoint/2012/main">
        <p15:guide id="1" orient="horz" pos="3108" userDrawn="1">
          <p15:clr>
            <a:srgbClr val="A4A3A4"/>
          </p15:clr>
        </p15:guide>
        <p15:guide id="2" pos="212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天野 治" initials="天野" lastIdx="1" clrIdx="0"/>
  <p:cmAuthor id="1" name="Windows ユーザー" initials="Wユ" lastIdx="4" clrIdx="1">
    <p:extLst>
      <p:ext uri="{19B8F6BF-5375-455C-9EA6-DF929625EA0E}">
        <p15:presenceInfo xmlns:p15="http://schemas.microsoft.com/office/powerpoint/2012/main" userId="Windows ユーザー" providerId="None"/>
      </p:ext>
    </p:extLst>
  </p:cmAuthor>
  <p:cmAuthor id="2" name="情報通信課" initials="情報通信課" lastIdx="2" clrIdx="2">
    <p:extLst>
      <p:ext uri="{19B8F6BF-5375-455C-9EA6-DF929625EA0E}">
        <p15:presenceInfo xmlns:p15="http://schemas.microsoft.com/office/powerpoint/2012/main" userId="情報通信課"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99D6EC"/>
    <a:srgbClr val="0098D0"/>
    <a:srgbClr val="2E75B6"/>
    <a:srgbClr val="B4C7E7"/>
    <a:srgbClr val="FFF99A"/>
    <a:srgbClr val="CCECFF"/>
    <a:srgbClr val="99CCFF"/>
    <a:srgbClr val="66CCFF"/>
    <a:srgbClr val="EE73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076" autoAdjust="0"/>
    <p:restoredTop sz="99819" autoAdjust="0"/>
  </p:normalViewPr>
  <p:slideViewPr>
    <p:cSldViewPr snapToGrid="0">
      <p:cViewPr varScale="1">
        <p:scale>
          <a:sx n="92" d="100"/>
          <a:sy n="92" d="100"/>
        </p:scale>
        <p:origin x="568" y="60"/>
      </p:cViewPr>
      <p:guideLst>
        <p:guide orient="horz" pos="2160"/>
        <p:guide pos="31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128"/>
    </p:cViewPr>
  </p:sorterViewPr>
  <p:notesViewPr>
    <p:cSldViewPr snapToGrid="0">
      <p:cViewPr>
        <p:scale>
          <a:sx n="90" d="100"/>
          <a:sy n="90" d="100"/>
        </p:scale>
        <p:origin x="-1890" y="-54"/>
      </p:cViewPr>
      <p:guideLst>
        <p:guide orient="horz" pos="3108"/>
        <p:guide pos="212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10" Type="http://schemas.openxmlformats.org/officeDocument/2006/relationships/slideMaster" Target="slideMasters/slideMaster7.xml"/><Relationship Id="rId19" Type="http://schemas.openxmlformats.org/officeDocument/2006/relationships/slide" Target="slides/slide8.xml"/><Relationship Id="rId31" Type="http://schemas.openxmlformats.org/officeDocument/2006/relationships/slide" Target="slides/slide20.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kpfwi99003v\00&#36039;&#28304;&#12456;&#12493;&#12523;&#12462;&#12540;&#24193;&#38651;&#21147;&#12539;&#12460;&#12473;&#20107;&#26989;&#37096;&#21407;&#23376;&#21147;&#25919;&#31574;&#35506;&#21407;&#23376;&#21147;&#30330;&#38651;&#25152;&#20107;&#25925;&#21454;&#26463;&#23550;&#24540;&#23460;00\41&#27738;&#26579;&#27700;&#29677;\&#9733;&#12487;&#12540;&#12479;&#38598;\05_&#28023;&#27915;&#12514;&#12491;&#12479;&#12522;&#12531;&#12464;\&#25918;&#23556;&#32218;&#22577;&#21578;&#26360;\190208%20&#25918;&#23556;&#24615;&#29289;&#36074;&#28611;&#24230;&#65288;&#25918;&#27700;&#21475;&#65289;(3%2011&#20197;&#38477;)(&#32218;&#24418;&#12464;&#12521;&#12501;).xls" TargetMode="Externa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______.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544473848317605E-2"/>
          <c:y val="8.200783638451245E-2"/>
          <c:w val="0.91109598597680563"/>
          <c:h val="0.71892215170070917"/>
        </c:manualLayout>
      </c:layout>
      <c:lineChart>
        <c:grouping val="standard"/>
        <c:varyColors val="0"/>
        <c:ser>
          <c:idx val="0"/>
          <c:order val="0"/>
          <c:tx>
            <c:strRef>
              <c:f>時系列!$N$2</c:f>
              <c:strCache>
                <c:ptCount val="1"/>
                <c:pt idx="0">
                  <c:v>周辺海域での放射性物質濃度の変化</c:v>
                </c:pt>
              </c:strCache>
            </c:strRef>
          </c:tx>
          <c:spPr>
            <a:ln w="9525" cap="rnd">
              <a:solidFill>
                <a:schemeClr val="bg1">
                  <a:lumMod val="50000"/>
                </a:schemeClr>
              </a:solidFill>
              <a:round/>
            </a:ln>
            <a:effectLst/>
          </c:spPr>
          <c:marker>
            <c:symbol val="circle"/>
            <c:size val="3"/>
            <c:spPr>
              <a:solidFill>
                <a:srgbClr val="33CCCC"/>
              </a:solidFill>
              <a:ln w="1270">
                <a:solidFill>
                  <a:srgbClr val="33CCCC"/>
                </a:solidFill>
                <a:prstDash val="solid"/>
              </a:ln>
            </c:spPr>
          </c:marker>
          <c:cat>
            <c:multiLvlStrRef>
              <c:f>時系列!$L$3:$M$95</c:f>
              <c:multiLvlStrCache>
                <c:ptCount val="93"/>
                <c:lvl>
                  <c:pt idx="0">
                    <c:v>3月</c:v>
                  </c:pt>
                  <c:pt idx="1">
                    <c:v>4月</c:v>
                  </c:pt>
                  <c:pt idx="2">
                    <c:v>5月</c:v>
                  </c:pt>
                  <c:pt idx="3">
                    <c:v>6月</c:v>
                  </c:pt>
                  <c:pt idx="4">
                    <c:v>7月</c:v>
                  </c:pt>
                  <c:pt idx="5">
                    <c:v>8月</c:v>
                  </c:pt>
                  <c:pt idx="6">
                    <c:v>9月</c:v>
                  </c:pt>
                  <c:pt idx="7">
                    <c:v>10月</c:v>
                  </c:pt>
                  <c:pt idx="8">
                    <c:v>11月</c:v>
                  </c:pt>
                  <c:pt idx="9">
                    <c:v>12月</c:v>
                  </c:pt>
                  <c:pt idx="10">
                    <c:v>1月</c:v>
                  </c:pt>
                  <c:pt idx="11">
                    <c:v>2月</c:v>
                  </c:pt>
                  <c:pt idx="12">
                    <c:v>3月</c:v>
                  </c:pt>
                  <c:pt idx="13">
                    <c:v>4月</c:v>
                  </c:pt>
                  <c:pt idx="14">
                    <c:v>5月</c:v>
                  </c:pt>
                  <c:pt idx="15">
                    <c:v>6月</c:v>
                  </c:pt>
                  <c:pt idx="16">
                    <c:v>7月</c:v>
                  </c:pt>
                  <c:pt idx="17">
                    <c:v>8月</c:v>
                  </c:pt>
                  <c:pt idx="18">
                    <c:v>9月</c:v>
                  </c:pt>
                  <c:pt idx="19">
                    <c:v>10月</c:v>
                  </c:pt>
                  <c:pt idx="20">
                    <c:v>11月</c:v>
                  </c:pt>
                  <c:pt idx="21">
                    <c:v>12月</c:v>
                  </c:pt>
                  <c:pt idx="22">
                    <c:v>1月</c:v>
                  </c:pt>
                  <c:pt idx="23">
                    <c:v>2月</c:v>
                  </c:pt>
                  <c:pt idx="24">
                    <c:v>3月</c:v>
                  </c:pt>
                  <c:pt idx="25">
                    <c:v>4月</c:v>
                  </c:pt>
                  <c:pt idx="26">
                    <c:v>5月</c:v>
                  </c:pt>
                  <c:pt idx="27">
                    <c:v>6月</c:v>
                  </c:pt>
                  <c:pt idx="28">
                    <c:v>7月</c:v>
                  </c:pt>
                  <c:pt idx="29">
                    <c:v>8月</c:v>
                  </c:pt>
                  <c:pt idx="30">
                    <c:v>9月</c:v>
                  </c:pt>
                  <c:pt idx="31">
                    <c:v>10月</c:v>
                  </c:pt>
                  <c:pt idx="32">
                    <c:v>11月</c:v>
                  </c:pt>
                  <c:pt idx="33">
                    <c:v>12月</c:v>
                  </c:pt>
                  <c:pt idx="34">
                    <c:v>1月</c:v>
                  </c:pt>
                  <c:pt idx="35">
                    <c:v>2月</c:v>
                  </c:pt>
                  <c:pt idx="36">
                    <c:v>3月</c:v>
                  </c:pt>
                  <c:pt idx="37">
                    <c:v>4月</c:v>
                  </c:pt>
                  <c:pt idx="38">
                    <c:v>5月</c:v>
                  </c:pt>
                  <c:pt idx="39">
                    <c:v>6月</c:v>
                  </c:pt>
                  <c:pt idx="40">
                    <c:v>7月</c:v>
                  </c:pt>
                  <c:pt idx="41">
                    <c:v>8月</c:v>
                  </c:pt>
                  <c:pt idx="42">
                    <c:v>9月</c:v>
                  </c:pt>
                  <c:pt idx="43">
                    <c:v>10月</c:v>
                  </c:pt>
                  <c:pt idx="44">
                    <c:v>11月</c:v>
                  </c:pt>
                  <c:pt idx="45">
                    <c:v>12月</c:v>
                  </c:pt>
                  <c:pt idx="46">
                    <c:v>1月</c:v>
                  </c:pt>
                  <c:pt idx="47">
                    <c:v>2月</c:v>
                  </c:pt>
                  <c:pt idx="48">
                    <c:v>3月</c:v>
                  </c:pt>
                  <c:pt idx="49">
                    <c:v>4月</c:v>
                  </c:pt>
                  <c:pt idx="50">
                    <c:v>5月</c:v>
                  </c:pt>
                  <c:pt idx="51">
                    <c:v>6月</c:v>
                  </c:pt>
                  <c:pt idx="52">
                    <c:v>7月</c:v>
                  </c:pt>
                  <c:pt idx="53">
                    <c:v>8月</c:v>
                  </c:pt>
                  <c:pt idx="54">
                    <c:v>9月</c:v>
                  </c:pt>
                  <c:pt idx="55">
                    <c:v>10月</c:v>
                  </c:pt>
                  <c:pt idx="56">
                    <c:v>11月</c:v>
                  </c:pt>
                  <c:pt idx="57">
                    <c:v>12月</c:v>
                  </c:pt>
                  <c:pt idx="58">
                    <c:v>1月</c:v>
                  </c:pt>
                  <c:pt idx="59">
                    <c:v>2月</c:v>
                  </c:pt>
                  <c:pt idx="60">
                    <c:v>3月</c:v>
                  </c:pt>
                  <c:pt idx="61">
                    <c:v>4月</c:v>
                  </c:pt>
                  <c:pt idx="62">
                    <c:v>5月</c:v>
                  </c:pt>
                  <c:pt idx="63">
                    <c:v>6月</c:v>
                  </c:pt>
                  <c:pt idx="64">
                    <c:v>7月</c:v>
                  </c:pt>
                  <c:pt idx="65">
                    <c:v>8月</c:v>
                  </c:pt>
                  <c:pt idx="66">
                    <c:v>9月</c:v>
                  </c:pt>
                  <c:pt idx="67">
                    <c:v>10月</c:v>
                  </c:pt>
                  <c:pt idx="68">
                    <c:v>11月</c:v>
                  </c:pt>
                  <c:pt idx="69">
                    <c:v>12月</c:v>
                  </c:pt>
                  <c:pt idx="70">
                    <c:v>1月</c:v>
                  </c:pt>
                  <c:pt idx="71">
                    <c:v>2月</c:v>
                  </c:pt>
                  <c:pt idx="72">
                    <c:v>3月</c:v>
                  </c:pt>
                  <c:pt idx="73">
                    <c:v>4月</c:v>
                  </c:pt>
                  <c:pt idx="74">
                    <c:v>5月</c:v>
                  </c:pt>
                  <c:pt idx="75">
                    <c:v>6月</c:v>
                  </c:pt>
                  <c:pt idx="76">
                    <c:v>7月</c:v>
                  </c:pt>
                  <c:pt idx="77">
                    <c:v>8月</c:v>
                  </c:pt>
                  <c:pt idx="78">
                    <c:v>9月</c:v>
                  </c:pt>
                  <c:pt idx="79">
                    <c:v>10月</c:v>
                  </c:pt>
                  <c:pt idx="80">
                    <c:v>11月</c:v>
                  </c:pt>
                  <c:pt idx="81">
                    <c:v>12月</c:v>
                  </c:pt>
                  <c:pt idx="82">
                    <c:v>1月</c:v>
                  </c:pt>
                  <c:pt idx="83">
                    <c:v>2月</c:v>
                  </c:pt>
                  <c:pt idx="84">
                    <c:v>3月</c:v>
                  </c:pt>
                  <c:pt idx="85">
                    <c:v>4月</c:v>
                  </c:pt>
                  <c:pt idx="86">
                    <c:v>5月</c:v>
                  </c:pt>
                  <c:pt idx="87">
                    <c:v>6月</c:v>
                  </c:pt>
                  <c:pt idx="88">
                    <c:v>7月</c:v>
                  </c:pt>
                  <c:pt idx="89">
                    <c:v>8月</c:v>
                  </c:pt>
                  <c:pt idx="90">
                    <c:v>9月</c:v>
                  </c:pt>
                  <c:pt idx="91">
                    <c:v>10月</c:v>
                  </c:pt>
                  <c:pt idx="92">
                    <c:v>11月</c:v>
                  </c:pt>
                </c:lvl>
                <c:lvl>
                  <c:pt idx="0">
                    <c:v>2011年</c:v>
                  </c:pt>
                  <c:pt idx="10">
                    <c:v>2012年</c:v>
                  </c:pt>
                  <c:pt idx="22">
                    <c:v>2013年</c:v>
                  </c:pt>
                  <c:pt idx="34">
                    <c:v>2014年</c:v>
                  </c:pt>
                  <c:pt idx="46">
                    <c:v>2015年</c:v>
                  </c:pt>
                  <c:pt idx="58">
                    <c:v>2016年</c:v>
                  </c:pt>
                  <c:pt idx="70">
                    <c:v>2017年</c:v>
                  </c:pt>
                  <c:pt idx="82">
                    <c:v>2018年</c:v>
                  </c:pt>
                </c:lvl>
              </c:multiLvlStrCache>
            </c:multiLvlStrRef>
          </c:cat>
          <c:val>
            <c:numRef>
              <c:f>時系列!$N$3:$N$95</c:f>
              <c:numCache>
                <c:formatCode>General</c:formatCode>
                <c:ptCount val="93"/>
                <c:pt idx="0">
                  <c:v>11051.176470588236</c:v>
                </c:pt>
                <c:pt idx="1">
                  <c:v>2473.3666666666668</c:v>
                </c:pt>
                <c:pt idx="2">
                  <c:v>69.66101694915254</c:v>
                </c:pt>
                <c:pt idx="3">
                  <c:v>30.267857142857142</c:v>
                </c:pt>
                <c:pt idx="4">
                  <c:v>22</c:v>
                </c:pt>
                <c:pt idx="5">
                  <c:v>67</c:v>
                </c:pt>
                <c:pt idx="6">
                  <c:v>13</c:v>
                </c:pt>
                <c:pt idx="7">
                  <c:v>2.0125000000000002</c:v>
                </c:pt>
                <c:pt idx="8">
                  <c:v>2.7880000000000003</c:v>
                </c:pt>
                <c:pt idx="9">
                  <c:v>2.6173333333333328</c:v>
                </c:pt>
                <c:pt idx="10">
                  <c:v>2.1592592592592599</c:v>
                </c:pt>
                <c:pt idx="11">
                  <c:v>2.8000000000000007</c:v>
                </c:pt>
                <c:pt idx="12">
                  <c:v>1.5133333333333332</c:v>
                </c:pt>
                <c:pt idx="13">
                  <c:v>2.9249999999999998</c:v>
                </c:pt>
                <c:pt idx="14">
                  <c:v>2.25</c:v>
                </c:pt>
                <c:pt idx="15">
                  <c:v>0.99</c:v>
                </c:pt>
                <c:pt idx="16">
                  <c:v>2.8333333333333335</c:v>
                </c:pt>
                <c:pt idx="17">
                  <c:v>1.0833333333333333</c:v>
                </c:pt>
                <c:pt idx="18">
                  <c:v>1.0325</c:v>
                </c:pt>
                <c:pt idx="19">
                  <c:v>1.1140000000000001</c:v>
                </c:pt>
                <c:pt idx="20">
                  <c:v>0.9425</c:v>
                </c:pt>
                <c:pt idx="21">
                  <c:v>0.66199999999999992</c:v>
                </c:pt>
                <c:pt idx="22">
                  <c:v>0.57499999999999996</c:v>
                </c:pt>
                <c:pt idx="23">
                  <c:v>0.625</c:v>
                </c:pt>
                <c:pt idx="24">
                  <c:v>0.44999999999999996</c:v>
                </c:pt>
                <c:pt idx="25">
                  <c:v>0.65800000000000003</c:v>
                </c:pt>
                <c:pt idx="26">
                  <c:v>0.47749999999999998</c:v>
                </c:pt>
                <c:pt idx="27">
                  <c:v>1.3474999999999999</c:v>
                </c:pt>
                <c:pt idx="28">
                  <c:v>1.4216666666666666</c:v>
                </c:pt>
                <c:pt idx="29">
                  <c:v>0.6825</c:v>
                </c:pt>
                <c:pt idx="30">
                  <c:v>1.085</c:v>
                </c:pt>
                <c:pt idx="31">
                  <c:v>1.1019999999999999</c:v>
                </c:pt>
                <c:pt idx="32">
                  <c:v>0.73</c:v>
                </c:pt>
                <c:pt idx="33">
                  <c:v>0.90222222222222215</c:v>
                </c:pt>
                <c:pt idx="34">
                  <c:v>0.98428571428571432</c:v>
                </c:pt>
                <c:pt idx="35">
                  <c:v>0.66625000000000001</c:v>
                </c:pt>
                <c:pt idx="36">
                  <c:v>0.70444444444444443</c:v>
                </c:pt>
                <c:pt idx="37">
                  <c:v>1.89375</c:v>
                </c:pt>
                <c:pt idx="38">
                  <c:v>0.8175</c:v>
                </c:pt>
                <c:pt idx="39">
                  <c:v>1.4033333333333333</c:v>
                </c:pt>
                <c:pt idx="40">
                  <c:v>1.6160000000000001</c:v>
                </c:pt>
                <c:pt idx="41">
                  <c:v>0.91555555555555579</c:v>
                </c:pt>
                <c:pt idx="42">
                  <c:v>1.3244444444444445</c:v>
                </c:pt>
                <c:pt idx="43">
                  <c:v>0.88122222222222224</c:v>
                </c:pt>
                <c:pt idx="44">
                  <c:v>0.79857142857142882</c:v>
                </c:pt>
                <c:pt idx="45">
                  <c:v>0.35200000000000004</c:v>
                </c:pt>
                <c:pt idx="46">
                  <c:v>0.13500000000000001</c:v>
                </c:pt>
                <c:pt idx="47">
                  <c:v>0.46600000000000003</c:v>
                </c:pt>
                <c:pt idx="48">
                  <c:v>0.85375000000000001</c:v>
                </c:pt>
                <c:pt idx="49">
                  <c:v>0.88544444444444437</c:v>
                </c:pt>
                <c:pt idx="50">
                  <c:v>0.51342857142857146</c:v>
                </c:pt>
                <c:pt idx="51">
                  <c:v>0.51837500000000003</c:v>
                </c:pt>
                <c:pt idx="52">
                  <c:v>0.87462499999999999</c:v>
                </c:pt>
                <c:pt idx="53">
                  <c:v>0.45199999999999996</c:v>
                </c:pt>
                <c:pt idx="54">
                  <c:v>1.0433333333333332</c:v>
                </c:pt>
                <c:pt idx="55">
                  <c:v>0.48</c:v>
                </c:pt>
                <c:pt idx="56">
                  <c:v>0.57999999999999996</c:v>
                </c:pt>
                <c:pt idx="57">
                  <c:v>0.22225</c:v>
                </c:pt>
                <c:pt idx="58">
                  <c:v>8.9249999999999996E-2</c:v>
                </c:pt>
                <c:pt idx="59">
                  <c:v>0.1502</c:v>
                </c:pt>
                <c:pt idx="60">
                  <c:v>5.2749999999999998E-2</c:v>
                </c:pt>
                <c:pt idx="61">
                  <c:v>0.28139999999999998</c:v>
                </c:pt>
                <c:pt idx="62">
                  <c:v>9.240000000000001E-2</c:v>
                </c:pt>
                <c:pt idx="63">
                  <c:v>0.40459999999999996</c:v>
                </c:pt>
                <c:pt idx="64">
                  <c:v>8.6999999999999994E-2</c:v>
                </c:pt>
                <c:pt idx="65">
                  <c:v>1.4616666666666667</c:v>
                </c:pt>
                <c:pt idx="66">
                  <c:v>0.745</c:v>
                </c:pt>
                <c:pt idx="67">
                  <c:v>0.38150000000000001</c:v>
                </c:pt>
                <c:pt idx="68" formatCode="0.0_ ">
                  <c:v>0.13900000000000001</c:v>
                </c:pt>
                <c:pt idx="69" formatCode="0.0_ ">
                  <c:v>6.4500000000000002E-2</c:v>
                </c:pt>
                <c:pt idx="70" formatCode="0.0_ ">
                  <c:v>8.2599999999999993E-2</c:v>
                </c:pt>
                <c:pt idx="71" formatCode="0_);[Red]\(0\)">
                  <c:v>0.106</c:v>
                </c:pt>
                <c:pt idx="72" formatCode="0_);[Red]\(0\)">
                  <c:v>8.7749999999999995E-2</c:v>
                </c:pt>
                <c:pt idx="73" formatCode="0_);[Red]\(0\)">
                  <c:v>7.0499999999999993E-2</c:v>
                </c:pt>
                <c:pt idx="74" formatCode="0_);[Red]\(0\)">
                  <c:v>5.9399999999999994E-2</c:v>
                </c:pt>
                <c:pt idx="75" formatCode="0_);[Red]\(0\)">
                  <c:v>5.1750000000000004E-2</c:v>
                </c:pt>
                <c:pt idx="76" formatCode="0_);[Red]\(0\)">
                  <c:v>5.6999999999999995E-2</c:v>
                </c:pt>
                <c:pt idx="77" formatCode="0_);[Red]\(0\)">
                  <c:v>5.7750000000000003E-2</c:v>
                </c:pt>
                <c:pt idx="78" formatCode="0_);[Red]\(0\)">
                  <c:v>6.8500000000000005E-2</c:v>
                </c:pt>
                <c:pt idx="79" formatCode="0_);[Red]\(0\)">
                  <c:v>0.10540000000000001</c:v>
                </c:pt>
                <c:pt idx="80" formatCode="0_);[Red]\(0\)">
                  <c:v>4.6249999999999999E-2</c:v>
                </c:pt>
                <c:pt idx="81" formatCode="0_);[Red]\(0\)">
                  <c:v>4.0250000000000001E-2</c:v>
                </c:pt>
                <c:pt idx="82" formatCode="0_);[Red]\(0\)">
                  <c:v>6.2E-2</c:v>
                </c:pt>
                <c:pt idx="83" formatCode="0_);[Red]\(0\)">
                  <c:v>5.7250000000000009E-2</c:v>
                </c:pt>
                <c:pt idx="84" formatCode="0_);[Red]\(0\)">
                  <c:v>6.5750000000000003E-2</c:v>
                </c:pt>
                <c:pt idx="85" formatCode="0_);[Red]\(0\)">
                  <c:v>4.0800000000000003E-2</c:v>
                </c:pt>
                <c:pt idx="86" formatCode="0_);[Red]\(0\)">
                  <c:v>4.2250000000000003E-2</c:v>
                </c:pt>
                <c:pt idx="87" formatCode="0_);[Red]\(0\)">
                  <c:v>3.6499999999999998E-2</c:v>
                </c:pt>
                <c:pt idx="88" formatCode="0_);[Red]\(0\)">
                  <c:v>2.7800000000000002E-2</c:v>
                </c:pt>
                <c:pt idx="89" formatCode="0_);[Red]\(0\)">
                  <c:v>5.2250000000000005E-2</c:v>
                </c:pt>
                <c:pt idx="90" formatCode="0_);[Red]\(0\)">
                  <c:v>4.65E-2</c:v>
                </c:pt>
                <c:pt idx="91" formatCode="0_);[Red]\(0\)">
                  <c:v>4.7399999999999998E-2</c:v>
                </c:pt>
                <c:pt idx="92" formatCode="0_);[Red]\(0\)">
                  <c:v>3.2000000000000001E-2</c:v>
                </c:pt>
              </c:numCache>
            </c:numRef>
          </c:val>
          <c:smooth val="0"/>
          <c:extLst>
            <c:ext xmlns:c16="http://schemas.microsoft.com/office/drawing/2014/chart" uri="{C3380CC4-5D6E-409C-BE32-E72D297353CC}">
              <c16:uniqueId val="{00000000-4A93-498F-AE10-FB44D613B0CC}"/>
            </c:ext>
          </c:extLst>
        </c:ser>
        <c:dLbls>
          <c:showLegendKey val="0"/>
          <c:showVal val="0"/>
          <c:showCatName val="0"/>
          <c:showSerName val="0"/>
          <c:showPercent val="0"/>
          <c:showBubbleSize val="0"/>
        </c:dLbls>
        <c:marker val="1"/>
        <c:smooth val="0"/>
        <c:axId val="526491136"/>
        <c:axId val="1"/>
      </c:lineChart>
      <c:catAx>
        <c:axId val="526491136"/>
        <c:scaling>
          <c:orientation val="minMax"/>
        </c:scaling>
        <c:delete val="1"/>
        <c:axPos val="b"/>
        <c:numFmt formatCode="yyyy&quot;年&quot;m&quot;月&quot;" sourceLinked="0"/>
        <c:majorTickMark val="in"/>
        <c:minorTickMark val="none"/>
        <c:tickLblPos val="nextTo"/>
        <c:crossAx val="1"/>
        <c:crossesAt val="0.01"/>
        <c:auto val="1"/>
        <c:lblAlgn val="ctr"/>
        <c:lblOffset val="100"/>
        <c:tickMarkSkip val="3"/>
        <c:noMultiLvlLbl val="0"/>
      </c:catAx>
      <c:valAx>
        <c:axId val="1"/>
        <c:scaling>
          <c:orientation val="minMax"/>
          <c:max val="200"/>
        </c:scaling>
        <c:delete val="0"/>
        <c:axPos val="l"/>
        <c:majorGridlines/>
        <c:numFmt formatCode="General" sourceLinked="1"/>
        <c:majorTickMark val="none"/>
        <c:minorTickMark val="none"/>
        <c:tickLblPos val="nextTo"/>
        <c:spPr>
          <a:ln w="6350">
            <a:noFill/>
          </a:ln>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ja-JP"/>
          </a:p>
        </c:txPr>
        <c:crossAx val="526491136"/>
        <c:crosses val="autoZero"/>
        <c:crossBetween val="between"/>
      </c:valAx>
      <c:spPr>
        <a:noFill/>
        <a:ln w="25400">
          <a:solidFill>
            <a:schemeClr val="tx1"/>
          </a:solidFill>
        </a:ln>
      </c:spPr>
    </c:plotArea>
    <c:plotVisOnly val="1"/>
    <c:dispBlanksAs val="gap"/>
    <c:showDLblsOverMax val="0"/>
  </c:chart>
  <c:spPr>
    <a:solidFill>
      <a:schemeClr val="bg1"/>
    </a:solidFill>
    <a:ln w="9525" cap="flat" cmpd="sng" algn="ctr">
      <a:noFill/>
      <a:round/>
    </a:ln>
    <a:effectLst/>
  </c:spPr>
  <c:txPr>
    <a:bodyPr/>
    <a:lstStyle/>
    <a:p>
      <a:pPr>
        <a:defRPr/>
      </a:pPr>
      <a:endParaRPr lang="ja-JP"/>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342178752336068"/>
          <c:y val="7.9124555099198246E-2"/>
          <c:w val="0.34168448289152836"/>
          <c:h val="0.70015098798660802"/>
        </c:manualLayout>
      </c:layout>
      <c:barChart>
        <c:barDir val="bar"/>
        <c:grouping val="stacked"/>
        <c:varyColors val="0"/>
        <c:ser>
          <c:idx val="0"/>
          <c:order val="0"/>
          <c:tx>
            <c:strRef>
              <c:f>Sheet1!$B$1</c:f>
              <c:strCache>
                <c:ptCount val="1"/>
                <c:pt idx="0">
                  <c:v>被ばく線量</c:v>
                </c:pt>
              </c:strCache>
            </c:strRef>
          </c:tx>
          <c:spPr>
            <a:solidFill>
              <a:schemeClr val="accent1"/>
            </a:solidFill>
            <a:ln>
              <a:noFill/>
            </a:ln>
            <a:effectLst/>
          </c:spPr>
          <c:invertIfNegative val="0"/>
          <c:cat>
            <c:strRef>
              <c:f>Sheet1!$A$2:$A$4</c:f>
              <c:strCache>
                <c:ptCount val="3"/>
                <c:pt idx="0">
                  <c:v>Natural exprosure</c:v>
                </c:pt>
                <c:pt idx="1">
                  <c:v>Discharge into the sea</c:v>
                </c:pt>
                <c:pt idx="2">
                  <c:v>Vapor release</c:v>
                </c:pt>
              </c:strCache>
            </c:strRef>
          </c:cat>
          <c:val>
            <c:numRef>
              <c:f>Sheet1!$B$2:$B$4</c:f>
              <c:numCache>
                <c:formatCode>General</c:formatCode>
                <c:ptCount val="3"/>
                <c:pt idx="0">
                  <c:v>2500</c:v>
                </c:pt>
                <c:pt idx="1">
                  <c:v>6.2</c:v>
                </c:pt>
                <c:pt idx="2">
                  <c:v>13</c:v>
                </c:pt>
              </c:numCache>
            </c:numRef>
          </c:val>
          <c:extLst>
            <c:ext xmlns:c16="http://schemas.microsoft.com/office/drawing/2014/chart" uri="{C3380CC4-5D6E-409C-BE32-E72D297353CC}">
              <c16:uniqueId val="{00000000-2907-40AA-8A7F-267D132DCB64}"/>
            </c:ext>
          </c:extLst>
        </c:ser>
        <c:dLbls>
          <c:showLegendKey val="0"/>
          <c:showVal val="0"/>
          <c:showCatName val="0"/>
          <c:showSerName val="0"/>
          <c:showPercent val="0"/>
          <c:showBubbleSize val="0"/>
        </c:dLbls>
        <c:gapWidth val="150"/>
        <c:overlap val="100"/>
        <c:axId val="685749608"/>
        <c:axId val="351314832"/>
      </c:barChart>
      <c:catAx>
        <c:axId val="68574960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351314832"/>
        <c:crosses val="autoZero"/>
        <c:auto val="1"/>
        <c:lblAlgn val="ctr"/>
        <c:lblOffset val="100"/>
        <c:noMultiLvlLbl val="0"/>
      </c:catAx>
      <c:valAx>
        <c:axId val="351314832"/>
        <c:scaling>
          <c:orientation val="minMax"/>
        </c:scaling>
        <c:delete val="1"/>
        <c:axPos val="b"/>
        <c:majorGridlines>
          <c:spPr>
            <a:ln w="9525" cap="flat" cmpd="sng" algn="ctr">
              <a:solidFill>
                <a:schemeClr val="bg1">
                  <a:lumMod val="50000"/>
                </a:schemeClr>
              </a:solidFill>
              <a:round/>
            </a:ln>
            <a:effectLst/>
          </c:spPr>
        </c:majorGridlines>
        <c:numFmt formatCode="General" sourceLinked="1"/>
        <c:majorTickMark val="none"/>
        <c:minorTickMark val="none"/>
        <c:tickLblPos val="nextTo"/>
        <c:crossAx val="6857496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20.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3" y="1"/>
            <a:ext cx="2918830" cy="493316"/>
          </a:xfrm>
          <a:prstGeom prst="rect">
            <a:avLst/>
          </a:prstGeom>
        </p:spPr>
        <p:txBody>
          <a:bodyPr vert="horz" lIns="90635" tIns="45319" rIns="90635" bIns="45319" rtlCol="0"/>
          <a:lstStyle>
            <a:lvl1pPr algn="l">
              <a:defRPr sz="1200"/>
            </a:lvl1pPr>
          </a:lstStyle>
          <a:p>
            <a:endParaRPr kumimoji="1" lang="ja-JP" altLang="en-US"/>
          </a:p>
        </p:txBody>
      </p:sp>
      <p:sp>
        <p:nvSpPr>
          <p:cNvPr id="4" name="フッター プレースホルダ 3"/>
          <p:cNvSpPr>
            <a:spLocks noGrp="1"/>
          </p:cNvSpPr>
          <p:nvPr>
            <p:ph type="ftr" sz="quarter" idx="2"/>
          </p:nvPr>
        </p:nvSpPr>
        <p:spPr>
          <a:xfrm>
            <a:off x="3" y="9371285"/>
            <a:ext cx="2918830" cy="493316"/>
          </a:xfrm>
          <a:prstGeom prst="rect">
            <a:avLst/>
          </a:prstGeom>
        </p:spPr>
        <p:txBody>
          <a:bodyPr vert="horz" lIns="90635" tIns="45319" rIns="90635" bIns="45319" rtlCol="0" anchor="b"/>
          <a:lstStyle>
            <a:lvl1pPr algn="l">
              <a:defRPr sz="1200"/>
            </a:lvl1pPr>
          </a:lstStyle>
          <a:p>
            <a:endParaRPr kumimoji="1" lang="ja-JP" altLang="en-US"/>
          </a:p>
        </p:txBody>
      </p:sp>
      <p:sp>
        <p:nvSpPr>
          <p:cNvPr id="5" name="スライド番号プレースホルダ 4"/>
          <p:cNvSpPr>
            <a:spLocks noGrp="1"/>
          </p:cNvSpPr>
          <p:nvPr>
            <p:ph type="sldNum" sz="quarter" idx="3"/>
          </p:nvPr>
        </p:nvSpPr>
        <p:spPr>
          <a:xfrm>
            <a:off x="3815377" y="9371285"/>
            <a:ext cx="2918830" cy="493316"/>
          </a:xfrm>
          <a:prstGeom prst="rect">
            <a:avLst/>
          </a:prstGeom>
        </p:spPr>
        <p:txBody>
          <a:bodyPr vert="horz" lIns="90635" tIns="45319" rIns="90635" bIns="45319" rtlCol="0" anchor="b"/>
          <a:lstStyle>
            <a:lvl1pPr algn="r">
              <a:defRPr sz="1200"/>
            </a:lvl1pPr>
          </a:lstStyle>
          <a:p>
            <a:fld id="{341F4B35-4C3C-4CA3-8781-C1C14A088EEA}" type="slidenum">
              <a:rPr kumimoji="1" lang="ja-JP" altLang="en-US" smtClean="0"/>
              <a:pPr/>
              <a:t>‹#›</a:t>
            </a:fld>
            <a:endParaRPr kumimoji="1" lang="ja-JP" altLang="en-US"/>
          </a:p>
        </p:txBody>
      </p:sp>
    </p:spTree>
    <p:extLst>
      <p:ext uri="{BB962C8B-B14F-4D97-AF65-F5344CB8AC3E}">
        <p14:creationId xmlns:p14="http://schemas.microsoft.com/office/powerpoint/2010/main" val="4503575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1"/>
            <a:ext cx="2918830" cy="493316"/>
          </a:xfrm>
          <a:prstGeom prst="rect">
            <a:avLst/>
          </a:prstGeom>
        </p:spPr>
        <p:txBody>
          <a:bodyPr vert="horz" lIns="90635" tIns="45319" rIns="90635" bIns="45319" rtlCol="0"/>
          <a:lstStyle>
            <a:lvl1pPr algn="l" fontAlgn="auto">
              <a:spcBef>
                <a:spcPts val="0"/>
              </a:spcBef>
              <a:spcAft>
                <a:spcPts val="0"/>
              </a:spcAft>
              <a:defRPr sz="1200">
                <a:latin typeface="+mn-lt"/>
                <a:ea typeface="+mn-ea"/>
                <a:cs typeface="+mn-cs"/>
              </a:defRPr>
            </a:lvl1pPr>
          </a:lstStyle>
          <a:p>
            <a:pPr>
              <a:defRPr/>
            </a:pPr>
            <a:endParaRPr lang="ja-JP" altLang="en-US"/>
          </a:p>
        </p:txBody>
      </p:sp>
      <p:sp>
        <p:nvSpPr>
          <p:cNvPr id="3" name="日付プレースホルダー 2"/>
          <p:cNvSpPr>
            <a:spLocks noGrp="1"/>
          </p:cNvSpPr>
          <p:nvPr>
            <p:ph type="dt" idx="1"/>
          </p:nvPr>
        </p:nvSpPr>
        <p:spPr>
          <a:xfrm>
            <a:off x="3815377" y="1"/>
            <a:ext cx="2918830" cy="493316"/>
          </a:xfrm>
          <a:prstGeom prst="rect">
            <a:avLst/>
          </a:prstGeom>
        </p:spPr>
        <p:txBody>
          <a:bodyPr vert="horz" lIns="90635" tIns="45319" rIns="90635" bIns="45319" rtlCol="0"/>
          <a:lstStyle>
            <a:lvl1pPr algn="r" fontAlgn="auto">
              <a:spcBef>
                <a:spcPts val="0"/>
              </a:spcBef>
              <a:spcAft>
                <a:spcPts val="0"/>
              </a:spcAft>
              <a:defRPr sz="1200">
                <a:latin typeface="+mn-lt"/>
                <a:ea typeface="+mn-ea"/>
                <a:cs typeface="+mn-cs"/>
              </a:defRPr>
            </a:lvl1pPr>
          </a:lstStyle>
          <a:p>
            <a:pPr>
              <a:defRPr/>
            </a:pPr>
            <a:fld id="{48991291-CC75-4C7B-B0B7-EBD8E271D3A4}" type="datetimeFigureOut">
              <a:rPr lang="ja-JP" altLang="en-US"/>
              <a:pPr>
                <a:defRPr/>
              </a:pPr>
              <a:t>2020/2/20</a:t>
            </a:fld>
            <a:endParaRPr lang="ja-JP" altLang="en-US"/>
          </a:p>
        </p:txBody>
      </p:sp>
      <p:sp>
        <p:nvSpPr>
          <p:cNvPr id="4" name="スライド イメージ プレースホルダー 3"/>
          <p:cNvSpPr>
            <a:spLocks noGrp="1" noRot="1" noChangeAspect="1"/>
          </p:cNvSpPr>
          <p:nvPr>
            <p:ph type="sldImg" idx="2"/>
          </p:nvPr>
        </p:nvSpPr>
        <p:spPr>
          <a:xfrm>
            <a:off x="698500" y="742950"/>
            <a:ext cx="5338763" cy="3697288"/>
          </a:xfrm>
          <a:prstGeom prst="rect">
            <a:avLst/>
          </a:prstGeom>
          <a:noFill/>
          <a:ln w="12700">
            <a:solidFill>
              <a:prstClr val="black"/>
            </a:solidFill>
          </a:ln>
        </p:spPr>
        <p:txBody>
          <a:bodyPr vert="horz" lIns="90635" tIns="45319" rIns="90635" bIns="45319" rtlCol="0" anchor="ctr"/>
          <a:lstStyle/>
          <a:p>
            <a:pPr lvl="0"/>
            <a:endParaRPr lang="ja-JP" altLang="en-US" noProof="0"/>
          </a:p>
        </p:txBody>
      </p:sp>
      <p:sp>
        <p:nvSpPr>
          <p:cNvPr id="5" name="ノート プレースホルダー 4"/>
          <p:cNvSpPr>
            <a:spLocks noGrp="1"/>
          </p:cNvSpPr>
          <p:nvPr>
            <p:ph type="body" sz="quarter" idx="3"/>
          </p:nvPr>
        </p:nvSpPr>
        <p:spPr>
          <a:xfrm>
            <a:off x="673577" y="4686511"/>
            <a:ext cx="5388610" cy="4439841"/>
          </a:xfrm>
          <a:prstGeom prst="rect">
            <a:avLst/>
          </a:prstGeom>
        </p:spPr>
        <p:txBody>
          <a:bodyPr vert="horz" lIns="90635" tIns="45319" rIns="90635" bIns="45319" rtlCol="0"/>
          <a:lstStyle/>
          <a:p>
            <a:pPr lvl="0"/>
            <a:r>
              <a:rPr lang="ja-JP" altLang="en-US" noProof="0" dirty="0" smtClean="0"/>
              <a:t>マスター テキストの書式設定</a:t>
            </a:r>
          </a:p>
          <a:p>
            <a:pPr lvl="1"/>
            <a:r>
              <a:rPr lang="ja-JP" altLang="en-US" noProof="0" dirty="0" smtClean="0"/>
              <a:t>第 </a:t>
            </a:r>
            <a:r>
              <a:rPr lang="en-US" altLang="ja-JP" noProof="0" dirty="0" smtClean="0"/>
              <a:t>2 </a:t>
            </a:r>
            <a:r>
              <a:rPr lang="ja-JP" altLang="en-US" noProof="0" dirty="0" smtClean="0"/>
              <a:t>レベル</a:t>
            </a:r>
          </a:p>
          <a:p>
            <a:pPr lvl="2"/>
            <a:r>
              <a:rPr lang="ja-JP" altLang="en-US" noProof="0" dirty="0" smtClean="0"/>
              <a:t>第 </a:t>
            </a:r>
            <a:r>
              <a:rPr lang="en-US" altLang="ja-JP" noProof="0" dirty="0" smtClean="0"/>
              <a:t>3 </a:t>
            </a:r>
            <a:r>
              <a:rPr lang="ja-JP" altLang="en-US" noProof="0" dirty="0" smtClean="0"/>
              <a:t>レベル</a:t>
            </a:r>
          </a:p>
          <a:p>
            <a:pPr lvl="3"/>
            <a:r>
              <a:rPr lang="ja-JP" altLang="en-US" noProof="0" dirty="0" smtClean="0"/>
              <a:t>第 </a:t>
            </a:r>
            <a:r>
              <a:rPr lang="en-US" altLang="ja-JP" noProof="0" dirty="0" smtClean="0"/>
              <a:t>4 </a:t>
            </a:r>
            <a:r>
              <a:rPr lang="ja-JP" altLang="en-US" noProof="0" dirty="0" smtClean="0"/>
              <a:t>レベル</a:t>
            </a:r>
          </a:p>
          <a:p>
            <a:pPr lvl="4"/>
            <a:r>
              <a:rPr lang="ja-JP" altLang="en-US" noProof="0" dirty="0" smtClean="0"/>
              <a:t>第 </a:t>
            </a:r>
            <a:r>
              <a:rPr lang="en-US" altLang="ja-JP" noProof="0" dirty="0" smtClean="0"/>
              <a:t>5 </a:t>
            </a:r>
            <a:r>
              <a:rPr lang="ja-JP" altLang="en-US" noProof="0" dirty="0" smtClean="0"/>
              <a:t>レベル</a:t>
            </a:r>
            <a:endParaRPr lang="ja-JP" altLang="en-US" noProof="0" dirty="0"/>
          </a:p>
        </p:txBody>
      </p:sp>
      <p:sp>
        <p:nvSpPr>
          <p:cNvPr id="6" name="フッター プレースホルダー 5"/>
          <p:cNvSpPr>
            <a:spLocks noGrp="1"/>
          </p:cNvSpPr>
          <p:nvPr>
            <p:ph type="ftr" sz="quarter" idx="4"/>
          </p:nvPr>
        </p:nvSpPr>
        <p:spPr>
          <a:xfrm>
            <a:off x="3" y="9371285"/>
            <a:ext cx="2918830" cy="493316"/>
          </a:xfrm>
          <a:prstGeom prst="rect">
            <a:avLst/>
          </a:prstGeom>
        </p:spPr>
        <p:txBody>
          <a:bodyPr vert="horz" lIns="90635" tIns="45319" rIns="90635" bIns="45319" rtlCol="0" anchor="b"/>
          <a:lstStyle>
            <a:lvl1pPr algn="l" fontAlgn="auto">
              <a:spcBef>
                <a:spcPts val="0"/>
              </a:spcBef>
              <a:spcAft>
                <a:spcPts val="0"/>
              </a:spcAft>
              <a:defRPr sz="1200">
                <a:latin typeface="+mn-lt"/>
                <a:ea typeface="+mn-ea"/>
                <a:cs typeface="+mn-cs"/>
              </a:defRPr>
            </a:lvl1pPr>
          </a:lstStyle>
          <a:p>
            <a:pPr>
              <a:defRPr/>
            </a:pPr>
            <a:endParaRPr lang="ja-JP" altLang="en-US"/>
          </a:p>
        </p:txBody>
      </p:sp>
      <p:sp>
        <p:nvSpPr>
          <p:cNvPr id="7" name="スライド番号プレースホルダー 6"/>
          <p:cNvSpPr>
            <a:spLocks noGrp="1"/>
          </p:cNvSpPr>
          <p:nvPr>
            <p:ph type="sldNum" sz="quarter" idx="5"/>
          </p:nvPr>
        </p:nvSpPr>
        <p:spPr>
          <a:xfrm>
            <a:off x="3815377" y="9371285"/>
            <a:ext cx="2918830" cy="493316"/>
          </a:xfrm>
          <a:prstGeom prst="rect">
            <a:avLst/>
          </a:prstGeom>
        </p:spPr>
        <p:txBody>
          <a:bodyPr vert="horz" lIns="90635" tIns="45319" rIns="90635" bIns="45319" rtlCol="0" anchor="b"/>
          <a:lstStyle>
            <a:lvl1pPr algn="r" fontAlgn="auto">
              <a:spcBef>
                <a:spcPts val="0"/>
              </a:spcBef>
              <a:spcAft>
                <a:spcPts val="0"/>
              </a:spcAft>
              <a:defRPr sz="1200">
                <a:latin typeface="+mn-lt"/>
                <a:ea typeface="+mn-ea"/>
                <a:cs typeface="+mn-cs"/>
              </a:defRPr>
            </a:lvl1pPr>
          </a:lstStyle>
          <a:p>
            <a:pPr>
              <a:defRPr/>
            </a:pPr>
            <a:fld id="{5FEF3858-A8E6-4E3A-99B0-1377278E51C1}" type="slidenum">
              <a:rPr lang="ja-JP" altLang="en-US"/>
              <a:pPr>
                <a:defRPr/>
              </a:pPr>
              <a:t>‹#›</a:t>
            </a:fld>
            <a:endParaRPr lang="ja-JP" altLang="en-US"/>
          </a:p>
        </p:txBody>
      </p:sp>
    </p:spTree>
    <p:extLst>
      <p:ext uri="{BB962C8B-B14F-4D97-AF65-F5344CB8AC3E}">
        <p14:creationId xmlns:p14="http://schemas.microsoft.com/office/powerpoint/2010/main" val="1393400322"/>
      </p:ext>
    </p:extLst>
  </p:cSld>
  <p:clrMap bg1="lt1" tx1="dk1" bg2="lt2" tx2="dk2" accent1="accent1" accent2="accent2" accent3="accent3" accent4="accent4" accent5="accent5" accent6="accent6" hlink="hlink" folHlink="folHlink"/>
  <p:notesStyle>
    <a:lvl1pPr algn="l" rtl="0" eaLnBrk="0" fontAlgn="base" hangingPunct="0">
      <a:spcBef>
        <a:spcPts val="0"/>
      </a:spcBef>
      <a:spcAft>
        <a:spcPct val="0"/>
      </a:spcAft>
      <a:defRPr kumimoji="1" sz="1200" kern="1200">
        <a:solidFill>
          <a:schemeClr val="tx1"/>
        </a:solidFill>
        <a:latin typeface="+mn-ea"/>
        <a:ea typeface="+mn-ea"/>
        <a:cs typeface="+mn-cs"/>
      </a:defRPr>
    </a:lvl1pPr>
    <a:lvl2pPr marL="457200" algn="l" rtl="0" eaLnBrk="0" fontAlgn="base" hangingPunct="0">
      <a:spcBef>
        <a:spcPts val="0"/>
      </a:spcBef>
      <a:spcAft>
        <a:spcPct val="0"/>
      </a:spcAft>
      <a:defRPr kumimoji="1" sz="1200" kern="1200">
        <a:solidFill>
          <a:schemeClr val="tx1"/>
        </a:solidFill>
        <a:latin typeface="+mn-ea"/>
        <a:ea typeface="+mn-ea"/>
        <a:cs typeface="+mn-cs"/>
      </a:defRPr>
    </a:lvl2pPr>
    <a:lvl3pPr marL="914400" algn="l" rtl="0" eaLnBrk="0" fontAlgn="base" hangingPunct="0">
      <a:spcBef>
        <a:spcPts val="0"/>
      </a:spcBef>
      <a:spcAft>
        <a:spcPct val="0"/>
      </a:spcAft>
      <a:defRPr kumimoji="1" sz="1200" kern="1200">
        <a:solidFill>
          <a:schemeClr val="tx1"/>
        </a:solidFill>
        <a:latin typeface="+mn-ea"/>
        <a:ea typeface="+mn-ea"/>
        <a:cs typeface="+mn-cs"/>
      </a:defRPr>
    </a:lvl3pPr>
    <a:lvl4pPr marL="1371600" algn="l" rtl="0" eaLnBrk="0" fontAlgn="base" hangingPunct="0">
      <a:spcBef>
        <a:spcPts val="0"/>
      </a:spcBef>
      <a:spcAft>
        <a:spcPct val="0"/>
      </a:spcAft>
      <a:defRPr kumimoji="1" sz="1200" kern="1200">
        <a:solidFill>
          <a:schemeClr val="tx1"/>
        </a:solidFill>
        <a:latin typeface="+mn-ea"/>
        <a:ea typeface="+mn-ea"/>
        <a:cs typeface="+mn-cs"/>
      </a:defRPr>
    </a:lvl4pPr>
    <a:lvl5pPr marL="1828800" algn="l" rtl="0" eaLnBrk="0" fontAlgn="base" hangingPunct="0">
      <a:spcBef>
        <a:spcPts val="0"/>
      </a:spcBef>
      <a:spcAft>
        <a:spcPct val="0"/>
      </a:spcAft>
      <a:defRPr kumimoji="1" sz="1200" kern="1200">
        <a:solidFill>
          <a:schemeClr val="tx1"/>
        </a:solidFill>
        <a:latin typeface="+mn-ea"/>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95325" y="739775"/>
            <a:ext cx="5345113" cy="3700463"/>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defTabSz="957517">
              <a:defRPr/>
            </a:pPr>
            <a:fld id="{FD35E722-DCEB-4B9B-850A-0990A504E40F}" type="slidenum">
              <a:rPr lang="ja-JP" altLang="en-US">
                <a:solidFill>
                  <a:prstClr val="black"/>
                </a:solidFill>
                <a:latin typeface="Calibri"/>
                <a:ea typeface="ＭＳ Ｐゴシック" panose="020B0600070205080204" pitchFamily="50" charset="-128"/>
              </a:rPr>
              <a:pPr defTabSz="957517">
                <a:defRPr/>
              </a:pPr>
              <a:t>5</a:t>
            </a:fld>
            <a:endParaRPr lang="ja-JP" altLang="en-US" dirty="0">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37164276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914105">
              <a:defRPr/>
            </a:pPr>
            <a:fld id="{8FEBFE02-6C18-48D2-8A63-4D4CA1AD3A27}" type="slidenum">
              <a:rPr lang="ja-JP" altLang="en-US">
                <a:solidFill>
                  <a:prstClr val="black"/>
                </a:solidFill>
                <a:latin typeface="Calibri"/>
                <a:ea typeface="ＭＳ Ｐゴシック" panose="020B0600070205080204" pitchFamily="50" charset="-128"/>
              </a:rPr>
              <a:pPr defTabSz="914105">
                <a:defRPr/>
              </a:pPr>
              <a:t>15</a:t>
            </a:fld>
            <a:endParaRPr lang="ja-JP" altLang="en-US" dirty="0">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23681067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err="1" smtClean="0"/>
              <a:t>ｊ</a:t>
            </a:r>
            <a:r>
              <a:rPr kumimoji="1" lang="en-US" altLang="ja-JP" dirty="0" smtClean="0"/>
              <a:t>OK</a:t>
            </a:r>
            <a:r>
              <a:rPr kumimoji="1" lang="ja-JP" altLang="en-US" dirty="0" smtClean="0"/>
              <a:t>するには御金とかあるのか。⇒あると思うが、これから相談。</a:t>
            </a:r>
            <a:endParaRPr kumimoji="1" lang="en-US" altLang="ja-JP" dirty="0" smtClean="0"/>
          </a:p>
          <a:p>
            <a:endParaRPr kumimoji="1" lang="en-US" altLang="ja-JP" dirty="0" smtClean="0"/>
          </a:p>
          <a:p>
            <a:r>
              <a:rPr kumimoji="1" lang="ja-JP" altLang="en-US" dirty="0" smtClean="0"/>
              <a:t>上の箱は不要。</a:t>
            </a:r>
            <a:endParaRPr kumimoji="1" lang="en-US" altLang="ja-JP" dirty="0" smtClean="0"/>
          </a:p>
          <a:p>
            <a:r>
              <a:rPr kumimoji="1" lang="ja-JP" altLang="en-US" dirty="0" smtClean="0"/>
              <a:t>図と一緒に説明する必要がある。わからない。</a:t>
            </a:r>
            <a:endParaRPr kumimoji="1" lang="en-US" altLang="ja-JP" dirty="0" smtClean="0"/>
          </a:p>
          <a:p>
            <a:r>
              <a:rPr kumimoji="1" lang="ja-JP" altLang="en-US" dirty="0" smtClean="0"/>
              <a:t>＋</a:t>
            </a:r>
            <a:r>
              <a:rPr kumimoji="1" lang="en-US" altLang="ja-JP" dirty="0" smtClean="0"/>
              <a:t>16</a:t>
            </a:r>
            <a:r>
              <a:rPr kumimoji="1" lang="ja-JP" altLang="en-US" dirty="0" smtClean="0"/>
              <a:t>とかも書いておけばよいじゃないか。外に巻くわけではないし。</a:t>
            </a:r>
            <a:endParaRPr kumimoji="1" lang="en-US" altLang="ja-JP" dirty="0" smtClean="0"/>
          </a:p>
          <a:p>
            <a:endParaRPr kumimoji="1" lang="en-US" altLang="ja-JP" dirty="0" smtClean="0"/>
          </a:p>
          <a:p>
            <a:r>
              <a:rPr kumimoji="1" lang="ja-JP" altLang="en-US" dirty="0" smtClean="0"/>
              <a:t>何年のびる？</a:t>
            </a:r>
            <a:r>
              <a:rPr kumimoji="1" lang="en-US" altLang="ja-JP" dirty="0" smtClean="0"/>
              <a:t>5</a:t>
            </a:r>
            <a:r>
              <a:rPr kumimoji="1" lang="ja-JP" altLang="en-US" dirty="0" smtClean="0"/>
              <a:t>年</a:t>
            </a:r>
            <a:r>
              <a:rPr kumimoji="1" lang="en-US" altLang="ja-JP" dirty="0" smtClean="0"/>
              <a:t>4</a:t>
            </a:r>
            <a:r>
              <a:rPr kumimoji="1" lang="ja-JP" altLang="en-US" dirty="0" smtClean="0"/>
              <a:t>年</a:t>
            </a:r>
            <a:endParaRPr kumimoji="1" lang="en-US" altLang="ja-JP" dirty="0" smtClean="0"/>
          </a:p>
          <a:p>
            <a:endParaRPr kumimoji="1" lang="en-US" altLang="ja-JP" dirty="0" smtClean="0"/>
          </a:p>
          <a:p>
            <a:r>
              <a:rPr kumimoji="1" lang="ja-JP" altLang="en-US" dirty="0" smtClean="0"/>
              <a:t>風評対策は具体的に書かないとわからないよ。</a:t>
            </a:r>
            <a:endParaRPr kumimoji="1" lang="en-US" altLang="ja-JP" dirty="0" smtClean="0"/>
          </a:p>
          <a:p>
            <a:endParaRPr kumimoji="1" lang="en-US" altLang="ja-JP" dirty="0" smtClean="0"/>
          </a:p>
          <a:p>
            <a:r>
              <a:rPr kumimoji="1" lang="ja-JP" altLang="en-US" dirty="0" smtClean="0"/>
              <a:t>大気放出の留意点書いた方がよいよ。ちゃんと書いたら良い。</a:t>
            </a:r>
            <a:endParaRPr kumimoji="1" lang="en-US" altLang="ja-JP" dirty="0" smtClean="0"/>
          </a:p>
          <a:p>
            <a:endParaRPr kumimoji="1" lang="en-US" altLang="ja-JP" dirty="0" smtClean="0"/>
          </a:p>
          <a:p>
            <a:r>
              <a:rPr kumimoji="1" lang="ja-JP" altLang="en-US" dirty="0" smtClean="0"/>
              <a:t>ワード</a:t>
            </a:r>
            <a:r>
              <a:rPr kumimoji="1" lang="en-US" altLang="ja-JP" dirty="0" smtClean="0"/>
              <a:t>1</a:t>
            </a:r>
            <a:r>
              <a:rPr kumimoji="1" lang="ja-JP" altLang="en-US" dirty="0" smtClean="0"/>
              <a:t>枚以内ぐらいの文字。今回はパワポの方が分かりやすいのでよいが。</a:t>
            </a:r>
            <a:endParaRPr kumimoji="1" lang="en-US" altLang="ja-JP" dirty="0" smtClean="0"/>
          </a:p>
          <a:p>
            <a:endParaRPr kumimoji="1" lang="en-US" altLang="ja-JP" dirty="0" smtClean="0"/>
          </a:p>
          <a:p>
            <a:r>
              <a:rPr kumimoji="1" lang="ja-JP" altLang="en-US" dirty="0" smtClean="0"/>
              <a:t>論点ごとに別にすればよいのではないか。</a:t>
            </a:r>
            <a:endParaRPr kumimoji="1" lang="en-US" altLang="ja-JP" dirty="0" smtClean="0"/>
          </a:p>
          <a:p>
            <a:endParaRPr kumimoji="1" lang="en-US" altLang="ja-JP" dirty="0" smtClean="0"/>
          </a:p>
          <a:p>
            <a:r>
              <a:rPr kumimoji="1" lang="ja-JP" altLang="en-US" dirty="0" smtClean="0"/>
              <a:t>量の話は</a:t>
            </a:r>
            <a:r>
              <a:rPr kumimoji="1" lang="en-US" altLang="ja-JP" dirty="0" smtClean="0"/>
              <a:t>1</a:t>
            </a:r>
            <a:r>
              <a:rPr kumimoji="1" lang="ja-JP" altLang="en-US" dirty="0" smtClean="0"/>
              <a:t>枚紙。</a:t>
            </a:r>
            <a:endParaRPr kumimoji="1" lang="en-US" altLang="ja-JP" dirty="0" smtClean="0"/>
          </a:p>
          <a:p>
            <a:endParaRPr kumimoji="1" lang="ja-JP" altLang="en-US" dirty="0"/>
          </a:p>
        </p:txBody>
      </p:sp>
      <p:sp>
        <p:nvSpPr>
          <p:cNvPr id="4" name="日付プレースホルダー 3"/>
          <p:cNvSpPr>
            <a:spLocks noGrp="1"/>
          </p:cNvSpPr>
          <p:nvPr>
            <p:ph type="dt" idx="10"/>
          </p:nvPr>
        </p:nvSpPr>
        <p:spPr/>
        <p:txBody>
          <a:bodyPr/>
          <a:lstStyle/>
          <a:p>
            <a:pPr defTabSz="914105">
              <a:defRPr/>
            </a:pPr>
            <a:r>
              <a:rPr lang="ja-JP" altLang="en-US" sz="1400">
                <a:solidFill>
                  <a:prstClr val="black"/>
                </a:solidFill>
                <a:latin typeface="ＭＳ Ｐゴシック" pitchFamily="50" charset="-128"/>
                <a:ea typeface="ＭＳ Ｐゴシック" pitchFamily="50" charset="-128"/>
              </a:rPr>
              <a:t>機密性○</a:t>
            </a:r>
            <a:endParaRPr lang="en-US" altLang="ja-JP" sz="1400" dirty="0">
              <a:solidFill>
                <a:prstClr val="black"/>
              </a:solidFill>
              <a:latin typeface="ＭＳ Ｐゴシック" pitchFamily="50" charset="-128"/>
              <a:ea typeface="ＭＳ Ｐゴシック" pitchFamily="50" charset="-128"/>
            </a:endParaRPr>
          </a:p>
        </p:txBody>
      </p:sp>
    </p:spTree>
    <p:extLst>
      <p:ext uri="{BB962C8B-B14F-4D97-AF65-F5344CB8AC3E}">
        <p14:creationId xmlns:p14="http://schemas.microsoft.com/office/powerpoint/2010/main" val="26436029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914105">
              <a:defRPr/>
            </a:pPr>
            <a:fld id="{8FEBFE02-6C18-48D2-8A63-4D4CA1AD3A27}" type="slidenum">
              <a:rPr lang="ja-JP" altLang="en-US">
                <a:solidFill>
                  <a:prstClr val="black"/>
                </a:solidFill>
                <a:latin typeface="Calibri"/>
                <a:ea typeface="ＭＳ Ｐゴシック" panose="020B0600070205080204" pitchFamily="50" charset="-128"/>
              </a:rPr>
              <a:pPr defTabSz="914105">
                <a:defRPr/>
              </a:pPr>
              <a:t>17</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412246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913958">
              <a:defRPr/>
            </a:pPr>
            <a:fld id="{8FEBFE02-6C18-48D2-8A63-4D4CA1AD3A27}" type="slidenum">
              <a:rPr lang="ja-JP" altLang="en-US">
                <a:solidFill>
                  <a:prstClr val="black"/>
                </a:solidFill>
                <a:latin typeface="Calibri"/>
                <a:ea typeface="ＭＳ Ｐゴシック" panose="020B0600070205080204" pitchFamily="50" charset="-128"/>
              </a:rPr>
              <a:pPr defTabSz="913958">
                <a:defRPr/>
              </a:pPr>
              <a:t>18</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10510013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fontScale="92500" lnSpcReduction="10000"/>
          </a:bodyPr>
          <a:lstStyle/>
          <a:p>
            <a:pPr marL="171368" indent="-171368">
              <a:buFont typeface="Arial" panose="020B0604020202020204" pitchFamily="34" charset="0"/>
              <a:buChar char="•"/>
            </a:pPr>
            <a:r>
              <a:rPr lang="ja-JP" altLang="en-US" dirty="0"/>
              <a:t>最後に、昨年</a:t>
            </a:r>
            <a:r>
              <a:rPr lang="en-US" altLang="ja-JP" dirty="0"/>
              <a:t>11</a:t>
            </a:r>
            <a:r>
              <a:rPr lang="ja-JP" altLang="en-US" dirty="0"/>
              <a:t>月に実施された</a:t>
            </a:r>
            <a:r>
              <a:rPr lang="en-US" altLang="ja-JP" dirty="0"/>
              <a:t>IAEA</a:t>
            </a:r>
            <a:r>
              <a:rPr lang="ja-JP" altLang="en-US" dirty="0"/>
              <a:t>による第４回福島第一原発廃炉レビューミッションの概要を説明する。</a:t>
            </a:r>
            <a:endParaRPr lang="en-US" altLang="ja-JP" dirty="0"/>
          </a:p>
          <a:p>
            <a:pPr marL="171368" indent="-171368">
              <a:buFont typeface="Arial" panose="020B0604020202020204" pitchFamily="34" charset="0"/>
              <a:buChar char="•"/>
            </a:pPr>
            <a:r>
              <a:rPr lang="ja-JP" altLang="en-US" dirty="0"/>
              <a:t>実施期間は</a:t>
            </a:r>
            <a:r>
              <a:rPr lang="en-US" altLang="ja-JP" dirty="0"/>
              <a:t>2018</a:t>
            </a:r>
            <a:r>
              <a:rPr lang="ja-JP" altLang="en-US" dirty="0"/>
              <a:t>年</a:t>
            </a:r>
            <a:r>
              <a:rPr lang="en-US" altLang="ja-JP" dirty="0"/>
              <a:t>11</a:t>
            </a:r>
            <a:r>
              <a:rPr lang="ja-JP" altLang="en-US" dirty="0"/>
              <a:t>月</a:t>
            </a:r>
            <a:r>
              <a:rPr lang="en-US" altLang="ja-JP" dirty="0"/>
              <a:t>5-13</a:t>
            </a:r>
            <a:r>
              <a:rPr lang="ja-JP" altLang="en-US" dirty="0"/>
              <a:t>日、福島第一原発のサイト内の視察も含むもの。</a:t>
            </a:r>
            <a:endParaRPr lang="en-US" altLang="ja-JP" dirty="0"/>
          </a:p>
          <a:p>
            <a:pPr marL="171368" indent="-171368">
              <a:buFont typeface="Arial" panose="020B0604020202020204" pitchFamily="34" charset="0"/>
              <a:buChar char="•"/>
            </a:pPr>
            <a:r>
              <a:rPr lang="en-US" altLang="ja-JP" dirty="0"/>
              <a:t>IAEA</a:t>
            </a:r>
            <a:r>
              <a:rPr lang="ja-JP" altLang="en-US" dirty="0"/>
              <a:t>のグゼリ</a:t>
            </a:r>
            <a:r>
              <a:rPr lang="en-US" altLang="ja-JP" dirty="0"/>
              <a:t>NEFW</a:t>
            </a:r>
            <a:r>
              <a:rPr lang="ja-JP" altLang="en-US" dirty="0"/>
              <a:t>課長が団長となり、</a:t>
            </a:r>
            <a:r>
              <a:rPr lang="en-US" altLang="ja-JP" dirty="0"/>
              <a:t>IAEA</a:t>
            </a:r>
            <a:r>
              <a:rPr lang="ja-JP" altLang="en-US" dirty="0"/>
              <a:t>から</a:t>
            </a:r>
            <a:r>
              <a:rPr lang="en-US" altLang="ja-JP" dirty="0"/>
              <a:t>9</a:t>
            </a:r>
            <a:r>
              <a:rPr lang="ja-JP" altLang="en-US" dirty="0"/>
              <a:t>名、本日お越しいただいている英国、米国、インドネシア、加えてロシアからも専門家が参加した。　</a:t>
            </a:r>
            <a:endParaRPr lang="en-US" altLang="ja-JP" dirty="0"/>
          </a:p>
          <a:p>
            <a:pPr marL="171368" indent="-171368">
              <a:buFont typeface="Arial" panose="020B0604020202020204" pitchFamily="34" charset="0"/>
              <a:buChar char="•"/>
            </a:pPr>
            <a:r>
              <a:rPr lang="ja-JP" altLang="en-US" dirty="0"/>
              <a:t>スコープには、現在の１</a:t>
            </a:r>
            <a:r>
              <a:rPr lang="en-US" altLang="ja-JP" dirty="0"/>
              <a:t>F</a:t>
            </a:r>
            <a:r>
              <a:rPr lang="ja-JP" altLang="en-US" dirty="0"/>
              <a:t>の状況、前回</a:t>
            </a:r>
            <a:r>
              <a:rPr lang="en-US" altLang="ja-JP" dirty="0"/>
              <a:t>2015</a:t>
            </a:r>
            <a:r>
              <a:rPr lang="ja-JP" altLang="en-US" dirty="0"/>
              <a:t>年のビューのフォローアップ、特定のイシューとして、汚染水対策、使用済燃料・燃料デブリの取り出し、廃棄物対策、組織的な問題が含まれる。</a:t>
            </a:r>
            <a:endParaRPr lang="en-US" altLang="ja-JP" dirty="0"/>
          </a:p>
          <a:p>
            <a:endParaRPr lang="ja-JP" altLang="en-US" dirty="0">
              <a:latin typeface="+mn-lt"/>
            </a:endParaRPr>
          </a:p>
          <a:p>
            <a:pPr marL="171368" indent="-171368">
              <a:buFont typeface="Arial" panose="020B0604020202020204" pitchFamily="34" charset="0"/>
              <a:buChar char="•"/>
            </a:pPr>
            <a:r>
              <a:rPr lang="en-US" altLang="ja-JP" sz="1300" dirty="0"/>
              <a:t>As the final part of my presentation, I would like to mention about the fourth IAEA Review mission implemented last November.</a:t>
            </a:r>
          </a:p>
          <a:p>
            <a:pPr marL="171368" indent="-171368">
              <a:buFont typeface="Arial" panose="020B0604020202020204" pitchFamily="34" charset="0"/>
              <a:buChar char="•"/>
            </a:pPr>
            <a:r>
              <a:rPr lang="en-US" altLang="ja-JP" sz="1300" dirty="0"/>
              <a:t>The review period was 5th to 11th November, 2018, including on-site visit to Fukushima Daiichi.</a:t>
            </a:r>
          </a:p>
          <a:p>
            <a:pPr marL="171368" indent="-171368">
              <a:buFont typeface="Arial" panose="020B0604020202020204" pitchFamily="34" charset="0"/>
              <a:buChar char="•"/>
            </a:pPr>
            <a:r>
              <a:rPr lang="en-US" altLang="ja-JP" sz="1300" dirty="0"/>
              <a:t>The team leader was Director </a:t>
            </a:r>
            <a:r>
              <a:rPr lang="en-US" altLang="ja-JP" sz="1300" dirty="0" err="1"/>
              <a:t>Xerri</a:t>
            </a:r>
            <a:r>
              <a:rPr lang="en-US" altLang="ja-JP" sz="1300" dirty="0"/>
              <a:t> of NEFW division of IAEA.</a:t>
            </a:r>
          </a:p>
          <a:p>
            <a:pPr marL="171368" indent="-171368">
              <a:buFont typeface="Arial" panose="020B0604020202020204" pitchFamily="34" charset="0"/>
              <a:buChar char="•"/>
            </a:pPr>
            <a:r>
              <a:rPr lang="en-US" altLang="ja-JP" sz="1300" dirty="0"/>
              <a:t>The scope of the mission is : </a:t>
            </a:r>
          </a:p>
          <a:p>
            <a:pPr marL="171368" indent="-171368">
              <a:buFont typeface="Arial" panose="020B0604020202020204" pitchFamily="34" charset="0"/>
              <a:buChar char="•"/>
            </a:pPr>
            <a:r>
              <a:rPr lang="en-US" altLang="ja-JP" sz="1300" dirty="0"/>
              <a:t>  Current situation of Fukushima Daiichi, Follow-up of the previous IAEA review in 2015, and specific issues such as Management of contaminated water, Removal of spent fuel and retrieval of fuel debris, and organizational issues. </a:t>
            </a:r>
          </a:p>
          <a:p>
            <a:endParaRPr lang="en-US" altLang="ja-JP" dirty="0" smtClean="0">
              <a:latin typeface="+mn-ea"/>
            </a:endParaRPr>
          </a:p>
          <a:p>
            <a:r>
              <a:rPr lang="ja-JP" altLang="en-US" dirty="0" smtClean="0">
                <a:latin typeface="+mn-ea"/>
              </a:rPr>
              <a:t>レビュー調査団への各国からの参加者</a:t>
            </a:r>
            <a:endParaRPr lang="en-US" altLang="ja-JP" dirty="0" smtClean="0">
              <a:latin typeface="+mn-ea"/>
            </a:endParaRPr>
          </a:p>
          <a:p>
            <a:pPr hangingPunct="0"/>
            <a:r>
              <a:rPr lang="ja-JP" altLang="en-US" dirty="0" smtClean="0">
                <a:latin typeface="+mn-ea"/>
              </a:rPr>
              <a:t>　米国：</a:t>
            </a:r>
            <a:r>
              <a:rPr lang="en-US" altLang="ja-JP" dirty="0" smtClean="0">
                <a:latin typeface="+mn-ea"/>
              </a:rPr>
              <a:t>Mr. Leo </a:t>
            </a:r>
            <a:r>
              <a:rPr lang="en-GB" altLang="ja-JP" b="1" dirty="0"/>
              <a:t>THOMPSON, </a:t>
            </a:r>
            <a:r>
              <a:rPr lang="en-GB" altLang="ja-JP" dirty="0"/>
              <a:t>Senior Technical Advisor, Savannah River National Laboratory</a:t>
            </a:r>
            <a:endParaRPr lang="en-US" altLang="ja-JP" dirty="0" smtClean="0">
              <a:latin typeface="+mn-ea"/>
            </a:endParaRPr>
          </a:p>
          <a:p>
            <a:pPr defTabSz="913958">
              <a:spcBef>
                <a:spcPct val="30000"/>
              </a:spcBef>
              <a:defRPr/>
            </a:pPr>
            <a:r>
              <a:rPr lang="ja-JP" altLang="en-US" dirty="0" smtClean="0">
                <a:latin typeface="+mn-ea"/>
              </a:rPr>
              <a:t>　英国：</a:t>
            </a:r>
            <a:r>
              <a:rPr lang="en-US" altLang="ja-JP" dirty="0" smtClean="0">
                <a:latin typeface="+mn-ea"/>
              </a:rPr>
              <a:t>Ms. Rebecca </a:t>
            </a:r>
            <a:r>
              <a:rPr lang="de-DE" altLang="ja-JP" b="1" dirty="0"/>
              <a:t>WESTON, </a:t>
            </a:r>
            <a:r>
              <a:rPr lang="en-GB" altLang="ja-JP" dirty="0"/>
              <a:t>Executive Director, Enterprise, Sellafield Ltd</a:t>
            </a:r>
            <a:endParaRPr lang="de-DE" altLang="ja-JP" b="1" dirty="0"/>
          </a:p>
          <a:p>
            <a:pPr hangingPunct="0"/>
            <a:r>
              <a:rPr lang="ja-JP" altLang="en-US" dirty="0" smtClean="0">
                <a:latin typeface="+mn-ea"/>
              </a:rPr>
              <a:t>　インドネシア：</a:t>
            </a:r>
            <a:r>
              <a:rPr lang="en-US" altLang="ja-JP" dirty="0" smtClean="0">
                <a:latin typeface="+mn-ea"/>
              </a:rPr>
              <a:t>Mr.</a:t>
            </a:r>
            <a:r>
              <a:rPr lang="ja-JP" altLang="en-US" dirty="0" smtClean="0">
                <a:latin typeface="+mn-ea"/>
              </a:rPr>
              <a:t> </a:t>
            </a:r>
            <a:r>
              <a:rPr lang="en-US" altLang="ja-JP" dirty="0" err="1" smtClean="0">
                <a:latin typeface="+mn-ea"/>
              </a:rPr>
              <a:t>Heru</a:t>
            </a:r>
            <a:r>
              <a:rPr lang="ja-JP" altLang="en-US" dirty="0" smtClean="0">
                <a:latin typeface="+mn-ea"/>
              </a:rPr>
              <a:t>　</a:t>
            </a:r>
            <a:r>
              <a:rPr lang="en-GB" altLang="ja-JP" b="1" dirty="0"/>
              <a:t>UMBARA, </a:t>
            </a:r>
            <a:r>
              <a:rPr lang="en-GB" altLang="ja-JP" dirty="0"/>
              <a:t>Director of </a:t>
            </a:r>
            <a:r>
              <a:rPr lang="en-GB" altLang="ja-JP" dirty="0" err="1"/>
              <a:t>Center</a:t>
            </a:r>
            <a:r>
              <a:rPr lang="en-GB" altLang="ja-JP" dirty="0"/>
              <a:t> for Multi Purpose Reactor, National Nuclear Energy Agency (BATAN)</a:t>
            </a:r>
            <a:endParaRPr lang="en-US" altLang="ja-JP" dirty="0">
              <a:latin typeface="+mn-ea"/>
            </a:endParaRPr>
          </a:p>
          <a:p>
            <a:endParaRPr lang="en-US" altLang="ja-JP" dirty="0">
              <a:latin typeface="+mn-ea"/>
            </a:endParaRPr>
          </a:p>
        </p:txBody>
      </p:sp>
      <p:sp>
        <p:nvSpPr>
          <p:cNvPr id="4" name="スライド番号プレースホルダー 3"/>
          <p:cNvSpPr>
            <a:spLocks noGrp="1"/>
          </p:cNvSpPr>
          <p:nvPr>
            <p:ph type="sldNum" sz="quarter" idx="10"/>
          </p:nvPr>
        </p:nvSpPr>
        <p:spPr/>
        <p:txBody>
          <a:bodyPr/>
          <a:lstStyle/>
          <a:p>
            <a:pPr defTabSz="957280">
              <a:defRPr/>
            </a:pPr>
            <a:fld id="{FD35E722-DCEB-4B9B-850A-0990A504E40F}" type="slidenum">
              <a:rPr lang="ja-JP" altLang="en-US">
                <a:solidFill>
                  <a:prstClr val="black"/>
                </a:solidFill>
                <a:latin typeface="Calibri"/>
                <a:ea typeface="ＭＳ Ｐゴシック" panose="020B0600070205080204" pitchFamily="50" charset="-128"/>
              </a:rPr>
              <a:pPr defTabSz="957280">
                <a:defRPr/>
              </a:pPr>
              <a:t>20</a:t>
            </a:fld>
            <a:endParaRPr lang="ja-JP" altLang="en-US" dirty="0">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13503332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latin typeface="ＭＳ Ｐゴシック" panose="020B0600070205080204" pitchFamily="34" charset="-128"/>
              <a:ea typeface="ＭＳ Ｐゴシック" panose="020B0600070205080204" pitchFamily="34" charset="-128"/>
            </a:endParaRPr>
          </a:p>
        </p:txBody>
      </p:sp>
      <p:sp>
        <p:nvSpPr>
          <p:cNvPr id="4" name="Slide Number Placeholder 3">
            <a:extLst>
              <a:ext uri="{FF2B5EF4-FFF2-40B4-BE49-F238E27FC236}">
                <a16:creationId xmlns:a16="http://schemas.microsoft.com/office/drawing/2014/main" id="{54252057-34AB-4B4A-B983-F21B044C68BE}"/>
              </a:ext>
            </a:extLst>
          </p:cNvPr>
          <p:cNvSpPr>
            <a:spLocks noGrp="1"/>
          </p:cNvSpPr>
          <p:nvPr>
            <p:ph type="sldNum" sz="quarter" idx="5"/>
          </p:nvPr>
        </p:nvSpPr>
        <p:spPr/>
        <p:txBody>
          <a:bodyPr/>
          <a:lstStyle/>
          <a:p>
            <a:pPr defTabSz="913958">
              <a:defRPr/>
            </a:pPr>
            <a:fld id="{57A50C88-6C5C-4FBB-840E-CDDE551779ED}" type="slidenum">
              <a:rPr lang="ja-JP" altLang="en-US">
                <a:solidFill>
                  <a:prstClr val="black"/>
                </a:solidFill>
                <a:latin typeface="Calibri"/>
                <a:ea typeface="ＭＳ Ｐゴシック" panose="020B0600070205080204" pitchFamily="50" charset="-128"/>
              </a:rPr>
              <a:pPr defTabSz="913958">
                <a:defRPr/>
              </a:pPr>
              <a:t>21</a:t>
            </a:fld>
            <a:endParaRPr lang="ja-JP" altLang="en-US" dirty="0">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6688541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スライド イメージ プレースホルダー 1"/>
          <p:cNvSpPr>
            <a:spLocks noGrp="1" noRot="1" noChangeAspect="1" noTextEdit="1"/>
          </p:cNvSpPr>
          <p:nvPr>
            <p:ph type="sldImg"/>
          </p:nvPr>
        </p:nvSpPr>
        <p:spPr bwMode="auto">
          <a:xfrm>
            <a:off x="700088" y="744538"/>
            <a:ext cx="5335587" cy="36957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N" altLang="en-US" dirty="0" smtClean="0">
              <a:latin typeface="ＭＳ Ｐゴシック" panose="020B0600070205080204" pitchFamily="34" charset="-128"/>
              <a:ea typeface="ＭＳ Ｐゴシック" panose="020B0600070205080204" pitchFamily="34" charset="-128"/>
            </a:endParaRPr>
          </a:p>
        </p:txBody>
      </p:sp>
      <p:sp>
        <p:nvSpPr>
          <p:cNvPr id="5" name="スライド番号プレースホルダー 4">
            <a:extLst>
              <a:ext uri="{FF2B5EF4-FFF2-40B4-BE49-F238E27FC236}">
                <a16:creationId xmlns:a16="http://schemas.microsoft.com/office/drawing/2014/main" id="{520455B6-7242-487A-B084-FE9551C296D2}"/>
              </a:ext>
            </a:extLst>
          </p:cNvPr>
          <p:cNvSpPr>
            <a:spLocks noGrp="1"/>
          </p:cNvSpPr>
          <p:nvPr>
            <p:ph type="sldNum" sz="quarter" idx="5"/>
          </p:nvPr>
        </p:nvSpPr>
        <p:spPr/>
        <p:txBody>
          <a:bodyPr/>
          <a:lstStyle/>
          <a:p>
            <a:pPr>
              <a:defRPr/>
            </a:pPr>
            <a:fld id="{7FD9ACDD-2D49-4803-84D2-8DBFF175D7CB}" type="slidenum">
              <a:rPr lang="ja-JP" altLang="en-US" smtClean="0">
                <a:solidFill>
                  <a:prstClr val="black"/>
                </a:solidFill>
              </a:rPr>
              <a:pPr>
                <a:defRPr/>
              </a:pPr>
              <a:t>22</a:t>
            </a:fld>
            <a:endParaRPr lang="ja-JP" altLang="en-US" dirty="0">
              <a:solidFill>
                <a:prstClr val="black"/>
              </a:solidFill>
            </a:endParaRPr>
          </a:p>
        </p:txBody>
      </p:sp>
    </p:spTree>
    <p:extLst>
      <p:ext uri="{BB962C8B-B14F-4D97-AF65-F5344CB8AC3E}">
        <p14:creationId xmlns:p14="http://schemas.microsoft.com/office/powerpoint/2010/main" val="3205520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76288" y="766763"/>
            <a:ext cx="5546725" cy="3840162"/>
          </a:xfrm>
        </p:spPr>
      </p:sp>
      <p:sp>
        <p:nvSpPr>
          <p:cNvPr id="3" name="ノート プレースホルダー 2"/>
          <p:cNvSpPr>
            <a:spLocks noGrp="1"/>
          </p:cNvSpPr>
          <p:nvPr>
            <p:ph type="body" idx="1"/>
          </p:nvPr>
        </p:nvSpPr>
        <p:spPr/>
        <p:txBody>
          <a:bodyPr/>
          <a:lstStyle/>
          <a:p>
            <a:r>
              <a:rPr kumimoji="1" lang="en-US" altLang="ja-JP" baseline="0" dirty="0" smtClean="0"/>
              <a:t>That’s all for my presentation. Thank you for your attention.</a:t>
            </a:r>
            <a:endParaRPr kumimoji="1" lang="ja-JP" altLang="en-US" dirty="0"/>
          </a:p>
        </p:txBody>
      </p:sp>
      <p:sp>
        <p:nvSpPr>
          <p:cNvPr id="4" name="スライド番号プレースホルダー 3"/>
          <p:cNvSpPr>
            <a:spLocks noGrp="1"/>
          </p:cNvSpPr>
          <p:nvPr>
            <p:ph type="sldNum" sz="quarter" idx="10"/>
          </p:nvPr>
        </p:nvSpPr>
        <p:spPr/>
        <p:txBody>
          <a:bodyPr/>
          <a:lstStyle/>
          <a:p>
            <a:pPr defTabSz="957280">
              <a:defRPr/>
            </a:pPr>
            <a:fld id="{FD35E722-DCEB-4B9B-850A-0990A504E40F}" type="slidenum">
              <a:rPr lang="ja-JP" altLang="en-US" sz="1300">
                <a:solidFill>
                  <a:prstClr val="black"/>
                </a:solidFill>
                <a:latin typeface="Calibri"/>
                <a:ea typeface="ＭＳ Ｐゴシック" panose="020B0600070205080204" pitchFamily="50" charset="-128"/>
              </a:rPr>
              <a:pPr defTabSz="957280">
                <a:defRPr/>
              </a:pPr>
              <a:t>24</a:t>
            </a:fld>
            <a:endParaRPr lang="ja-JP" altLang="en-US" sz="1300" dirty="0">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19697051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76288" y="766763"/>
            <a:ext cx="5546725" cy="3840162"/>
          </a:xfrm>
        </p:spPr>
      </p:sp>
      <p:sp>
        <p:nvSpPr>
          <p:cNvPr id="3" name="ノート プレースホルダー 2"/>
          <p:cNvSpPr>
            <a:spLocks noGrp="1"/>
          </p:cNvSpPr>
          <p:nvPr>
            <p:ph type="body" idx="1"/>
          </p:nvPr>
        </p:nvSpPr>
        <p:spPr/>
        <p:txBody>
          <a:bodyPr/>
          <a:lstStyle/>
          <a:p>
            <a:r>
              <a:rPr kumimoji="1" lang="en-US" altLang="ja-JP" baseline="0" dirty="0" smtClean="0"/>
              <a:t>That’s all for my presentation. Thank you for your attention.</a:t>
            </a:r>
            <a:endParaRPr kumimoji="1" lang="ja-JP" altLang="en-US" dirty="0"/>
          </a:p>
        </p:txBody>
      </p:sp>
      <p:sp>
        <p:nvSpPr>
          <p:cNvPr id="4" name="スライド番号プレースホルダー 3"/>
          <p:cNvSpPr>
            <a:spLocks noGrp="1"/>
          </p:cNvSpPr>
          <p:nvPr>
            <p:ph type="sldNum" sz="quarter" idx="10"/>
          </p:nvPr>
        </p:nvSpPr>
        <p:spPr/>
        <p:txBody>
          <a:bodyPr/>
          <a:lstStyle/>
          <a:p>
            <a:pPr defTabSz="957280">
              <a:defRPr/>
            </a:pPr>
            <a:fld id="{FD35E722-DCEB-4B9B-850A-0990A504E40F}" type="slidenum">
              <a:rPr lang="ja-JP" altLang="en-US" sz="1300">
                <a:solidFill>
                  <a:prstClr val="black"/>
                </a:solidFill>
                <a:latin typeface="Calibri"/>
                <a:ea typeface="ＭＳ Ｐゴシック" panose="020B0600070205080204" pitchFamily="50" charset="-128"/>
              </a:rPr>
              <a:pPr defTabSz="957280">
                <a:defRPr/>
              </a:pPr>
              <a:t>25</a:t>
            </a:fld>
            <a:endParaRPr lang="ja-JP" altLang="en-US" sz="1300" dirty="0">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37905300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53938">
              <a:defRPr/>
            </a:pPr>
            <a:r>
              <a:rPr lang="ja-JP" altLang="ja-JP" dirty="0"/>
              <a:t>廃炉・汚染水対策の進捗に伴い、周辺環境への影響は大きく改善しています。福島第一原発周辺環境のモニタリングと、放射性物質の飛散に関する評価データを示していますが、いずれも大きく改善しました。</a:t>
            </a:r>
          </a:p>
          <a:p>
            <a:pPr lvl="0"/>
            <a:endParaRPr lang="en-US" altLang="ja-JP" dirty="0" smtClean="0"/>
          </a:p>
        </p:txBody>
      </p:sp>
      <p:sp>
        <p:nvSpPr>
          <p:cNvPr id="19460" name="フッター プレースホルダー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869998">
              <a:defRPr kumimoji="1">
                <a:solidFill>
                  <a:schemeClr val="tx1"/>
                </a:solidFill>
                <a:latin typeface="Calibri" panose="020F0502020204030204" pitchFamily="34" charset="0"/>
                <a:ea typeface="ＭＳ Ｐゴシック" panose="020B0600070205080204" pitchFamily="50" charset="-128"/>
              </a:defRPr>
            </a:lvl1pPr>
            <a:lvl2pPr marL="646753" indent="-236376" defTabSz="869998">
              <a:defRPr kumimoji="1">
                <a:solidFill>
                  <a:schemeClr val="tx1"/>
                </a:solidFill>
                <a:latin typeface="Calibri" panose="020F0502020204030204" pitchFamily="34" charset="0"/>
                <a:ea typeface="ＭＳ Ｐゴシック" panose="020B0600070205080204" pitchFamily="50" charset="-128"/>
              </a:defRPr>
            </a:lvl2pPr>
            <a:lvl3pPr marL="1002958" indent="-183848" defTabSz="869998">
              <a:defRPr kumimoji="1">
                <a:solidFill>
                  <a:schemeClr val="tx1"/>
                </a:solidFill>
                <a:latin typeface="Calibri" panose="020F0502020204030204" pitchFamily="34" charset="0"/>
                <a:ea typeface="ＭＳ Ｐゴシック" panose="020B0600070205080204" pitchFamily="50" charset="-128"/>
              </a:defRPr>
            </a:lvl3pPr>
            <a:lvl4pPr marL="1410053" indent="-183848" defTabSz="869998">
              <a:defRPr kumimoji="1">
                <a:solidFill>
                  <a:schemeClr val="tx1"/>
                </a:solidFill>
                <a:latin typeface="Calibri" panose="020F0502020204030204" pitchFamily="34" charset="0"/>
                <a:ea typeface="ＭＳ Ｐゴシック" panose="020B0600070205080204" pitchFamily="50" charset="-128"/>
              </a:defRPr>
            </a:lvl4pPr>
            <a:lvl5pPr marL="1818787" indent="-183848" defTabSz="869998">
              <a:defRPr kumimoji="1">
                <a:solidFill>
                  <a:schemeClr val="tx1"/>
                </a:solidFill>
                <a:latin typeface="Calibri" panose="020F0502020204030204" pitchFamily="34" charset="0"/>
                <a:ea typeface="ＭＳ Ｐゴシック" panose="020B0600070205080204" pitchFamily="50" charset="-128"/>
              </a:defRPr>
            </a:lvl5pPr>
            <a:lvl6pPr marL="2291540" indent="-183848" defTabSz="869998"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764294" indent="-183848" defTabSz="869998"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237046" indent="-183848" defTabSz="869998"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709802" indent="-183848" defTabSz="869998"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defRPr/>
            </a:pPr>
            <a:endParaRPr lang="ja-JP" altLang="en-US" sz="1300">
              <a:solidFill>
                <a:srgbClr val="000000"/>
              </a:solidFill>
            </a:endParaRPr>
          </a:p>
        </p:txBody>
      </p:sp>
      <p:sp>
        <p:nvSpPr>
          <p:cNvPr id="19461" name="スライド番号プレースホルダー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9998">
              <a:spcBef>
                <a:spcPct val="30000"/>
              </a:spcBef>
              <a:defRPr kumimoji="1" sz="1300">
                <a:solidFill>
                  <a:schemeClr val="tx1"/>
                </a:solidFill>
                <a:latin typeface="Calibri" panose="020F0502020204030204" pitchFamily="34" charset="0"/>
                <a:ea typeface="ＭＳ Ｐゴシック" panose="020B0600070205080204" pitchFamily="50" charset="-128"/>
              </a:defRPr>
            </a:lvl1pPr>
            <a:lvl2pPr marL="635263" indent="-224888" defTabSz="869998">
              <a:spcBef>
                <a:spcPct val="30000"/>
              </a:spcBef>
              <a:defRPr kumimoji="1" sz="1300">
                <a:solidFill>
                  <a:schemeClr val="tx1"/>
                </a:solidFill>
                <a:latin typeface="Calibri" panose="020F0502020204030204" pitchFamily="34" charset="0"/>
                <a:ea typeface="ＭＳ Ｐゴシック" panose="020B0600070205080204" pitchFamily="50" charset="-128"/>
              </a:defRPr>
            </a:lvl2pPr>
            <a:lvl3pPr marL="1004601" indent="-173998" defTabSz="869998">
              <a:spcBef>
                <a:spcPct val="30000"/>
              </a:spcBef>
              <a:defRPr kumimoji="1" sz="1300">
                <a:solidFill>
                  <a:schemeClr val="tx1"/>
                </a:solidFill>
                <a:latin typeface="Calibri" panose="020F0502020204030204" pitchFamily="34" charset="0"/>
                <a:ea typeface="ＭＳ Ｐゴシック" panose="020B0600070205080204" pitchFamily="50" charset="-128"/>
              </a:defRPr>
            </a:lvl3pPr>
            <a:lvl4pPr indent="-173998" defTabSz="869998">
              <a:spcBef>
                <a:spcPct val="30000"/>
              </a:spcBef>
              <a:defRPr kumimoji="1" sz="1300">
                <a:solidFill>
                  <a:schemeClr val="tx1"/>
                </a:solidFill>
                <a:latin typeface="Calibri" panose="020F0502020204030204" pitchFamily="34" charset="0"/>
                <a:ea typeface="ＭＳ Ｐゴシック" panose="020B0600070205080204" pitchFamily="50" charset="-128"/>
              </a:defRPr>
            </a:lvl4pPr>
            <a:lvl5pPr indent="-173998" defTabSz="869998">
              <a:spcBef>
                <a:spcPct val="30000"/>
              </a:spcBef>
              <a:defRPr kumimoji="1" sz="1300">
                <a:solidFill>
                  <a:schemeClr val="tx1"/>
                </a:solidFill>
                <a:latin typeface="Calibri" panose="020F0502020204030204" pitchFamily="34" charset="0"/>
                <a:ea typeface="ＭＳ Ｐゴシック" panose="020B0600070205080204" pitchFamily="50" charset="-128"/>
              </a:defRPr>
            </a:lvl5pPr>
            <a:lvl6pPr indent="-173998" defTabSz="869998" eaLnBrk="0" fontAlgn="base" hangingPunct="0">
              <a:spcBef>
                <a:spcPct val="30000"/>
              </a:spcBef>
              <a:spcAft>
                <a:spcPct val="0"/>
              </a:spcAft>
              <a:defRPr kumimoji="1" sz="1300">
                <a:solidFill>
                  <a:schemeClr val="tx1"/>
                </a:solidFill>
                <a:latin typeface="Calibri" panose="020F0502020204030204" pitchFamily="34" charset="0"/>
                <a:ea typeface="ＭＳ Ｐゴシック" panose="020B0600070205080204" pitchFamily="50" charset="-128"/>
              </a:defRPr>
            </a:lvl6pPr>
            <a:lvl7pPr indent="-173998" defTabSz="869998" eaLnBrk="0" fontAlgn="base" hangingPunct="0">
              <a:spcBef>
                <a:spcPct val="30000"/>
              </a:spcBef>
              <a:spcAft>
                <a:spcPct val="0"/>
              </a:spcAft>
              <a:defRPr kumimoji="1" sz="1300">
                <a:solidFill>
                  <a:schemeClr val="tx1"/>
                </a:solidFill>
                <a:latin typeface="Calibri" panose="020F0502020204030204" pitchFamily="34" charset="0"/>
                <a:ea typeface="ＭＳ Ｐゴシック" panose="020B0600070205080204" pitchFamily="50" charset="-128"/>
              </a:defRPr>
            </a:lvl7pPr>
            <a:lvl8pPr indent="-173998" defTabSz="869998" eaLnBrk="0" fontAlgn="base" hangingPunct="0">
              <a:spcBef>
                <a:spcPct val="30000"/>
              </a:spcBef>
              <a:spcAft>
                <a:spcPct val="0"/>
              </a:spcAft>
              <a:defRPr kumimoji="1" sz="1300">
                <a:solidFill>
                  <a:schemeClr val="tx1"/>
                </a:solidFill>
                <a:latin typeface="Calibri" panose="020F0502020204030204" pitchFamily="34" charset="0"/>
                <a:ea typeface="ＭＳ Ｐゴシック" panose="020B0600070205080204" pitchFamily="50" charset="-128"/>
              </a:defRPr>
            </a:lvl8pPr>
            <a:lvl9pPr indent="-173998" defTabSz="869998" eaLnBrk="0" fontAlgn="base" hangingPunct="0">
              <a:spcBef>
                <a:spcPct val="30000"/>
              </a:spcBef>
              <a:spcAft>
                <a:spcPct val="0"/>
              </a:spcAft>
              <a:defRPr kumimoji="1" sz="1300">
                <a:solidFill>
                  <a:schemeClr val="tx1"/>
                </a:solidFill>
                <a:latin typeface="Calibri" panose="020F0502020204030204" pitchFamily="34" charset="0"/>
                <a:ea typeface="ＭＳ Ｐゴシック" panose="020B0600070205080204" pitchFamily="50" charset="-128"/>
              </a:defRPr>
            </a:lvl9pPr>
          </a:lstStyle>
          <a:p>
            <a:pPr>
              <a:spcBef>
                <a:spcPct val="0"/>
              </a:spcBef>
              <a:defRPr/>
            </a:pPr>
            <a:fld id="{1B1E454F-B194-4DFC-ACAC-62C0F4CB35B7}" type="slidenum">
              <a:rPr lang="ja-JP" altLang="en-US" sz="1100">
                <a:solidFill>
                  <a:srgbClr val="000000"/>
                </a:solidFill>
              </a:rPr>
              <a:pPr>
                <a:spcBef>
                  <a:spcPct val="0"/>
                </a:spcBef>
                <a:defRPr/>
              </a:pPr>
              <a:t>6</a:t>
            </a:fld>
            <a:endParaRPr lang="ja-JP" altLang="en-US" sz="1100">
              <a:solidFill>
                <a:srgbClr val="000000"/>
              </a:solidFill>
            </a:endParaRPr>
          </a:p>
        </p:txBody>
      </p:sp>
    </p:spTree>
    <p:extLst>
      <p:ext uri="{BB962C8B-B14F-4D97-AF65-F5344CB8AC3E}">
        <p14:creationId xmlns:p14="http://schemas.microsoft.com/office/powerpoint/2010/main" val="42869643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ja-JP" dirty="0"/>
          </a:p>
        </p:txBody>
      </p:sp>
      <p:sp>
        <p:nvSpPr>
          <p:cNvPr id="4" name="Slide Number Placeholder 3">
            <a:extLst>
              <a:ext uri="{FF2B5EF4-FFF2-40B4-BE49-F238E27FC236}">
                <a16:creationId xmlns:a16="http://schemas.microsoft.com/office/drawing/2014/main" id="{F7DEAF80-4B6D-4AD0-8939-8F6F4E4AA1A9}"/>
              </a:ext>
            </a:extLst>
          </p:cNvPr>
          <p:cNvSpPr>
            <a:spLocks noGrp="1"/>
          </p:cNvSpPr>
          <p:nvPr>
            <p:ph type="sldNum" sz="quarter" idx="5"/>
          </p:nvPr>
        </p:nvSpPr>
        <p:spPr/>
        <p:txBody>
          <a:bodyPr/>
          <a:lstStyle/>
          <a:p>
            <a:pPr defTabSz="914105">
              <a:defRPr/>
            </a:pPr>
            <a:fld id="{12DD39F5-9DAE-42DB-A4F4-58361C100D1B}" type="slidenum">
              <a:rPr lang="ja-JP" altLang="en-US">
                <a:solidFill>
                  <a:prstClr val="black"/>
                </a:solidFill>
                <a:latin typeface="Calibri"/>
                <a:ea typeface="ＭＳ Ｐゴシック" panose="020B0600070205080204" pitchFamily="50" charset="-128"/>
              </a:rPr>
              <a:pPr defTabSz="914105">
                <a:defRPr/>
              </a:pPr>
              <a:t>7</a:t>
            </a:fld>
            <a:endParaRPr lang="ja-JP" altLang="en-US" dirty="0">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28804411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914105">
              <a:defRPr/>
            </a:pPr>
            <a:fld id="{8FEBFE02-6C18-48D2-8A63-4D4CA1AD3A27}" type="slidenum">
              <a:rPr lang="ja-JP" altLang="en-US">
                <a:solidFill>
                  <a:prstClr val="black"/>
                </a:solidFill>
                <a:latin typeface="Calibri"/>
                <a:ea typeface="ＭＳ Ｐゴシック" panose="020B0600070205080204" pitchFamily="50" charset="-128"/>
              </a:rPr>
              <a:pPr defTabSz="914105">
                <a:defRPr/>
              </a:pPr>
              <a:t>8</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19162453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日付プレースホルダー 3"/>
          <p:cNvSpPr>
            <a:spLocks noGrp="1"/>
          </p:cNvSpPr>
          <p:nvPr>
            <p:ph type="dt" idx="10"/>
          </p:nvPr>
        </p:nvSpPr>
        <p:spPr/>
        <p:txBody>
          <a:bodyPr/>
          <a:lstStyle/>
          <a:p>
            <a:pPr defTabSz="914105">
              <a:defRPr/>
            </a:pPr>
            <a:r>
              <a:rPr lang="ja-JP" altLang="en-US" sz="1400">
                <a:solidFill>
                  <a:prstClr val="black"/>
                </a:solidFill>
                <a:latin typeface="ＭＳ Ｐゴシック" pitchFamily="50" charset="-128"/>
                <a:ea typeface="ＭＳ Ｐゴシック" pitchFamily="50" charset="-128"/>
              </a:rPr>
              <a:t>機密性○</a:t>
            </a:r>
            <a:endParaRPr lang="en-US" altLang="ja-JP" sz="1400" dirty="0">
              <a:solidFill>
                <a:prstClr val="black"/>
              </a:solidFill>
              <a:latin typeface="ＭＳ Ｐゴシック" pitchFamily="50" charset="-128"/>
              <a:ea typeface="ＭＳ Ｐゴシック" pitchFamily="50" charset="-128"/>
            </a:endParaRPr>
          </a:p>
        </p:txBody>
      </p:sp>
    </p:spTree>
    <p:extLst>
      <p:ext uri="{BB962C8B-B14F-4D97-AF65-F5344CB8AC3E}">
        <p14:creationId xmlns:p14="http://schemas.microsoft.com/office/powerpoint/2010/main" val="42898496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E8FA47D4-FEFD-4F0A-8B91-7104401B45E2}"/>
              </a:ext>
            </a:extLst>
          </p:cNvPr>
          <p:cNvSpPr>
            <a:spLocks noGrp="1"/>
          </p:cNvSpPr>
          <p:nvPr>
            <p:ph type="body" idx="1"/>
          </p:nvPr>
        </p:nvSpPr>
        <p:spPr>
          <a:xfrm>
            <a:off x="698500" y="4573120"/>
            <a:ext cx="5388610" cy="5178100"/>
          </a:xfrm>
        </p:spPr>
        <p:txBody>
          <a:bodyPr>
            <a:normAutofit/>
          </a:bodyPr>
          <a:lstStyle/>
          <a:p>
            <a:pPr marL="171283" indent="-171283" defTabSz="456667">
              <a:lnSpc>
                <a:spcPts val="1398"/>
              </a:lnSpc>
              <a:buFont typeface="Arial" panose="020B0604020202020204" pitchFamily="34" charset="0"/>
              <a:buChar char="•"/>
            </a:pPr>
            <a:r>
              <a:rPr lang="en-US" altLang="ja-JP" sz="1100" dirty="0"/>
              <a:t>2013</a:t>
            </a:r>
            <a:r>
              <a:rPr lang="ja-JP" altLang="en-US" sz="1100" dirty="0"/>
              <a:t>年から</a:t>
            </a:r>
            <a:r>
              <a:rPr lang="en-US" altLang="ja-JP" sz="1100" dirty="0"/>
              <a:t>2016</a:t>
            </a:r>
            <a:r>
              <a:rPr lang="ja-JP" altLang="en-US" sz="1100" dirty="0"/>
              <a:t>年に経産省が主催するトリチウム水タスクフォースにて</a:t>
            </a:r>
            <a:r>
              <a:rPr lang="en-US" altLang="ja-JP" sz="1100" dirty="0"/>
              <a:t>5</a:t>
            </a:r>
            <a:r>
              <a:rPr lang="ja-JP" altLang="en-US" sz="1100" dirty="0" err="1"/>
              <a:t>つの</a:t>
            </a:r>
            <a:r>
              <a:rPr lang="ja-JP" altLang="en-US" sz="1100" dirty="0"/>
              <a:t>処分方法</a:t>
            </a:r>
            <a:r>
              <a:rPr lang="en-US" altLang="ja-JP" sz="1100" dirty="0"/>
              <a:t>(</a:t>
            </a:r>
            <a:r>
              <a:rPr lang="ja-JP" altLang="en-US" sz="1100" dirty="0"/>
              <a:t>地層注入、海洋放出、水蒸気放出、水素放出、地下埋設</a:t>
            </a:r>
            <a:r>
              <a:rPr lang="en-US" altLang="ja-JP" sz="1100" dirty="0"/>
              <a:t>)</a:t>
            </a:r>
            <a:r>
              <a:rPr lang="ja-JP" altLang="en-US" sz="1100" dirty="0"/>
              <a:t> 処理期間やコスト等を評価。</a:t>
            </a:r>
            <a:endParaRPr lang="en-US" altLang="ja-JP" sz="1100" dirty="0"/>
          </a:p>
          <a:p>
            <a:pPr marL="171283" indent="-171283" defTabSz="456667">
              <a:lnSpc>
                <a:spcPts val="1398"/>
              </a:lnSpc>
              <a:buFont typeface="Arial" panose="020B0604020202020204" pitchFamily="34" charset="0"/>
              <a:buChar char="•"/>
            </a:pPr>
            <a:r>
              <a:rPr lang="ja-JP" altLang="en-US" sz="1100" dirty="0"/>
              <a:t>いずれも、生活圏への科学的な影響を生じないことを前提として検討。</a:t>
            </a:r>
            <a:endParaRPr lang="en-US" altLang="ja-JP" sz="1100" dirty="0"/>
          </a:p>
          <a:p>
            <a:pPr marL="171283" indent="-171283" defTabSz="456667">
              <a:lnSpc>
                <a:spcPts val="1398"/>
              </a:lnSpc>
              <a:buFont typeface="Arial" panose="020B0604020202020204" pitchFamily="34" charset="0"/>
              <a:buChar char="•"/>
            </a:pPr>
            <a:r>
              <a:rPr lang="en-US" altLang="ja-JP" sz="1100" dirty="0"/>
              <a:t>ALPS</a:t>
            </a:r>
            <a:r>
              <a:rPr lang="ja-JP" altLang="en-US" sz="1100" dirty="0"/>
              <a:t>処理水の取り扱いは風評などの社会的影響を与えうることから、</a:t>
            </a:r>
            <a:r>
              <a:rPr lang="en-US" altLang="ja-JP" sz="1100" dirty="0"/>
              <a:t>2016</a:t>
            </a:r>
            <a:r>
              <a:rPr lang="ja-JP" altLang="en-US" sz="1100" dirty="0"/>
              <a:t>年より</a:t>
            </a:r>
            <a:r>
              <a:rPr lang="en-US" altLang="ja-JP" sz="1100" dirty="0"/>
              <a:t>ALPS</a:t>
            </a:r>
            <a:r>
              <a:rPr lang="ja-JP" altLang="en-US" sz="1100" dirty="0"/>
              <a:t>小委員会にて議論されている。処分方法や処分した際の懸念について広く国民から意見を聞くために、我々は</a:t>
            </a:r>
            <a:r>
              <a:rPr lang="en-US" altLang="ja-JP" sz="1100" dirty="0"/>
              <a:t>2018</a:t>
            </a:r>
            <a:r>
              <a:rPr lang="ja-JP" altLang="en-US" sz="1100" dirty="0"/>
              <a:t>年</a:t>
            </a:r>
            <a:r>
              <a:rPr lang="en-US" altLang="ja-JP" sz="1100" dirty="0"/>
              <a:t>8</a:t>
            </a:r>
            <a:r>
              <a:rPr lang="ja-JP" altLang="en-US" sz="1100" dirty="0"/>
              <a:t>月に福島と東京で公聴会を開催した。</a:t>
            </a:r>
            <a:endParaRPr lang="en-US" altLang="ja-JP" sz="1100" dirty="0"/>
          </a:p>
          <a:p>
            <a:pPr marL="171283" indent="-171283" defTabSz="456667">
              <a:lnSpc>
                <a:spcPts val="1398"/>
              </a:lnSpc>
              <a:buFont typeface="Arial" panose="020B0604020202020204" pitchFamily="34" charset="0"/>
              <a:buChar char="•"/>
            </a:pPr>
            <a:r>
              <a:rPr lang="ja-JP" altLang="en-US" sz="1100" dirty="0"/>
              <a:t>公聴会後、公聴会で出た様々な観点からの御意見について、</a:t>
            </a:r>
            <a:r>
              <a:rPr lang="en-US" altLang="ja-JP" sz="1100" dirty="0"/>
              <a:t>ALPS</a:t>
            </a:r>
            <a:r>
              <a:rPr lang="ja-JP" altLang="en-US" sz="1100" dirty="0"/>
              <a:t>小委員会にて議論している。</a:t>
            </a:r>
            <a:endParaRPr lang="en-US" altLang="ja-JP" sz="1100" dirty="0"/>
          </a:p>
          <a:p>
            <a:pPr marL="171283" indent="-171283" defTabSz="456667">
              <a:lnSpc>
                <a:spcPts val="1398"/>
              </a:lnSpc>
              <a:buFont typeface="Arial" panose="020B0604020202020204" pitchFamily="34" charset="0"/>
              <a:buChar char="•"/>
            </a:pPr>
            <a:r>
              <a:rPr lang="ja-JP" altLang="en-US" sz="1100" dirty="0"/>
              <a:t>処理水の取り扱い方法については、現時点では決定していない。</a:t>
            </a:r>
            <a:endParaRPr lang="en-US" altLang="ja-JP" sz="1100" dirty="0"/>
          </a:p>
          <a:p>
            <a:pPr marL="171283" indent="-171283" defTabSz="456667">
              <a:lnSpc>
                <a:spcPts val="1398"/>
              </a:lnSpc>
              <a:buFont typeface="Arial" panose="020B0604020202020204" pitchFamily="34" charset="0"/>
              <a:buChar char="•"/>
            </a:pPr>
            <a:endParaRPr kumimoji="0" lang="ja-JP" altLang="en-US" dirty="0">
              <a:latin typeface="+mn-ea"/>
              <a:cs typeface="Meiryo UI" panose="020B0604030504040204" pitchFamily="50" charset="-128"/>
            </a:endParaRPr>
          </a:p>
          <a:p>
            <a:pPr marL="171283" indent="-171283" defTabSz="479499">
              <a:lnSpc>
                <a:spcPts val="1398"/>
              </a:lnSpc>
              <a:buFont typeface="Arial" panose="020B0604020202020204" pitchFamily="34" charset="0"/>
              <a:buChar char="•"/>
              <a:defRPr/>
            </a:pPr>
            <a:r>
              <a:rPr lang="en-US" altLang="ja-JP" sz="1400" dirty="0"/>
              <a:t>From</a:t>
            </a:r>
            <a:r>
              <a:rPr lang="ja-JP" altLang="en-US" sz="1400" dirty="0"/>
              <a:t> </a:t>
            </a:r>
            <a:r>
              <a:rPr lang="en-US" altLang="ja-JP" sz="1400" dirty="0"/>
              <a:t>2013</a:t>
            </a:r>
            <a:r>
              <a:rPr lang="ja-JP" altLang="en-US" sz="1400" dirty="0"/>
              <a:t> </a:t>
            </a:r>
            <a:r>
              <a:rPr lang="en-US" altLang="ja-JP" sz="1400" dirty="0"/>
              <a:t>to</a:t>
            </a:r>
            <a:r>
              <a:rPr lang="ja-JP" altLang="en-US" sz="1400" dirty="0"/>
              <a:t> </a:t>
            </a:r>
            <a:r>
              <a:rPr lang="en-US" altLang="ja-JP" sz="1400" dirty="0"/>
              <a:t>2016,</a:t>
            </a:r>
            <a:r>
              <a:rPr lang="ja-JP" altLang="en-US" sz="1400" dirty="0"/>
              <a:t> </a:t>
            </a:r>
            <a:r>
              <a:rPr lang="en-US" altLang="ja-JP" sz="1400" dirty="0"/>
              <a:t>“The </a:t>
            </a:r>
            <a:r>
              <a:rPr lang="en-US" altLang="ja-JP" sz="1400" dirty="0" err="1"/>
              <a:t>Tritiated</a:t>
            </a:r>
            <a:r>
              <a:rPr lang="en-US" altLang="ja-JP" sz="1400" dirty="0"/>
              <a:t> Water Task Force” under METI assessed the regulatory feasibility, technical feasibility (including monitoring to ensure safety), treatment period and cost of 5 disposal methods ; (1) geosphere injection, (2) offshore release, (3) vapor release, (4) hydrogen release, and (5) underground burial.  All cases are examined on the premise that there is no scientific impact on the human habitant. </a:t>
            </a:r>
          </a:p>
          <a:p>
            <a:pPr marL="171283" indent="-171283" defTabSz="479499">
              <a:lnSpc>
                <a:spcPts val="1398"/>
              </a:lnSpc>
              <a:buFont typeface="Arial" panose="020B0604020202020204" pitchFamily="34" charset="0"/>
              <a:buChar char="•"/>
              <a:defRPr/>
            </a:pPr>
            <a:r>
              <a:rPr lang="en-US" altLang="ja-JP" sz="1400" dirty="0"/>
              <a:t>Since 2016, The treatment of ALPS treated water is been discussed in “the subcommittee</a:t>
            </a:r>
            <a:r>
              <a:rPr lang="ja-JP" altLang="en-US" sz="1400" dirty="0"/>
              <a:t> </a:t>
            </a:r>
            <a:r>
              <a:rPr lang="en-US" altLang="ja-JP" sz="1400" dirty="0"/>
              <a:t>on handling ALPS treated water” as harmful rumors can have a social impact. For the purpose of listening the concerns on disposing water and the methods for disposal from the public widely, we had held public hearing in Fukushima and Tokyo in August, 2018.</a:t>
            </a:r>
          </a:p>
          <a:p>
            <a:pPr marL="171283" indent="-171283" defTabSz="479499">
              <a:lnSpc>
                <a:spcPts val="1398"/>
              </a:lnSpc>
              <a:buFont typeface="Arial" panose="020B0604020202020204" pitchFamily="34" charset="0"/>
              <a:buChar char="•"/>
              <a:defRPr/>
            </a:pPr>
            <a:r>
              <a:rPr lang="en-US" altLang="ja-JP" sz="1400" dirty="0"/>
              <a:t>After that, under the subcommittee, we are discussing the opinion on various viewpoints gathered at the public hearing. </a:t>
            </a:r>
          </a:p>
          <a:p>
            <a:pPr marL="171283" indent="-171283" defTabSz="479499">
              <a:lnSpc>
                <a:spcPts val="1398"/>
              </a:lnSpc>
              <a:buFont typeface="Arial" panose="020B0604020202020204" pitchFamily="34" charset="0"/>
              <a:buChar char="•"/>
              <a:defRPr/>
            </a:pPr>
            <a:r>
              <a:rPr lang="en-US" altLang="ja-JP" sz="1400" dirty="0"/>
              <a:t>Although the method of handling treated water has not been decided yet.</a:t>
            </a:r>
            <a:endParaRPr lang="en-US" sz="1400" dirty="0"/>
          </a:p>
          <a:p>
            <a:pPr marL="171283" indent="-171283">
              <a:lnSpc>
                <a:spcPts val="1398"/>
              </a:lnSpc>
              <a:buFont typeface="Arial" panose="020B0604020202020204" pitchFamily="34" charset="0"/>
              <a:buChar char="•"/>
              <a:defRPr/>
            </a:pPr>
            <a:endParaRPr lang="en-GB" sz="1400" dirty="0"/>
          </a:p>
          <a:p>
            <a:pPr marL="171283" indent="-171283">
              <a:buFont typeface="Arial" panose="020B0604020202020204" pitchFamily="34" charset="0"/>
              <a:buChar char="•"/>
              <a:defRPr/>
            </a:pPr>
            <a:endParaRPr lang="en-GB" sz="1400" dirty="0"/>
          </a:p>
        </p:txBody>
      </p:sp>
      <p:sp>
        <p:nvSpPr>
          <p:cNvPr id="4" name="Slide Number Placeholder 3">
            <a:extLst>
              <a:ext uri="{FF2B5EF4-FFF2-40B4-BE49-F238E27FC236}">
                <a16:creationId xmlns:a16="http://schemas.microsoft.com/office/drawing/2014/main" id="{3B7C1D56-0515-4A06-B137-9864BF525EDC}"/>
              </a:ext>
            </a:extLst>
          </p:cNvPr>
          <p:cNvSpPr>
            <a:spLocks noGrp="1"/>
          </p:cNvSpPr>
          <p:nvPr>
            <p:ph type="sldNum" sz="quarter" idx="5"/>
          </p:nvPr>
        </p:nvSpPr>
        <p:spPr/>
        <p:txBody>
          <a:bodyPr/>
          <a:lstStyle/>
          <a:p>
            <a:pPr>
              <a:defRPr/>
            </a:pPr>
            <a:fld id="{0402A931-8B41-4A8D-B02B-142CC4B66848}" type="slidenum">
              <a:rPr lang="ja-JP" altLang="en-US" smtClean="0"/>
              <a:pPr>
                <a:defRPr/>
              </a:pPr>
              <a:t>10</a:t>
            </a:fld>
            <a:endParaRPr lang="ja-JP" altLang="en-US" dirty="0"/>
          </a:p>
        </p:txBody>
      </p:sp>
    </p:spTree>
    <p:extLst>
      <p:ext uri="{BB962C8B-B14F-4D97-AF65-F5344CB8AC3E}">
        <p14:creationId xmlns:p14="http://schemas.microsoft.com/office/powerpoint/2010/main" val="23783306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914105">
              <a:defRPr/>
            </a:pPr>
            <a:fld id="{8FEBFE02-6C18-48D2-8A63-4D4CA1AD3A27}" type="slidenum">
              <a:rPr lang="ja-JP" altLang="en-US">
                <a:solidFill>
                  <a:prstClr val="black"/>
                </a:solidFill>
                <a:latin typeface="Calibri"/>
                <a:ea typeface="ＭＳ Ｐゴシック" panose="020B0600070205080204" pitchFamily="50" charset="-128"/>
              </a:rPr>
              <a:pPr defTabSz="914105">
                <a:defRPr/>
              </a:pPr>
              <a:t>11</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28094499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914105">
              <a:defRPr/>
            </a:pPr>
            <a:fld id="{8FEBFE02-6C18-48D2-8A63-4D4CA1AD3A27}" type="slidenum">
              <a:rPr lang="ja-JP" altLang="en-US">
                <a:solidFill>
                  <a:prstClr val="black"/>
                </a:solidFill>
                <a:latin typeface="Calibri"/>
                <a:ea typeface="ＭＳ Ｐゴシック" panose="020B0600070205080204" pitchFamily="50" charset="-128"/>
              </a:rPr>
              <a:pPr defTabSz="914105">
                <a:defRPr/>
              </a:pPr>
              <a:t>12</a:t>
            </a:fld>
            <a:endParaRPr lang="ja-JP" altLang="en-US" dirty="0">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42254213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914105">
              <a:defRPr/>
            </a:pPr>
            <a:fld id="{8FEBFE02-6C18-48D2-8A63-4D4CA1AD3A27}" type="slidenum">
              <a:rPr lang="ja-JP" altLang="en-US">
                <a:solidFill>
                  <a:prstClr val="black"/>
                </a:solidFill>
                <a:latin typeface="Calibri"/>
                <a:ea typeface="ＭＳ Ｐゴシック" panose="020B0600070205080204" pitchFamily="50" charset="-128"/>
              </a:rPr>
              <a:pPr defTabSz="914105">
                <a:defRPr/>
              </a:pPr>
              <a:t>14</a:t>
            </a:fld>
            <a:endParaRPr lang="ja-JP" altLang="en-US" dirty="0">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18262259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8"/>
            <a:ext cx="84201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3FFA033E-AA21-462D-8E92-942BF7C10BF9}" type="datetime1">
              <a:rPr lang="ja-JP" altLang="en-US" smtClean="0">
                <a:solidFill>
                  <a:prstClr val="black">
                    <a:tint val="75000"/>
                  </a:prstClr>
                </a:solidFill>
              </a:rPr>
              <a:t>2020/2/20</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91707BD5-7AB4-488F-AD2B-6630375DDE1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0433774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95E53A71-3FC9-4871-A8E1-F0BA86EF36BC}" type="datetime1">
              <a:rPr lang="ja-JP" altLang="en-US" smtClean="0">
                <a:solidFill>
                  <a:prstClr val="black">
                    <a:tint val="75000"/>
                  </a:prstClr>
                </a:solidFill>
              </a:rPr>
              <a:t>2020/2/20</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91707BD5-7AB4-488F-AD2B-6630375DDE1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82458023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userDrawn="1">
  <p:cSld name="5_タイトルとコンテンツ">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a:xfrm>
            <a:off x="7594600" y="6492887"/>
            <a:ext cx="2311400" cy="365125"/>
          </a:xfrm>
        </p:spPr>
        <p:txBody>
          <a:bodyPr/>
          <a:lstStyle/>
          <a:p>
            <a:fld id="{D9550142-B990-490A-A107-ED7302A7FD52}" type="slidenum">
              <a:rPr kumimoji="1" lang="ja-JP" altLang="en-US" smtClean="0"/>
              <a:t>‹#›</a:t>
            </a:fld>
            <a:endParaRPr kumimoji="1" lang="ja-JP" altLang="en-US" dirty="0"/>
          </a:p>
        </p:txBody>
      </p:sp>
      <p:sp>
        <p:nvSpPr>
          <p:cNvPr id="10" name="タイトル 1"/>
          <p:cNvSpPr>
            <a:spLocks noGrp="1"/>
          </p:cNvSpPr>
          <p:nvPr>
            <p:ph type="title"/>
          </p:nvPr>
        </p:nvSpPr>
        <p:spPr>
          <a:xfrm>
            <a:off x="0" y="0"/>
            <a:ext cx="9906000" cy="377488"/>
          </a:xfrm>
          <a:solidFill>
            <a:schemeClr val="accent1">
              <a:lumMod val="75000"/>
            </a:schemeClr>
          </a:solidFill>
          <a:ln>
            <a:solidFill>
              <a:schemeClr val="accent1"/>
            </a:solidFill>
          </a:ln>
        </p:spPr>
        <p:txBody>
          <a:bodyPr>
            <a:noAutofit/>
          </a:bodyPr>
          <a:lstStyle>
            <a:lvl1pPr>
              <a:defRPr sz="1992" b="1">
                <a:solidFill>
                  <a:schemeClr val="bg1"/>
                </a:solidFill>
              </a:defRPr>
            </a:lvl1pPr>
          </a:lstStyle>
          <a:p>
            <a:r>
              <a:rPr kumimoji="1" lang="ja-JP" altLang="en-US" smtClean="0"/>
              <a:t>マスター タイトルの書式設定</a:t>
            </a:r>
            <a:endParaRPr kumimoji="1" lang="ja-JP" altLang="en-US"/>
          </a:p>
        </p:txBody>
      </p:sp>
    </p:spTree>
    <p:extLst>
      <p:ext uri="{BB962C8B-B14F-4D97-AF65-F5344CB8AC3E}">
        <p14:creationId xmlns:p14="http://schemas.microsoft.com/office/powerpoint/2010/main" val="1269821791"/>
      </p:ext>
    </p:extLst>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790010" y="1728665"/>
            <a:ext cx="7596560" cy="276999"/>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939302" y="4398600"/>
            <a:ext cx="7297976" cy="313932"/>
          </a:xfrm>
          <a:prstGeom prst="rect">
            <a:avLst/>
          </a:prstGeom>
        </p:spPr>
        <p:txBody>
          <a:bodyPr wrap="square" lIns="0" tIns="0" rIns="0" bIns="0">
            <a:spAutoFit/>
          </a:bodyPr>
          <a:lstStyle>
            <a:lvl1pPr>
              <a:defRPr sz="2040" b="1" i="0">
                <a:solidFill>
                  <a:schemeClr val="tx1"/>
                </a:solidFill>
                <a:latin typeface="Meiryo UI"/>
                <a:cs typeface="Meiryo U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2/20/2020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41060975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74022" y="-75441"/>
            <a:ext cx="8387747" cy="251159"/>
          </a:xfrm>
        </p:spPr>
        <p:txBody>
          <a:bodyPr lIns="0" tIns="0" rIns="0" bIns="0"/>
          <a:lstStyle>
            <a:lvl1pPr>
              <a:defRPr sz="1632" b="1" i="0">
                <a:solidFill>
                  <a:schemeClr val="bg1"/>
                </a:solidFill>
                <a:latin typeface="Meiryo UI"/>
                <a:cs typeface="Meiryo UI"/>
              </a:defRPr>
            </a:lvl1pPr>
          </a:lstStyle>
          <a:p>
            <a:endParaRPr/>
          </a:p>
        </p:txBody>
      </p:sp>
      <p:sp>
        <p:nvSpPr>
          <p:cNvPr id="3" name="Holder 3"/>
          <p:cNvSpPr>
            <a:spLocks noGrp="1"/>
          </p:cNvSpPr>
          <p:nvPr>
            <p:ph type="body" idx="1"/>
          </p:nvPr>
        </p:nvSpPr>
        <p:spPr>
          <a:xfrm>
            <a:off x="320762" y="1114759"/>
            <a:ext cx="6088895" cy="313932"/>
          </a:xfrm>
        </p:spPr>
        <p:txBody>
          <a:bodyPr lIns="0" tIns="0" rIns="0" bIns="0"/>
          <a:lstStyle>
            <a:lvl1pPr>
              <a:defRPr sz="2040" b="1" i="0">
                <a:solidFill>
                  <a:srgbClr val="31859C"/>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2/20/2020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84371132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74022" y="-75441"/>
            <a:ext cx="8387747" cy="251159"/>
          </a:xfrm>
        </p:spPr>
        <p:txBody>
          <a:bodyPr lIns="0" tIns="0" rIns="0" bIns="0"/>
          <a:lstStyle>
            <a:lvl1pPr>
              <a:defRPr sz="1632" b="1" i="0">
                <a:solidFill>
                  <a:schemeClr val="bg1"/>
                </a:solidFill>
                <a:latin typeface="Meiryo UI"/>
                <a:cs typeface="Meiryo UI"/>
              </a:defRPr>
            </a:lvl1pPr>
          </a:lstStyle>
          <a:p>
            <a:endParaRPr/>
          </a:p>
        </p:txBody>
      </p:sp>
      <p:sp>
        <p:nvSpPr>
          <p:cNvPr id="3" name="Holder 3"/>
          <p:cNvSpPr>
            <a:spLocks noGrp="1"/>
          </p:cNvSpPr>
          <p:nvPr>
            <p:ph sz="half" idx="2"/>
          </p:nvPr>
        </p:nvSpPr>
        <p:spPr>
          <a:xfrm>
            <a:off x="458829" y="1430334"/>
            <a:ext cx="3991812" cy="34624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25939" y="1430334"/>
            <a:ext cx="3991812" cy="34624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2/20/2020</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70541458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74022" y="-75441"/>
            <a:ext cx="8387747" cy="251159"/>
          </a:xfrm>
        </p:spPr>
        <p:txBody>
          <a:bodyPr lIns="0" tIns="0" rIns="0" bIns="0"/>
          <a:lstStyle>
            <a:lvl1pPr>
              <a:defRPr sz="1632" b="1" i="0">
                <a:solidFill>
                  <a:schemeClr val="bg1"/>
                </a:solidFill>
                <a:latin typeface="Meiryo UI"/>
                <a:cs typeface="Meiryo U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2/20/2020</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66176101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2/20/2020</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29402318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userDrawn="1">
  <p:cSld name="標準スライド">
    <p:spTree>
      <p:nvGrpSpPr>
        <p:cNvPr id="1" name=""/>
        <p:cNvGrpSpPr/>
        <p:nvPr/>
      </p:nvGrpSpPr>
      <p:grpSpPr>
        <a:xfrm>
          <a:off x="0" y="0"/>
          <a:ext cx="0" cy="0"/>
          <a:chOff x="0" y="0"/>
          <a:chExt cx="0" cy="0"/>
        </a:xfrm>
      </p:grpSpPr>
      <p:sp>
        <p:nvSpPr>
          <p:cNvPr id="3" name="日付プレースホルダー 2"/>
          <p:cNvSpPr>
            <a:spLocks noGrp="1"/>
          </p:cNvSpPr>
          <p:nvPr>
            <p:ph type="dt" sz="half" idx="10"/>
          </p:nvPr>
        </p:nvSpPr>
        <p:spPr/>
        <p:txBody>
          <a:bodyPr/>
          <a:lstStyle/>
          <a:p>
            <a:fld id="{92FD28E8-1F9F-431A-9D5F-EE7EDA8C6C14}" type="datetime1">
              <a:rPr kumimoji="1" lang="ja-JP" altLang="en-US" smtClean="0"/>
              <a:t>2020/2/20</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D9550142-B990-490A-A107-ED7302A7FD52}" type="slidenum">
              <a:rPr kumimoji="1" lang="ja-JP" altLang="en-US" smtClean="0"/>
              <a:t>‹#›</a:t>
            </a:fld>
            <a:endParaRPr kumimoji="1" lang="ja-JP" altLang="en-US"/>
          </a:p>
        </p:txBody>
      </p:sp>
      <p:sp>
        <p:nvSpPr>
          <p:cNvPr id="6" name="タイトル 1"/>
          <p:cNvSpPr>
            <a:spLocks noGrp="1"/>
          </p:cNvSpPr>
          <p:nvPr>
            <p:ph type="title"/>
          </p:nvPr>
        </p:nvSpPr>
        <p:spPr>
          <a:xfrm>
            <a:off x="200472" y="202875"/>
            <a:ext cx="9505503" cy="340863"/>
          </a:xfrm>
        </p:spPr>
        <p:txBody>
          <a:bodyPr wrap="square">
            <a:spAutoFit/>
          </a:bodyPr>
          <a:lstStyle>
            <a:lvl1pPr algn="l">
              <a:defRPr lang="ja-JP" altLang="en-US" sz="2215" b="1">
                <a:latin typeface="Meiryo UI" panose="020B0604030504040204" pitchFamily="50" charset="-128"/>
                <a:ea typeface="Meiryo UI" panose="020B0604030504040204" pitchFamily="50" charset="-128"/>
                <a:cs typeface="Meiryo UI" panose="020B0604030504040204" pitchFamily="50" charset="-128"/>
              </a:defRPr>
            </a:lvl1pPr>
          </a:lstStyle>
          <a:p>
            <a:pPr marL="0" lvl="0" algn="l"/>
            <a:r>
              <a:rPr kumimoji="1" lang="ja-JP" altLang="en-US" smtClean="0"/>
              <a:t>マスター タイトルの書式設定</a:t>
            </a:r>
            <a:endParaRPr kumimoji="1" lang="ja-JP" altLang="en-US" dirty="0"/>
          </a:p>
        </p:txBody>
      </p:sp>
      <p:sp>
        <p:nvSpPr>
          <p:cNvPr id="8" name="テキスト プレースホルダー 9"/>
          <p:cNvSpPr>
            <a:spLocks noGrp="1"/>
          </p:cNvSpPr>
          <p:nvPr>
            <p:ph type="body" sz="quarter" idx="13" hasCustomPrompt="1"/>
          </p:nvPr>
        </p:nvSpPr>
        <p:spPr>
          <a:xfrm>
            <a:off x="200794" y="6309322"/>
            <a:ext cx="9396722" cy="149143"/>
          </a:xfrm>
          <a:noFill/>
        </p:spPr>
        <p:txBody>
          <a:bodyPr wrap="square" lIns="0" tIns="0" rIns="0" bIns="0">
            <a:spAutoFit/>
          </a:bodyPr>
          <a:lstStyle>
            <a:lvl1pPr marL="0" indent="0">
              <a:spcBef>
                <a:spcPts val="0"/>
              </a:spcBef>
              <a:spcAft>
                <a:spcPts val="0"/>
              </a:spcAft>
              <a:buNone/>
              <a:defRPr sz="969">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smtClean="0"/>
              <a:t>（資料）●●</a:t>
            </a:r>
            <a:endParaRPr kumimoji="1" lang="ja-JP" altLang="en-US" dirty="0"/>
          </a:p>
        </p:txBody>
      </p:sp>
      <p:sp>
        <p:nvSpPr>
          <p:cNvPr id="9" name="テキスト プレースホルダー 9"/>
          <p:cNvSpPr>
            <a:spLocks noGrp="1"/>
          </p:cNvSpPr>
          <p:nvPr>
            <p:ph type="body" sz="quarter" idx="14" hasCustomPrompt="1"/>
          </p:nvPr>
        </p:nvSpPr>
        <p:spPr>
          <a:xfrm>
            <a:off x="200796" y="3104965"/>
            <a:ext cx="1764907" cy="284052"/>
          </a:xfrm>
          <a:noFill/>
        </p:spPr>
        <p:txBody>
          <a:bodyPr wrap="none" lIns="0" tIns="0" rIns="0" bIns="0">
            <a:spAutoFit/>
          </a:bodyPr>
          <a:lstStyle>
            <a:lvl1pPr marL="0" indent="0">
              <a:spcBef>
                <a:spcPts val="0"/>
              </a:spcBef>
              <a:spcAft>
                <a:spcPts val="0"/>
              </a:spcAft>
              <a:buNone/>
              <a:defRPr sz="1846">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smtClean="0"/>
              <a:t>説明文（</a:t>
            </a:r>
            <a:r>
              <a:rPr kumimoji="1" lang="en-US" altLang="ja-JP" dirty="0" smtClean="0"/>
              <a:t>20pt</a:t>
            </a:r>
            <a:r>
              <a:rPr kumimoji="1" lang="ja-JP" altLang="en-US" dirty="0" smtClean="0"/>
              <a:t>）</a:t>
            </a:r>
            <a:endParaRPr kumimoji="1" lang="ja-JP" altLang="en-US" dirty="0"/>
          </a:p>
        </p:txBody>
      </p:sp>
      <p:sp>
        <p:nvSpPr>
          <p:cNvPr id="10" name="テキスト プレースホルダー 9"/>
          <p:cNvSpPr>
            <a:spLocks noGrp="1"/>
          </p:cNvSpPr>
          <p:nvPr>
            <p:ph type="body" sz="quarter" idx="15" hasCustomPrompt="1"/>
          </p:nvPr>
        </p:nvSpPr>
        <p:spPr>
          <a:xfrm>
            <a:off x="200472" y="3769296"/>
            <a:ext cx="1231106" cy="198837"/>
          </a:xfrm>
          <a:noFill/>
        </p:spPr>
        <p:txBody>
          <a:bodyPr wrap="none" lIns="0" tIns="0" rIns="0" bIns="0">
            <a:spAutoFit/>
          </a:bodyPr>
          <a:lstStyle>
            <a:lvl1pPr marL="0" indent="0">
              <a:spcBef>
                <a:spcPts val="0"/>
              </a:spcBef>
              <a:spcAft>
                <a:spcPts val="0"/>
              </a:spcAft>
              <a:buNone/>
              <a:defRPr sz="1292">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smtClean="0"/>
              <a:t>説明文（</a:t>
            </a:r>
            <a:r>
              <a:rPr kumimoji="1" lang="en-US" altLang="ja-JP" dirty="0" smtClean="0"/>
              <a:t>14pt</a:t>
            </a:r>
            <a:r>
              <a:rPr kumimoji="1" lang="ja-JP" altLang="en-US" dirty="0" smtClean="0"/>
              <a:t>）</a:t>
            </a:r>
            <a:endParaRPr kumimoji="1" lang="ja-JP" altLang="en-US" dirty="0"/>
          </a:p>
        </p:txBody>
      </p:sp>
      <p:sp>
        <p:nvSpPr>
          <p:cNvPr id="11" name="テキスト プレースホルダー 9"/>
          <p:cNvSpPr>
            <a:spLocks noGrp="1"/>
          </p:cNvSpPr>
          <p:nvPr>
            <p:ph type="body" sz="quarter" idx="16" hasCustomPrompt="1"/>
          </p:nvPr>
        </p:nvSpPr>
        <p:spPr>
          <a:xfrm>
            <a:off x="200472" y="4365106"/>
            <a:ext cx="1054776" cy="149143"/>
          </a:xfrm>
          <a:noFill/>
        </p:spPr>
        <p:txBody>
          <a:bodyPr wrap="none" lIns="0" tIns="0" rIns="0" bIns="0">
            <a:spAutoFit/>
          </a:bodyPr>
          <a:lstStyle>
            <a:lvl1pPr marL="0" indent="0">
              <a:spcBef>
                <a:spcPts val="0"/>
              </a:spcBef>
              <a:spcAft>
                <a:spcPts val="0"/>
              </a:spcAft>
              <a:buNone/>
              <a:defRPr sz="969">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smtClean="0"/>
              <a:t>説明文（</a:t>
            </a:r>
            <a:r>
              <a:rPr kumimoji="1" lang="en-US" altLang="ja-JP" dirty="0" smtClean="0"/>
              <a:t>10.5pt</a:t>
            </a:r>
            <a:r>
              <a:rPr kumimoji="1" lang="ja-JP" altLang="en-US" dirty="0" smtClean="0"/>
              <a:t>）</a:t>
            </a:r>
            <a:endParaRPr kumimoji="1" lang="ja-JP" altLang="en-US" dirty="0"/>
          </a:p>
        </p:txBody>
      </p:sp>
      <p:sp>
        <p:nvSpPr>
          <p:cNvPr id="12" name="テキスト プレースホルダー 11"/>
          <p:cNvSpPr>
            <a:spLocks noGrp="1"/>
          </p:cNvSpPr>
          <p:nvPr>
            <p:ph type="body" sz="quarter" idx="17"/>
          </p:nvPr>
        </p:nvSpPr>
        <p:spPr>
          <a:xfrm>
            <a:off x="200026" y="764706"/>
            <a:ext cx="9505950" cy="502161"/>
          </a:xfrm>
          <a:solidFill>
            <a:srgbClr val="99D6EC"/>
          </a:solidFill>
          <a:ln>
            <a:noFill/>
          </a:ln>
        </p:spPr>
        <p:txBody>
          <a:bodyPr vert="horz" wrap="square" lIns="216000" tIns="108000" rIns="216000" bIns="108000" rtlCol="0" anchor="t" anchorCtr="0">
            <a:spAutoFit/>
          </a:bodyPr>
          <a:lstStyle>
            <a:lvl1pPr>
              <a:defRPr lang="ja-JP" altLang="en-US" sz="1846" dirty="0">
                <a:latin typeface="Meiryo UI" panose="020B0604030504040204" pitchFamily="50" charset="-128"/>
                <a:ea typeface="Meiryo UI" panose="020B0604030504040204" pitchFamily="50" charset="-128"/>
                <a:cs typeface="Meiryo UI" panose="020B0604030504040204" pitchFamily="50" charset="-128"/>
              </a:defRPr>
            </a:lvl1pPr>
          </a:lstStyle>
          <a:p>
            <a:pPr marL="237398" lvl="0" indent="-237398">
              <a:spcBef>
                <a:spcPts val="554"/>
              </a:spcBef>
              <a:spcAft>
                <a:spcPts val="554"/>
              </a:spcAft>
              <a:buClr>
                <a:srgbClr val="002060"/>
              </a:buClr>
              <a:buFont typeface="Wingdings" panose="05000000000000000000" pitchFamily="2" charset="2"/>
              <a:buChar char="l"/>
            </a:pPr>
            <a:r>
              <a:rPr kumimoji="1" lang="ja-JP" altLang="en-US" smtClean="0"/>
              <a:t>マスター テキストの書式設定</a:t>
            </a:r>
          </a:p>
        </p:txBody>
      </p:sp>
    </p:spTree>
    <p:extLst>
      <p:ext uri="{BB962C8B-B14F-4D97-AF65-F5344CB8AC3E}">
        <p14:creationId xmlns:p14="http://schemas.microsoft.com/office/powerpoint/2010/main" val="3413865074"/>
      </p:ext>
    </p:extLst>
  </p:cSld>
  <p:clrMapOvr>
    <a:masterClrMapping/>
  </p:clrMapOvr>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type="txAndObj">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01651" y="122239"/>
            <a:ext cx="8915400" cy="511175"/>
          </a:xfrm>
        </p:spPr>
        <p:txBody>
          <a:bodyPr/>
          <a:lstStyle/>
          <a:p>
            <a:r>
              <a:rPr lang="ja-JP" altLang="en-US" dirty="0" smtClean="0"/>
              <a:t>マスター タイトルの書式設定</a:t>
            </a:r>
            <a:endParaRPr lang="ja-JP" altLang="en-US" dirty="0"/>
          </a:p>
        </p:txBody>
      </p:sp>
      <p:sp>
        <p:nvSpPr>
          <p:cNvPr id="3" name="テキスト プレースホルダー 2"/>
          <p:cNvSpPr>
            <a:spLocks noGrp="1"/>
          </p:cNvSpPr>
          <p:nvPr>
            <p:ph type="body" sz="half" idx="1"/>
          </p:nvPr>
        </p:nvSpPr>
        <p:spPr>
          <a:xfrm>
            <a:off x="495300" y="1341438"/>
            <a:ext cx="4381501" cy="159736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5029200" y="1341438"/>
            <a:ext cx="4381501" cy="159736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311113261"/>
      </p:ext>
    </p:extLst>
  </p:cSld>
  <p:clrMapOvr>
    <a:masterClrMapping/>
  </p:clrMapOvr>
  <p:transition/>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30"/>
            <a:ext cx="8420100" cy="1470025"/>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95297" indent="0" algn="ctr">
              <a:buNone/>
              <a:defRPr>
                <a:solidFill>
                  <a:schemeClr val="tx1">
                    <a:tint val="75000"/>
                  </a:schemeClr>
                </a:solidFill>
              </a:defRPr>
            </a:lvl2pPr>
            <a:lvl3pPr marL="990594" indent="0" algn="ctr">
              <a:buNone/>
              <a:defRPr>
                <a:solidFill>
                  <a:schemeClr val="tx1">
                    <a:tint val="75000"/>
                  </a:schemeClr>
                </a:solidFill>
              </a:defRPr>
            </a:lvl3pPr>
            <a:lvl4pPr marL="1485891" indent="0" algn="ctr">
              <a:buNone/>
              <a:defRPr>
                <a:solidFill>
                  <a:schemeClr val="tx1">
                    <a:tint val="75000"/>
                  </a:schemeClr>
                </a:solidFill>
              </a:defRPr>
            </a:lvl4pPr>
            <a:lvl5pPr marL="1981189" indent="0" algn="ctr">
              <a:buNone/>
              <a:defRPr>
                <a:solidFill>
                  <a:schemeClr val="tx1">
                    <a:tint val="75000"/>
                  </a:schemeClr>
                </a:solidFill>
              </a:defRPr>
            </a:lvl5pPr>
            <a:lvl6pPr marL="2476486" indent="0" algn="ctr">
              <a:buNone/>
              <a:defRPr>
                <a:solidFill>
                  <a:schemeClr val="tx1">
                    <a:tint val="75000"/>
                  </a:schemeClr>
                </a:solidFill>
              </a:defRPr>
            </a:lvl6pPr>
            <a:lvl7pPr marL="2971783" indent="0" algn="ctr">
              <a:buNone/>
              <a:defRPr>
                <a:solidFill>
                  <a:schemeClr val="tx1">
                    <a:tint val="75000"/>
                  </a:schemeClr>
                </a:solidFill>
              </a:defRPr>
            </a:lvl7pPr>
            <a:lvl8pPr marL="3467080" indent="0" algn="ctr">
              <a:buNone/>
              <a:defRPr>
                <a:solidFill>
                  <a:schemeClr val="tx1">
                    <a:tint val="75000"/>
                  </a:schemeClr>
                </a:solidFill>
              </a:defRPr>
            </a:lvl8pPr>
            <a:lvl9pPr marL="3962377"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p:txBody>
          <a:bodyPr/>
          <a:lstStyle/>
          <a:p>
            <a:fld id="{19B7631B-D2AD-4875-B563-0CBF0C649675}" type="datetime1">
              <a:rPr kumimoji="1" lang="ja-JP" altLang="en-US" smtClean="0"/>
              <a:t>2020/2/20</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lvl1pPr>
              <a:defRPr>
                <a:solidFill>
                  <a:schemeClr val="tx1"/>
                </a:solidFill>
              </a:defRPr>
            </a:lvl1pPr>
          </a:lstStyle>
          <a:p>
            <a:fld id="{D2D8002D-B5B0-4BAC-B1F6-782DDCCE6D9C}" type="slidenum">
              <a:rPr lang="ja-JP" altLang="en-US" smtClean="0"/>
              <a:pPr/>
              <a:t>‹#›</a:t>
            </a:fld>
            <a:endParaRPr lang="ja-JP" altLang="en-US" dirty="0"/>
          </a:p>
        </p:txBody>
      </p:sp>
    </p:spTree>
    <p:extLst>
      <p:ext uri="{BB962C8B-B14F-4D97-AF65-F5344CB8AC3E}">
        <p14:creationId xmlns:p14="http://schemas.microsoft.com/office/powerpoint/2010/main" val="277213978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2DE07F26-0724-48F2-8F84-6BBD810034A7}" type="datetime1">
              <a:rPr kumimoji="1" lang="ja-JP" altLang="en-US" smtClean="0"/>
              <a:t>2020/2/20</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p:cNvSpPr>
            <a:spLocks noGrp="1"/>
          </p:cNvSpPr>
          <p:nvPr>
            <p:ph type="sldNum" sz="quarter" idx="12"/>
          </p:nvPr>
        </p:nvSpPr>
        <p:spPr>
          <a:xfrm>
            <a:off x="7588203" y="6482286"/>
            <a:ext cx="2311400" cy="365125"/>
          </a:xfrm>
        </p:spPr>
        <p:txBody>
          <a:bodyPr/>
          <a:lstStyle/>
          <a:p>
            <a:fld id="{D2D8002D-B5B0-4BAC-B1F6-782DDCCE6D9C}" type="slidenum">
              <a:rPr kumimoji="1" lang="ja-JP" altLang="en-US" smtClean="0"/>
              <a:t>‹#›</a:t>
            </a:fld>
            <a:endParaRPr kumimoji="1" lang="ja-JP" altLang="en-US" dirty="0"/>
          </a:p>
        </p:txBody>
      </p:sp>
    </p:spTree>
    <p:extLst>
      <p:ext uri="{BB962C8B-B14F-4D97-AF65-F5344CB8AC3E}">
        <p14:creationId xmlns:p14="http://schemas.microsoft.com/office/powerpoint/2010/main" val="2662327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95300" y="274639"/>
            <a:ext cx="652145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00C33023-F6C5-4D5B-BF24-D45B38FDB9D2}" type="datetime1">
              <a:rPr lang="ja-JP" altLang="en-US" smtClean="0">
                <a:solidFill>
                  <a:prstClr val="black">
                    <a:tint val="75000"/>
                  </a:prstClr>
                </a:solidFill>
              </a:rPr>
              <a:t>2020/2/20</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91707BD5-7AB4-488F-AD2B-6630375DDE1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23410771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05"/>
            <a:ext cx="8420100" cy="1362075"/>
          </a:xfrm>
        </p:spPr>
        <p:txBody>
          <a:bodyPr anchor="t"/>
          <a:lstStyle>
            <a:lvl1pPr algn="l">
              <a:defRPr sz="4333"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782506" y="2906713"/>
            <a:ext cx="8420100" cy="1500187"/>
          </a:xfrm>
        </p:spPr>
        <p:txBody>
          <a:bodyPr anchor="b"/>
          <a:lstStyle>
            <a:lvl1pPr marL="0" indent="0">
              <a:buNone/>
              <a:defRPr sz="2167">
                <a:solidFill>
                  <a:schemeClr val="tx1">
                    <a:tint val="75000"/>
                  </a:schemeClr>
                </a:solidFill>
              </a:defRPr>
            </a:lvl1pPr>
            <a:lvl2pPr marL="495297" indent="0">
              <a:buNone/>
              <a:defRPr sz="1951">
                <a:solidFill>
                  <a:schemeClr val="tx1">
                    <a:tint val="75000"/>
                  </a:schemeClr>
                </a:solidFill>
              </a:defRPr>
            </a:lvl2pPr>
            <a:lvl3pPr marL="990594" indent="0">
              <a:buNone/>
              <a:defRPr sz="1733">
                <a:solidFill>
                  <a:schemeClr val="tx1">
                    <a:tint val="75000"/>
                  </a:schemeClr>
                </a:solidFill>
              </a:defRPr>
            </a:lvl3pPr>
            <a:lvl4pPr marL="1485891" indent="0">
              <a:buNone/>
              <a:defRPr sz="1518">
                <a:solidFill>
                  <a:schemeClr val="tx1">
                    <a:tint val="75000"/>
                  </a:schemeClr>
                </a:solidFill>
              </a:defRPr>
            </a:lvl4pPr>
            <a:lvl5pPr marL="1981189" indent="0">
              <a:buNone/>
              <a:defRPr sz="1518">
                <a:solidFill>
                  <a:schemeClr val="tx1">
                    <a:tint val="75000"/>
                  </a:schemeClr>
                </a:solidFill>
              </a:defRPr>
            </a:lvl5pPr>
            <a:lvl6pPr marL="2476486" indent="0">
              <a:buNone/>
              <a:defRPr sz="1518">
                <a:solidFill>
                  <a:schemeClr val="tx1">
                    <a:tint val="75000"/>
                  </a:schemeClr>
                </a:solidFill>
              </a:defRPr>
            </a:lvl6pPr>
            <a:lvl7pPr marL="2971783" indent="0">
              <a:buNone/>
              <a:defRPr sz="1518">
                <a:solidFill>
                  <a:schemeClr val="tx1">
                    <a:tint val="75000"/>
                  </a:schemeClr>
                </a:solidFill>
              </a:defRPr>
            </a:lvl7pPr>
            <a:lvl8pPr marL="3467080" indent="0">
              <a:buNone/>
              <a:defRPr sz="1518">
                <a:solidFill>
                  <a:schemeClr val="tx1">
                    <a:tint val="75000"/>
                  </a:schemeClr>
                </a:solidFill>
              </a:defRPr>
            </a:lvl8pPr>
            <a:lvl9pPr marL="3962377" indent="0">
              <a:buNone/>
              <a:defRPr sz="1518">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p:txBody>
          <a:bodyPr/>
          <a:lstStyle/>
          <a:p>
            <a:fld id="{91409EA2-0922-46BE-B85D-4C10FB9884D9}" type="datetime1">
              <a:rPr kumimoji="1" lang="ja-JP" altLang="en-US" smtClean="0"/>
              <a:t>2020/2/20</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dirty="0"/>
          </a:p>
        </p:txBody>
      </p:sp>
    </p:spTree>
    <p:extLst>
      <p:ext uri="{BB962C8B-B14F-4D97-AF65-F5344CB8AC3E}">
        <p14:creationId xmlns:p14="http://schemas.microsoft.com/office/powerpoint/2010/main" val="348798261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495300" y="1600205"/>
            <a:ext cx="4375150" cy="4525963"/>
          </a:xfrm>
        </p:spPr>
        <p:txBody>
          <a:bodyPr/>
          <a:lstStyle>
            <a:lvl1pPr>
              <a:defRPr sz="3033"/>
            </a:lvl1pPr>
            <a:lvl2pPr>
              <a:defRPr sz="2600"/>
            </a:lvl2pPr>
            <a:lvl3pPr>
              <a:defRPr sz="2167"/>
            </a:lvl3pPr>
            <a:lvl4pPr>
              <a:defRPr sz="1951"/>
            </a:lvl4pPr>
            <a:lvl5pPr>
              <a:defRPr sz="1951"/>
            </a:lvl5pPr>
            <a:lvl6pPr>
              <a:defRPr sz="1951"/>
            </a:lvl6pPr>
            <a:lvl7pPr>
              <a:defRPr sz="1951"/>
            </a:lvl7pPr>
            <a:lvl8pPr>
              <a:defRPr sz="1951"/>
            </a:lvl8pPr>
            <a:lvl9pPr>
              <a:defRPr sz="1951"/>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5035550" y="1600205"/>
            <a:ext cx="4375150" cy="4525963"/>
          </a:xfrm>
        </p:spPr>
        <p:txBody>
          <a:bodyPr/>
          <a:lstStyle>
            <a:lvl1pPr>
              <a:defRPr sz="3033"/>
            </a:lvl1pPr>
            <a:lvl2pPr>
              <a:defRPr sz="2600"/>
            </a:lvl2pPr>
            <a:lvl3pPr>
              <a:defRPr sz="2167"/>
            </a:lvl3pPr>
            <a:lvl4pPr>
              <a:defRPr sz="1951"/>
            </a:lvl4pPr>
            <a:lvl5pPr>
              <a:defRPr sz="1951"/>
            </a:lvl5pPr>
            <a:lvl6pPr>
              <a:defRPr sz="1951"/>
            </a:lvl6pPr>
            <a:lvl7pPr>
              <a:defRPr sz="1951"/>
            </a:lvl7pPr>
            <a:lvl8pPr>
              <a:defRPr sz="1951"/>
            </a:lvl8pPr>
            <a:lvl9pPr>
              <a:defRPr sz="1951"/>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fld id="{0F7586B6-6F77-46D2-9B50-D1D338CDB895}" type="datetime1">
              <a:rPr kumimoji="1" lang="ja-JP" altLang="en-US" smtClean="0"/>
              <a:t>2020/2/20</a:t>
            </a:fld>
            <a:endParaRPr kumimoji="1" lang="ja-JP" altLang="en-US" dirty="0"/>
          </a:p>
        </p:txBody>
      </p:sp>
      <p:sp>
        <p:nvSpPr>
          <p:cNvPr id="6" name="フッター プレースホルダ 5"/>
          <p:cNvSpPr>
            <a:spLocks noGrp="1"/>
          </p:cNvSpPr>
          <p:nvPr>
            <p:ph type="ftr" sz="quarter" idx="11"/>
          </p:nvPr>
        </p:nvSpPr>
        <p:spPr/>
        <p:txBody>
          <a:bodyPr/>
          <a:lstStyle/>
          <a:p>
            <a:endParaRPr kumimoji="1" lang="ja-JP" altLang="en-US" dirty="0"/>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dirty="0"/>
          </a:p>
        </p:txBody>
      </p:sp>
    </p:spTree>
    <p:extLst>
      <p:ext uri="{BB962C8B-B14F-4D97-AF65-F5344CB8AC3E}">
        <p14:creationId xmlns:p14="http://schemas.microsoft.com/office/powerpoint/2010/main" val="102003538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600" b="1"/>
            </a:lvl1pPr>
            <a:lvl2pPr marL="495297" indent="0">
              <a:buNone/>
              <a:defRPr sz="2167" b="1"/>
            </a:lvl2pPr>
            <a:lvl3pPr marL="990594" indent="0">
              <a:buNone/>
              <a:defRPr sz="1951" b="1"/>
            </a:lvl3pPr>
            <a:lvl4pPr marL="1485891" indent="0">
              <a:buNone/>
              <a:defRPr sz="1733" b="1"/>
            </a:lvl4pPr>
            <a:lvl5pPr marL="1981189" indent="0">
              <a:buNone/>
              <a:defRPr sz="1733" b="1"/>
            </a:lvl5pPr>
            <a:lvl6pPr marL="2476486" indent="0">
              <a:buNone/>
              <a:defRPr sz="1733" b="1"/>
            </a:lvl6pPr>
            <a:lvl7pPr marL="2971783" indent="0">
              <a:buNone/>
              <a:defRPr sz="1733" b="1"/>
            </a:lvl7pPr>
            <a:lvl8pPr marL="3467080" indent="0">
              <a:buNone/>
              <a:defRPr sz="1733" b="1"/>
            </a:lvl8pPr>
            <a:lvl9pPr marL="3962377" indent="0">
              <a:buNone/>
              <a:defRPr sz="1733"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600"/>
            </a:lvl1pPr>
            <a:lvl2pPr>
              <a:defRPr sz="2167"/>
            </a:lvl2pPr>
            <a:lvl3pPr>
              <a:defRPr sz="1951"/>
            </a:lvl3pPr>
            <a:lvl4pPr>
              <a:defRPr sz="1733"/>
            </a:lvl4pPr>
            <a:lvl5pPr>
              <a:defRPr sz="1733"/>
            </a:lvl5pPr>
            <a:lvl6pPr>
              <a:defRPr sz="1733"/>
            </a:lvl6pPr>
            <a:lvl7pPr>
              <a:defRPr sz="1733"/>
            </a:lvl7pPr>
            <a:lvl8pPr>
              <a:defRPr sz="1733"/>
            </a:lvl8pPr>
            <a:lvl9pPr>
              <a:defRPr sz="1733"/>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5032113" y="1535113"/>
            <a:ext cx="4378590" cy="639762"/>
          </a:xfrm>
        </p:spPr>
        <p:txBody>
          <a:bodyPr anchor="b"/>
          <a:lstStyle>
            <a:lvl1pPr marL="0" indent="0">
              <a:buNone/>
              <a:defRPr sz="2600" b="1"/>
            </a:lvl1pPr>
            <a:lvl2pPr marL="495297" indent="0">
              <a:buNone/>
              <a:defRPr sz="2167" b="1"/>
            </a:lvl2pPr>
            <a:lvl3pPr marL="990594" indent="0">
              <a:buNone/>
              <a:defRPr sz="1951" b="1"/>
            </a:lvl3pPr>
            <a:lvl4pPr marL="1485891" indent="0">
              <a:buNone/>
              <a:defRPr sz="1733" b="1"/>
            </a:lvl4pPr>
            <a:lvl5pPr marL="1981189" indent="0">
              <a:buNone/>
              <a:defRPr sz="1733" b="1"/>
            </a:lvl5pPr>
            <a:lvl6pPr marL="2476486" indent="0">
              <a:buNone/>
              <a:defRPr sz="1733" b="1"/>
            </a:lvl6pPr>
            <a:lvl7pPr marL="2971783" indent="0">
              <a:buNone/>
              <a:defRPr sz="1733" b="1"/>
            </a:lvl7pPr>
            <a:lvl8pPr marL="3467080" indent="0">
              <a:buNone/>
              <a:defRPr sz="1733" b="1"/>
            </a:lvl8pPr>
            <a:lvl9pPr marL="3962377" indent="0">
              <a:buNone/>
              <a:defRPr sz="1733"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5032113" y="2174875"/>
            <a:ext cx="4378590" cy="3951288"/>
          </a:xfrm>
        </p:spPr>
        <p:txBody>
          <a:bodyPr/>
          <a:lstStyle>
            <a:lvl1pPr>
              <a:defRPr sz="2600"/>
            </a:lvl1pPr>
            <a:lvl2pPr>
              <a:defRPr sz="2167"/>
            </a:lvl2pPr>
            <a:lvl3pPr>
              <a:defRPr sz="1951"/>
            </a:lvl3pPr>
            <a:lvl4pPr>
              <a:defRPr sz="1733"/>
            </a:lvl4pPr>
            <a:lvl5pPr>
              <a:defRPr sz="1733"/>
            </a:lvl5pPr>
            <a:lvl6pPr>
              <a:defRPr sz="1733"/>
            </a:lvl6pPr>
            <a:lvl7pPr>
              <a:defRPr sz="1733"/>
            </a:lvl7pPr>
            <a:lvl8pPr>
              <a:defRPr sz="1733"/>
            </a:lvl8pPr>
            <a:lvl9pPr>
              <a:defRPr sz="1733"/>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fld id="{3CFB1EE0-16D2-47C4-B72A-06C67A2C30B0}" type="datetime1">
              <a:rPr kumimoji="1" lang="ja-JP" altLang="en-US" smtClean="0"/>
              <a:t>2020/2/20</a:t>
            </a:fld>
            <a:endParaRPr kumimoji="1" lang="ja-JP" altLang="en-US" dirty="0"/>
          </a:p>
        </p:txBody>
      </p:sp>
      <p:sp>
        <p:nvSpPr>
          <p:cNvPr id="8" name="フッター プレースホルダ 7"/>
          <p:cNvSpPr>
            <a:spLocks noGrp="1"/>
          </p:cNvSpPr>
          <p:nvPr>
            <p:ph type="ftr" sz="quarter" idx="11"/>
          </p:nvPr>
        </p:nvSpPr>
        <p:spPr/>
        <p:txBody>
          <a:bodyPr/>
          <a:lstStyle/>
          <a:p>
            <a:endParaRPr kumimoji="1" lang="ja-JP" altLang="en-US" dirty="0"/>
          </a:p>
        </p:txBody>
      </p:sp>
      <p:sp>
        <p:nvSpPr>
          <p:cNvPr id="9" name="スライド番号プレースホルダ 8"/>
          <p:cNvSpPr>
            <a:spLocks noGrp="1"/>
          </p:cNvSpPr>
          <p:nvPr>
            <p:ph type="sldNum" sz="quarter" idx="12"/>
          </p:nvPr>
        </p:nvSpPr>
        <p:spPr/>
        <p:txBody>
          <a:bodyPr/>
          <a:lstStyle/>
          <a:p>
            <a:fld id="{D2D8002D-B5B0-4BAC-B1F6-782DDCCE6D9C}" type="slidenum">
              <a:rPr kumimoji="1" lang="ja-JP" altLang="en-US" smtClean="0"/>
              <a:t>‹#›</a:t>
            </a:fld>
            <a:endParaRPr kumimoji="1" lang="ja-JP" altLang="en-US" dirty="0"/>
          </a:p>
        </p:txBody>
      </p:sp>
    </p:spTree>
    <p:extLst>
      <p:ext uri="{BB962C8B-B14F-4D97-AF65-F5344CB8AC3E}">
        <p14:creationId xmlns:p14="http://schemas.microsoft.com/office/powerpoint/2010/main" val="178156067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p:txBody>
          <a:bodyPr/>
          <a:lstStyle/>
          <a:p>
            <a:fld id="{279066C1-5F7C-4C20-B437-09D05F71336B}" type="datetime1">
              <a:rPr kumimoji="1" lang="ja-JP" altLang="en-US" smtClean="0"/>
              <a:t>2020/2/20</a:t>
            </a:fld>
            <a:endParaRPr kumimoji="1" lang="ja-JP" altLang="en-US" dirty="0"/>
          </a:p>
        </p:txBody>
      </p:sp>
      <p:sp>
        <p:nvSpPr>
          <p:cNvPr id="4" name="フッター プレースホルダ 3"/>
          <p:cNvSpPr>
            <a:spLocks noGrp="1"/>
          </p:cNvSpPr>
          <p:nvPr>
            <p:ph type="ftr" sz="quarter" idx="11"/>
          </p:nvPr>
        </p:nvSpPr>
        <p:spPr/>
        <p:txBody>
          <a:bodyPr/>
          <a:lstStyle/>
          <a:p>
            <a:endParaRPr kumimoji="1" lang="ja-JP" altLang="en-US" dirty="0"/>
          </a:p>
        </p:txBody>
      </p:sp>
      <p:sp>
        <p:nvSpPr>
          <p:cNvPr id="5" name="スライド番号プレースホルダ 4"/>
          <p:cNvSpPr>
            <a:spLocks noGrp="1"/>
          </p:cNvSpPr>
          <p:nvPr>
            <p:ph type="sldNum" sz="quarter" idx="12"/>
          </p:nvPr>
        </p:nvSpPr>
        <p:spPr/>
        <p:txBody>
          <a:bodyPr/>
          <a:lstStyle/>
          <a:p>
            <a:fld id="{D2D8002D-B5B0-4BAC-B1F6-782DDCCE6D9C}" type="slidenum">
              <a:rPr kumimoji="1" lang="ja-JP" altLang="en-US" smtClean="0"/>
              <a:t>‹#›</a:t>
            </a:fld>
            <a:endParaRPr kumimoji="1" lang="ja-JP" altLang="en-US" dirty="0"/>
          </a:p>
        </p:txBody>
      </p:sp>
    </p:spTree>
    <p:extLst>
      <p:ext uri="{BB962C8B-B14F-4D97-AF65-F5344CB8AC3E}">
        <p14:creationId xmlns:p14="http://schemas.microsoft.com/office/powerpoint/2010/main" val="159684382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32AC16CE-3F14-451E-A6C4-510BF3AB8E93}" type="datetime1">
              <a:rPr kumimoji="1" lang="ja-JP" altLang="en-US" smtClean="0"/>
              <a:t>2020/2/20</a:t>
            </a:fld>
            <a:endParaRPr kumimoji="1" lang="ja-JP" altLang="en-US" dirty="0"/>
          </a:p>
        </p:txBody>
      </p:sp>
      <p:sp>
        <p:nvSpPr>
          <p:cNvPr id="3" name="フッター プレースホルダ 2"/>
          <p:cNvSpPr>
            <a:spLocks noGrp="1"/>
          </p:cNvSpPr>
          <p:nvPr>
            <p:ph type="ftr" sz="quarter" idx="11"/>
          </p:nvPr>
        </p:nvSpPr>
        <p:spPr/>
        <p:txBody>
          <a:bodyPr/>
          <a:lstStyle/>
          <a:p>
            <a:endParaRPr kumimoji="1" lang="ja-JP" altLang="en-US" dirty="0"/>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t>‹#›</a:t>
            </a:fld>
            <a:endParaRPr kumimoji="1" lang="ja-JP" altLang="en-US" dirty="0"/>
          </a:p>
        </p:txBody>
      </p:sp>
    </p:spTree>
    <p:extLst>
      <p:ext uri="{BB962C8B-B14F-4D97-AF65-F5344CB8AC3E}">
        <p14:creationId xmlns:p14="http://schemas.microsoft.com/office/powerpoint/2010/main" val="404226871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2" y="273050"/>
            <a:ext cx="3259006" cy="1162050"/>
          </a:xfrm>
        </p:spPr>
        <p:txBody>
          <a:bodyPr anchor="b"/>
          <a:lstStyle>
            <a:lvl1pPr algn="l">
              <a:defRPr sz="2167" b="1"/>
            </a:lvl1pPr>
          </a:lstStyle>
          <a:p>
            <a:r>
              <a:rPr kumimoji="1" lang="ja-JP" altLang="en-US"/>
              <a:t>マスタ タイトルの書式設定</a:t>
            </a:r>
          </a:p>
        </p:txBody>
      </p:sp>
      <p:sp>
        <p:nvSpPr>
          <p:cNvPr id="3" name="コンテンツ プレースホルダ 2"/>
          <p:cNvSpPr>
            <a:spLocks noGrp="1"/>
          </p:cNvSpPr>
          <p:nvPr>
            <p:ph idx="1"/>
          </p:nvPr>
        </p:nvSpPr>
        <p:spPr>
          <a:xfrm>
            <a:off x="3872971" y="273055"/>
            <a:ext cx="5537729" cy="5853113"/>
          </a:xfrm>
        </p:spPr>
        <p:txBody>
          <a:bodyPr/>
          <a:lstStyle>
            <a:lvl1pPr>
              <a:defRPr sz="3467"/>
            </a:lvl1pPr>
            <a:lvl2pPr>
              <a:defRPr sz="3033"/>
            </a:lvl2pPr>
            <a:lvl3pPr>
              <a:defRPr sz="2600"/>
            </a:lvl3pPr>
            <a:lvl4pPr>
              <a:defRPr sz="2167"/>
            </a:lvl4pPr>
            <a:lvl5pPr>
              <a:defRPr sz="2167"/>
            </a:lvl5pPr>
            <a:lvl6pPr>
              <a:defRPr sz="2167"/>
            </a:lvl6pPr>
            <a:lvl7pPr>
              <a:defRPr sz="2167"/>
            </a:lvl7pPr>
            <a:lvl8pPr>
              <a:defRPr sz="2167"/>
            </a:lvl8pPr>
            <a:lvl9pPr>
              <a:defRPr sz="2167"/>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495302" y="1435103"/>
            <a:ext cx="3259006" cy="4691063"/>
          </a:xfrm>
        </p:spPr>
        <p:txBody>
          <a:bodyPr/>
          <a:lstStyle>
            <a:lvl1pPr marL="0" indent="0">
              <a:buNone/>
              <a:defRPr sz="1518"/>
            </a:lvl1pPr>
            <a:lvl2pPr marL="495297" indent="0">
              <a:buNone/>
              <a:defRPr sz="1300"/>
            </a:lvl2pPr>
            <a:lvl3pPr marL="990594" indent="0">
              <a:buNone/>
              <a:defRPr sz="1084"/>
            </a:lvl3pPr>
            <a:lvl4pPr marL="1485891" indent="0">
              <a:buNone/>
              <a:defRPr sz="975"/>
            </a:lvl4pPr>
            <a:lvl5pPr marL="1981189" indent="0">
              <a:buNone/>
              <a:defRPr sz="975"/>
            </a:lvl5pPr>
            <a:lvl6pPr marL="2476486" indent="0">
              <a:buNone/>
              <a:defRPr sz="975"/>
            </a:lvl6pPr>
            <a:lvl7pPr marL="2971783" indent="0">
              <a:buNone/>
              <a:defRPr sz="975"/>
            </a:lvl7pPr>
            <a:lvl8pPr marL="3467080" indent="0">
              <a:buNone/>
              <a:defRPr sz="975"/>
            </a:lvl8pPr>
            <a:lvl9pPr marL="3962377" indent="0">
              <a:buNone/>
              <a:defRPr sz="975"/>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011D6398-61F4-4E6B-8CD6-F6BF438852FC}" type="datetime1">
              <a:rPr kumimoji="1" lang="ja-JP" altLang="en-US" smtClean="0"/>
              <a:t>2020/2/20</a:t>
            </a:fld>
            <a:endParaRPr kumimoji="1" lang="ja-JP" altLang="en-US" dirty="0"/>
          </a:p>
        </p:txBody>
      </p:sp>
      <p:sp>
        <p:nvSpPr>
          <p:cNvPr id="6" name="フッター プレースホルダ 5"/>
          <p:cNvSpPr>
            <a:spLocks noGrp="1"/>
          </p:cNvSpPr>
          <p:nvPr>
            <p:ph type="ftr" sz="quarter" idx="11"/>
          </p:nvPr>
        </p:nvSpPr>
        <p:spPr/>
        <p:txBody>
          <a:bodyPr/>
          <a:lstStyle/>
          <a:p>
            <a:endParaRPr kumimoji="1" lang="ja-JP" altLang="en-US" dirty="0"/>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dirty="0"/>
          </a:p>
        </p:txBody>
      </p:sp>
    </p:spTree>
    <p:extLst>
      <p:ext uri="{BB962C8B-B14F-4D97-AF65-F5344CB8AC3E}">
        <p14:creationId xmlns:p14="http://schemas.microsoft.com/office/powerpoint/2010/main" val="126153722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167" b="1"/>
            </a:lvl1pPr>
          </a:lstStyle>
          <a:p>
            <a:r>
              <a:rPr kumimoji="1" lang="ja-JP" altLang="en-US"/>
              <a:t>マスタ タイトルの書式設定</a:t>
            </a:r>
          </a:p>
        </p:txBody>
      </p:sp>
      <p:sp>
        <p:nvSpPr>
          <p:cNvPr id="3" name="図プレースホルダ 2"/>
          <p:cNvSpPr>
            <a:spLocks noGrp="1"/>
          </p:cNvSpPr>
          <p:nvPr>
            <p:ph type="pic" idx="1"/>
          </p:nvPr>
        </p:nvSpPr>
        <p:spPr>
          <a:xfrm>
            <a:off x="1941645" y="612775"/>
            <a:ext cx="5943600" cy="4114800"/>
          </a:xfrm>
        </p:spPr>
        <p:txBody>
          <a:bodyPr/>
          <a:lstStyle>
            <a:lvl1pPr marL="0" indent="0">
              <a:buNone/>
              <a:defRPr sz="3467"/>
            </a:lvl1pPr>
            <a:lvl2pPr marL="495297" indent="0">
              <a:buNone/>
              <a:defRPr sz="3033"/>
            </a:lvl2pPr>
            <a:lvl3pPr marL="990594" indent="0">
              <a:buNone/>
              <a:defRPr sz="2600"/>
            </a:lvl3pPr>
            <a:lvl4pPr marL="1485891" indent="0">
              <a:buNone/>
              <a:defRPr sz="2167"/>
            </a:lvl4pPr>
            <a:lvl5pPr marL="1981189" indent="0">
              <a:buNone/>
              <a:defRPr sz="2167"/>
            </a:lvl5pPr>
            <a:lvl6pPr marL="2476486" indent="0">
              <a:buNone/>
              <a:defRPr sz="2167"/>
            </a:lvl6pPr>
            <a:lvl7pPr marL="2971783" indent="0">
              <a:buNone/>
              <a:defRPr sz="2167"/>
            </a:lvl7pPr>
            <a:lvl8pPr marL="3467080" indent="0">
              <a:buNone/>
              <a:defRPr sz="2167"/>
            </a:lvl8pPr>
            <a:lvl9pPr marL="3962377" indent="0">
              <a:buNone/>
              <a:defRPr sz="2167"/>
            </a:lvl9pPr>
          </a:lstStyle>
          <a:p>
            <a:endParaRPr kumimoji="1" lang="ja-JP" altLang="en-US" dirty="0"/>
          </a:p>
        </p:txBody>
      </p:sp>
      <p:sp>
        <p:nvSpPr>
          <p:cNvPr id="4" name="テキスト プレースホルダ 3"/>
          <p:cNvSpPr>
            <a:spLocks noGrp="1"/>
          </p:cNvSpPr>
          <p:nvPr>
            <p:ph type="body" sz="half" idx="2"/>
          </p:nvPr>
        </p:nvSpPr>
        <p:spPr>
          <a:xfrm>
            <a:off x="1941645" y="5367338"/>
            <a:ext cx="5943600" cy="804862"/>
          </a:xfrm>
        </p:spPr>
        <p:txBody>
          <a:bodyPr/>
          <a:lstStyle>
            <a:lvl1pPr marL="0" indent="0">
              <a:buNone/>
              <a:defRPr sz="1518"/>
            </a:lvl1pPr>
            <a:lvl2pPr marL="495297" indent="0">
              <a:buNone/>
              <a:defRPr sz="1300"/>
            </a:lvl2pPr>
            <a:lvl3pPr marL="990594" indent="0">
              <a:buNone/>
              <a:defRPr sz="1084"/>
            </a:lvl3pPr>
            <a:lvl4pPr marL="1485891" indent="0">
              <a:buNone/>
              <a:defRPr sz="975"/>
            </a:lvl4pPr>
            <a:lvl5pPr marL="1981189" indent="0">
              <a:buNone/>
              <a:defRPr sz="975"/>
            </a:lvl5pPr>
            <a:lvl6pPr marL="2476486" indent="0">
              <a:buNone/>
              <a:defRPr sz="975"/>
            </a:lvl6pPr>
            <a:lvl7pPr marL="2971783" indent="0">
              <a:buNone/>
              <a:defRPr sz="975"/>
            </a:lvl7pPr>
            <a:lvl8pPr marL="3467080" indent="0">
              <a:buNone/>
              <a:defRPr sz="975"/>
            </a:lvl8pPr>
            <a:lvl9pPr marL="3962377" indent="0">
              <a:buNone/>
              <a:defRPr sz="975"/>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332C1513-1376-477E-B2B0-31BD975E4415}" type="datetime1">
              <a:rPr kumimoji="1" lang="ja-JP" altLang="en-US" smtClean="0"/>
              <a:t>2020/2/20</a:t>
            </a:fld>
            <a:endParaRPr kumimoji="1" lang="ja-JP" altLang="en-US" dirty="0"/>
          </a:p>
        </p:txBody>
      </p:sp>
      <p:sp>
        <p:nvSpPr>
          <p:cNvPr id="6" name="フッター プレースホルダ 5"/>
          <p:cNvSpPr>
            <a:spLocks noGrp="1"/>
          </p:cNvSpPr>
          <p:nvPr>
            <p:ph type="ftr" sz="quarter" idx="11"/>
          </p:nvPr>
        </p:nvSpPr>
        <p:spPr/>
        <p:txBody>
          <a:bodyPr/>
          <a:lstStyle/>
          <a:p>
            <a:endParaRPr kumimoji="1" lang="ja-JP" altLang="en-US" dirty="0"/>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dirty="0"/>
          </a:p>
        </p:txBody>
      </p:sp>
    </p:spTree>
    <p:extLst>
      <p:ext uri="{BB962C8B-B14F-4D97-AF65-F5344CB8AC3E}">
        <p14:creationId xmlns:p14="http://schemas.microsoft.com/office/powerpoint/2010/main" val="95297697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FE96EF8C-0EBA-45A2-9EF5-6646078B6677}" type="datetime1">
              <a:rPr kumimoji="1" lang="ja-JP" altLang="en-US" smtClean="0"/>
              <a:t>2020/2/20</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dirty="0"/>
          </a:p>
        </p:txBody>
      </p:sp>
    </p:spTree>
    <p:extLst>
      <p:ext uri="{BB962C8B-B14F-4D97-AF65-F5344CB8AC3E}">
        <p14:creationId xmlns:p14="http://schemas.microsoft.com/office/powerpoint/2010/main" val="290006517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43"/>
            <a:ext cx="2228850" cy="5851525"/>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495300" y="274643"/>
            <a:ext cx="6521450" cy="5851525"/>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B1208F8D-1AE5-4DDB-B891-29D3EAC1D529}" type="datetime1">
              <a:rPr kumimoji="1" lang="ja-JP" altLang="en-US" smtClean="0"/>
              <a:t>2020/2/20</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dirty="0"/>
          </a:p>
        </p:txBody>
      </p:sp>
    </p:spTree>
    <p:extLst>
      <p:ext uri="{BB962C8B-B14F-4D97-AF65-F5344CB8AC3E}">
        <p14:creationId xmlns:p14="http://schemas.microsoft.com/office/powerpoint/2010/main" val="93662739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userDrawn="1">
  <p:cSld name="標準スライド">
    <p:spTree>
      <p:nvGrpSpPr>
        <p:cNvPr id="1" name=""/>
        <p:cNvGrpSpPr/>
        <p:nvPr/>
      </p:nvGrpSpPr>
      <p:grpSpPr>
        <a:xfrm>
          <a:off x="0" y="0"/>
          <a:ext cx="0" cy="0"/>
          <a:chOff x="0" y="0"/>
          <a:chExt cx="0" cy="0"/>
        </a:xfrm>
      </p:grpSpPr>
      <p:sp>
        <p:nvSpPr>
          <p:cNvPr id="3" name="日付プレースホルダー 2"/>
          <p:cNvSpPr>
            <a:spLocks noGrp="1"/>
          </p:cNvSpPr>
          <p:nvPr>
            <p:ph type="dt" sz="half" idx="10"/>
          </p:nvPr>
        </p:nvSpPr>
        <p:spPr/>
        <p:txBody>
          <a:bodyPr/>
          <a:lstStyle/>
          <a:p>
            <a:fld id="{E1210268-91C4-47C3-A34F-196CEA9E951B}" type="datetime1">
              <a:rPr kumimoji="1" lang="ja-JP" altLang="en-US" smtClean="0"/>
              <a:t>2020/2/20</a:t>
            </a:fld>
            <a:endParaRPr kumimoji="1" lang="ja-JP" altLang="en-US" dirty="0"/>
          </a:p>
        </p:txBody>
      </p:sp>
      <p:sp>
        <p:nvSpPr>
          <p:cNvPr id="4" name="フッター プレースホルダー 3"/>
          <p:cNvSpPr>
            <a:spLocks noGrp="1"/>
          </p:cNvSpPr>
          <p:nvPr>
            <p:ph type="ftr" sz="quarter" idx="11"/>
          </p:nvPr>
        </p:nvSpPr>
        <p:spPr/>
        <p:txBody>
          <a:bodyPr/>
          <a:lstStyle/>
          <a:p>
            <a:endParaRPr kumimoji="1" lang="ja-JP" altLang="en-US" dirty="0"/>
          </a:p>
        </p:txBody>
      </p:sp>
      <p:sp>
        <p:nvSpPr>
          <p:cNvPr id="5" name="スライド番号プレースホルダー 4"/>
          <p:cNvSpPr>
            <a:spLocks noGrp="1"/>
          </p:cNvSpPr>
          <p:nvPr>
            <p:ph type="sldNum" sz="quarter" idx="12"/>
          </p:nvPr>
        </p:nvSpPr>
        <p:spPr/>
        <p:txBody>
          <a:bodyPr/>
          <a:lstStyle/>
          <a:p>
            <a:fld id="{D9550142-B990-490A-A107-ED7302A7FD52}" type="slidenum">
              <a:rPr kumimoji="1" lang="ja-JP" altLang="en-US" smtClean="0"/>
              <a:t>‹#›</a:t>
            </a:fld>
            <a:endParaRPr kumimoji="1" lang="ja-JP" altLang="en-US" dirty="0"/>
          </a:p>
        </p:txBody>
      </p:sp>
      <p:sp>
        <p:nvSpPr>
          <p:cNvPr id="6" name="タイトル 1"/>
          <p:cNvSpPr>
            <a:spLocks noGrp="1"/>
          </p:cNvSpPr>
          <p:nvPr>
            <p:ph type="title"/>
          </p:nvPr>
        </p:nvSpPr>
        <p:spPr>
          <a:xfrm>
            <a:off x="200473" y="188641"/>
            <a:ext cx="9505504" cy="461665"/>
          </a:xfrm>
        </p:spPr>
        <p:txBody>
          <a:bodyPr wrap="square">
            <a:spAutoFit/>
          </a:bodyPr>
          <a:lstStyle>
            <a:lvl1pPr algn="l">
              <a:defRPr lang="ja-JP" altLang="en-US" sz="2400" b="1">
                <a:latin typeface="Meiryo UI" panose="020B0604030504040204" pitchFamily="50" charset="-128"/>
                <a:ea typeface="Meiryo UI" panose="020B0604030504040204" pitchFamily="50" charset="-128"/>
                <a:cs typeface="Meiryo UI" panose="020B0604030504040204" pitchFamily="50" charset="-128"/>
              </a:defRPr>
            </a:lvl1pPr>
          </a:lstStyle>
          <a:p>
            <a:pPr marL="0" lvl="0" algn="l"/>
            <a:r>
              <a:rPr kumimoji="1" lang="ja-JP" altLang="en-US"/>
              <a:t>マスター タイトルの書式設定</a:t>
            </a:r>
            <a:endParaRPr kumimoji="1" lang="ja-JP" altLang="en-US" dirty="0"/>
          </a:p>
        </p:txBody>
      </p:sp>
      <p:sp>
        <p:nvSpPr>
          <p:cNvPr id="8" name="テキスト プレースホルダー 9"/>
          <p:cNvSpPr>
            <a:spLocks noGrp="1"/>
          </p:cNvSpPr>
          <p:nvPr>
            <p:ph type="body" sz="quarter" idx="13" hasCustomPrompt="1"/>
          </p:nvPr>
        </p:nvSpPr>
        <p:spPr>
          <a:xfrm>
            <a:off x="200794" y="6309326"/>
            <a:ext cx="9396722" cy="161583"/>
          </a:xfrm>
          <a:noFill/>
        </p:spPr>
        <p:txBody>
          <a:bodyPr wrap="square" lIns="0" tIns="0" rIns="0" bIns="0">
            <a:spAutoFit/>
          </a:bodyPr>
          <a:lstStyle>
            <a:lvl1pPr marL="0" indent="0">
              <a:spcBef>
                <a:spcPts val="0"/>
              </a:spcBef>
              <a:spcAft>
                <a:spcPts val="0"/>
              </a:spcAft>
              <a:buNone/>
              <a:defRPr sz="1050">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a:t>（資料）●●</a:t>
            </a:r>
          </a:p>
        </p:txBody>
      </p:sp>
      <p:sp>
        <p:nvSpPr>
          <p:cNvPr id="9" name="テキスト プレースホルダー 9"/>
          <p:cNvSpPr>
            <a:spLocks noGrp="1"/>
          </p:cNvSpPr>
          <p:nvPr>
            <p:ph type="body" sz="quarter" idx="14" hasCustomPrompt="1"/>
          </p:nvPr>
        </p:nvSpPr>
        <p:spPr>
          <a:xfrm>
            <a:off x="200798" y="3104965"/>
            <a:ext cx="1853071" cy="307777"/>
          </a:xfrm>
          <a:noFill/>
        </p:spPr>
        <p:txBody>
          <a:bodyPr wrap="none" lIns="0" tIns="0" rIns="0" bIns="0">
            <a:spAutoFit/>
          </a:bodyPr>
          <a:lstStyle>
            <a:lvl1pPr marL="0" indent="0">
              <a:spcBef>
                <a:spcPts val="0"/>
              </a:spcBef>
              <a:spcAft>
                <a:spcPts val="0"/>
              </a:spcAft>
              <a:buNone/>
              <a:defRPr sz="2000">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a:t>説明文（</a:t>
            </a:r>
            <a:r>
              <a:rPr kumimoji="1" lang="en-US" altLang="ja-JP" dirty="0"/>
              <a:t>20pt</a:t>
            </a:r>
            <a:r>
              <a:rPr kumimoji="1" lang="ja-JP" altLang="en-US" dirty="0"/>
              <a:t>）</a:t>
            </a:r>
          </a:p>
        </p:txBody>
      </p:sp>
      <p:sp>
        <p:nvSpPr>
          <p:cNvPr id="10" name="テキスト プレースホルダー 9"/>
          <p:cNvSpPr>
            <a:spLocks noGrp="1"/>
          </p:cNvSpPr>
          <p:nvPr>
            <p:ph type="body" sz="quarter" idx="15" hasCustomPrompt="1"/>
          </p:nvPr>
        </p:nvSpPr>
        <p:spPr>
          <a:xfrm>
            <a:off x="200472" y="3769299"/>
            <a:ext cx="1298432" cy="215444"/>
          </a:xfrm>
          <a:noFill/>
        </p:spPr>
        <p:txBody>
          <a:bodyPr wrap="none" lIns="0" tIns="0" rIns="0" bIns="0">
            <a:spAutoFit/>
          </a:bodyPr>
          <a:lstStyle>
            <a:lvl1pPr marL="0" indent="0">
              <a:spcBef>
                <a:spcPts val="0"/>
              </a:spcBef>
              <a:spcAft>
                <a:spcPts val="0"/>
              </a:spcAft>
              <a:buNone/>
              <a:defRPr sz="1400">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a:t>説明文（</a:t>
            </a:r>
            <a:r>
              <a:rPr kumimoji="1" lang="en-US" altLang="ja-JP" dirty="0"/>
              <a:t>14pt</a:t>
            </a:r>
            <a:r>
              <a:rPr kumimoji="1" lang="ja-JP" altLang="en-US" dirty="0"/>
              <a:t>）</a:t>
            </a:r>
          </a:p>
        </p:txBody>
      </p:sp>
      <p:sp>
        <p:nvSpPr>
          <p:cNvPr id="11" name="テキスト プレースホルダー 9"/>
          <p:cNvSpPr>
            <a:spLocks noGrp="1"/>
          </p:cNvSpPr>
          <p:nvPr>
            <p:ph type="body" sz="quarter" idx="16" hasCustomPrompt="1"/>
          </p:nvPr>
        </p:nvSpPr>
        <p:spPr>
          <a:xfrm>
            <a:off x="200473" y="4365110"/>
            <a:ext cx="1102866" cy="161583"/>
          </a:xfrm>
          <a:noFill/>
        </p:spPr>
        <p:txBody>
          <a:bodyPr wrap="none" lIns="0" tIns="0" rIns="0" bIns="0">
            <a:spAutoFit/>
          </a:bodyPr>
          <a:lstStyle>
            <a:lvl1pPr marL="0" indent="0">
              <a:spcBef>
                <a:spcPts val="0"/>
              </a:spcBef>
              <a:spcAft>
                <a:spcPts val="0"/>
              </a:spcAft>
              <a:buNone/>
              <a:defRPr sz="1050">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a:t>説明文（</a:t>
            </a:r>
            <a:r>
              <a:rPr kumimoji="1" lang="en-US" altLang="ja-JP" dirty="0"/>
              <a:t>10.5pt</a:t>
            </a:r>
            <a:r>
              <a:rPr kumimoji="1" lang="ja-JP" altLang="en-US" dirty="0"/>
              <a:t>）</a:t>
            </a:r>
          </a:p>
        </p:txBody>
      </p:sp>
      <p:sp>
        <p:nvSpPr>
          <p:cNvPr id="12" name="テキスト プレースホルダー 11"/>
          <p:cNvSpPr>
            <a:spLocks noGrp="1"/>
          </p:cNvSpPr>
          <p:nvPr>
            <p:ph type="body" sz="quarter" idx="17"/>
          </p:nvPr>
        </p:nvSpPr>
        <p:spPr>
          <a:xfrm>
            <a:off x="200028" y="764708"/>
            <a:ext cx="9505950" cy="525886"/>
          </a:xfrm>
          <a:solidFill>
            <a:srgbClr val="99D6EC"/>
          </a:solidFill>
          <a:ln>
            <a:noFill/>
          </a:ln>
        </p:spPr>
        <p:txBody>
          <a:bodyPr vert="horz" wrap="square" lIns="216000" tIns="108000" rIns="216000" bIns="108000" rtlCol="0" anchor="t" anchorCtr="0">
            <a:spAutoFit/>
          </a:bodyPr>
          <a:lstStyle>
            <a:lvl1pPr>
              <a:defRPr lang="ja-JP" altLang="en-US" sz="2000" dirty="0">
                <a:latin typeface="Meiryo UI" panose="020B0604030504040204" pitchFamily="50" charset="-128"/>
                <a:ea typeface="Meiryo UI" panose="020B0604030504040204" pitchFamily="50" charset="-128"/>
                <a:cs typeface="Meiryo UI" panose="020B0604030504040204" pitchFamily="50" charset="-128"/>
              </a:defRPr>
            </a:lvl1pPr>
          </a:lstStyle>
          <a:p>
            <a:pPr marL="257180" lvl="0" indent="-257180">
              <a:spcBef>
                <a:spcPts val="600"/>
              </a:spcBef>
              <a:spcAft>
                <a:spcPts val="600"/>
              </a:spcAft>
              <a:buClr>
                <a:srgbClr val="002060"/>
              </a:buClr>
              <a:buFont typeface="Wingdings" panose="05000000000000000000" pitchFamily="2" charset="2"/>
              <a:buChar char="l"/>
            </a:pPr>
            <a:r>
              <a:rPr kumimoji="1" lang="ja-JP" altLang="en-US"/>
              <a:t>マスター テキストの書式設定</a:t>
            </a:r>
          </a:p>
        </p:txBody>
      </p:sp>
    </p:spTree>
    <p:extLst>
      <p:ext uri="{BB962C8B-B14F-4D97-AF65-F5344CB8AC3E}">
        <p14:creationId xmlns:p14="http://schemas.microsoft.com/office/powerpoint/2010/main" val="36077036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タイトルとコンテンツ">
    <p:spTree>
      <p:nvGrpSpPr>
        <p:cNvPr id="1" name=""/>
        <p:cNvGrpSpPr/>
        <p:nvPr/>
      </p:nvGrpSpPr>
      <p:grpSpPr>
        <a:xfrm>
          <a:off x="0" y="0"/>
          <a:ext cx="0" cy="0"/>
          <a:chOff x="0" y="0"/>
          <a:chExt cx="0" cy="0"/>
        </a:xfrm>
      </p:grpSpPr>
      <p:sp>
        <p:nvSpPr>
          <p:cNvPr id="4" name="正方形/長方形 3"/>
          <p:cNvSpPr/>
          <p:nvPr userDrawn="1"/>
        </p:nvSpPr>
        <p:spPr bwMode="auto">
          <a:xfrm flipH="1">
            <a:off x="0" y="525478"/>
            <a:ext cx="9906000" cy="73025"/>
          </a:xfrm>
          <a:prstGeom prst="rect">
            <a:avLst/>
          </a:prstGeom>
          <a:gradFill flip="none" rotWithShape="1">
            <a:gsLst>
              <a:gs pos="0">
                <a:schemeClr val="bg2">
                  <a:lumMod val="40000"/>
                  <a:lumOff val="60000"/>
                  <a:shade val="30000"/>
                  <a:satMod val="115000"/>
                </a:schemeClr>
              </a:gs>
              <a:gs pos="50000">
                <a:schemeClr val="bg2">
                  <a:lumMod val="40000"/>
                  <a:lumOff val="60000"/>
                  <a:shade val="67500"/>
                  <a:satMod val="115000"/>
                </a:schemeClr>
              </a:gs>
              <a:gs pos="100000">
                <a:schemeClr val="bg2">
                  <a:lumMod val="40000"/>
                  <a:lumOff val="60000"/>
                  <a:shade val="100000"/>
                  <a:satMod val="115000"/>
                </a:schemeClr>
              </a:gs>
            </a:gsLst>
            <a:lin ang="10800000" scaled="1"/>
            <a:tileRect/>
          </a:gradFill>
          <a:ln w="9525" cap="flat" cmpd="sng" algn="ctr">
            <a:noFill/>
            <a:prstDash val="solid"/>
            <a:round/>
            <a:headEnd type="none" w="med" len="med"/>
            <a:tailEnd type="none" w="med" len="med"/>
          </a:ln>
          <a:effectLst/>
        </p:spPr>
        <p:txBody>
          <a:bodyPr/>
          <a:lstStyle/>
          <a:p>
            <a:pPr eaLnBrk="0" hangingPunct="0">
              <a:defRPr/>
            </a:pPr>
            <a:endParaRPr kumimoji="0" lang="ja-JP" altLang="en-US">
              <a:solidFill>
                <a:srgbClr val="000000"/>
              </a:solidFill>
              <a:ea typeface="ＭＳ Ｐゴシック"/>
              <a:cs typeface="+mn-cs"/>
            </a:endParaRPr>
          </a:p>
        </p:txBody>
      </p:sp>
      <p:sp>
        <p:nvSpPr>
          <p:cNvPr id="5" name="正方形/長方形 4"/>
          <p:cNvSpPr/>
          <p:nvPr userDrawn="1"/>
        </p:nvSpPr>
        <p:spPr bwMode="auto">
          <a:xfrm flipH="1">
            <a:off x="0" y="525478"/>
            <a:ext cx="730912" cy="73025"/>
          </a:xfrm>
          <a:prstGeom prst="rect">
            <a:avLst/>
          </a:prstGeom>
          <a:solidFill>
            <a:srgbClr val="92D050"/>
          </a:solidFill>
          <a:ln w="9525" cap="flat" cmpd="sng" algn="ctr">
            <a:noFill/>
            <a:prstDash val="solid"/>
            <a:round/>
            <a:headEnd type="none" w="med" len="med"/>
            <a:tailEnd type="none" w="med" len="med"/>
          </a:ln>
          <a:effectLst/>
        </p:spPr>
        <p:txBody>
          <a:bodyPr/>
          <a:lstStyle/>
          <a:p>
            <a:pPr eaLnBrk="0" hangingPunct="0">
              <a:defRPr/>
            </a:pPr>
            <a:endParaRPr kumimoji="0" lang="ja-JP" altLang="en-US">
              <a:solidFill>
                <a:srgbClr val="000000"/>
              </a:solidFill>
              <a:ea typeface="ＭＳ Ｐゴシック"/>
              <a:cs typeface="+mn-cs"/>
            </a:endParaRPr>
          </a:p>
        </p:txBody>
      </p:sp>
      <p:sp>
        <p:nvSpPr>
          <p:cNvPr id="6" name="正方形/長方形 5"/>
          <p:cNvSpPr/>
          <p:nvPr userDrawn="1"/>
        </p:nvSpPr>
        <p:spPr bwMode="auto">
          <a:xfrm>
            <a:off x="0" y="6543690"/>
            <a:ext cx="9906000" cy="314325"/>
          </a:xfrm>
          <a:prstGeom prst="rect">
            <a:avLst/>
          </a:prstGeom>
          <a:gradFill flip="none" rotWithShape="1">
            <a:gsLst>
              <a:gs pos="0">
                <a:schemeClr val="bg2">
                  <a:lumMod val="40000"/>
                  <a:lumOff val="60000"/>
                  <a:shade val="30000"/>
                  <a:satMod val="115000"/>
                </a:schemeClr>
              </a:gs>
              <a:gs pos="50000">
                <a:schemeClr val="bg2">
                  <a:lumMod val="40000"/>
                  <a:lumOff val="60000"/>
                  <a:shade val="67500"/>
                  <a:satMod val="115000"/>
                </a:schemeClr>
              </a:gs>
              <a:gs pos="100000">
                <a:schemeClr val="bg2">
                  <a:lumMod val="40000"/>
                  <a:lumOff val="60000"/>
                  <a:shade val="100000"/>
                  <a:satMod val="115000"/>
                </a:schemeClr>
              </a:gs>
            </a:gsLst>
            <a:lin ang="10800000" scaled="1"/>
            <a:tileRect/>
          </a:gradFill>
          <a:ln w="9525" cap="flat" cmpd="sng" algn="ctr">
            <a:noFill/>
            <a:prstDash val="solid"/>
            <a:round/>
            <a:headEnd type="none" w="med" len="med"/>
            <a:tailEnd type="none" w="med" len="med"/>
          </a:ln>
          <a:effectLst/>
        </p:spPr>
        <p:txBody>
          <a:bodyPr/>
          <a:lstStyle/>
          <a:p>
            <a:pPr eaLnBrk="0" hangingPunct="0">
              <a:defRPr/>
            </a:pPr>
            <a:endParaRPr kumimoji="0" lang="ja-JP" altLang="en-US">
              <a:solidFill>
                <a:srgbClr val="000000"/>
              </a:solidFill>
              <a:ea typeface="ＭＳ Ｐゴシック"/>
              <a:cs typeface="+mn-cs"/>
            </a:endParaRPr>
          </a:p>
        </p:txBody>
      </p:sp>
      <p:sp>
        <p:nvSpPr>
          <p:cNvPr id="7" name="正方形/長方形 6"/>
          <p:cNvSpPr/>
          <p:nvPr userDrawn="1"/>
        </p:nvSpPr>
        <p:spPr bwMode="auto">
          <a:xfrm flipH="1">
            <a:off x="9481212" y="6543690"/>
            <a:ext cx="424788" cy="314325"/>
          </a:xfrm>
          <a:prstGeom prst="rect">
            <a:avLst/>
          </a:prstGeom>
          <a:solidFill>
            <a:srgbClr val="92D050"/>
          </a:solidFill>
          <a:ln w="9525" cap="flat" cmpd="sng" algn="ctr">
            <a:noFill/>
            <a:prstDash val="solid"/>
            <a:round/>
            <a:headEnd type="none" w="med" len="med"/>
            <a:tailEnd type="none" w="med" len="med"/>
          </a:ln>
          <a:effectLst/>
        </p:spPr>
        <p:txBody>
          <a:bodyPr/>
          <a:lstStyle/>
          <a:p>
            <a:pPr eaLnBrk="0" hangingPunct="0">
              <a:defRPr/>
            </a:pPr>
            <a:endParaRPr kumimoji="0" lang="ja-JP" altLang="en-US">
              <a:solidFill>
                <a:srgbClr val="000000"/>
              </a:solidFill>
              <a:ea typeface="ＭＳ Ｐゴシック"/>
              <a:cs typeface="+mn-cs"/>
            </a:endParaRPr>
          </a:p>
        </p:txBody>
      </p:sp>
      <p:pic>
        <p:nvPicPr>
          <p:cNvPr id="8" name="Picture 2" descr="厚生労働省シンボルマーク"/>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2648484" y="6543675"/>
            <a:ext cx="313002" cy="287338"/>
          </a:xfrm>
          <a:prstGeom prst="rect">
            <a:avLst/>
          </a:prstGeom>
          <a:noFill/>
          <a:ln w="9525">
            <a:noFill/>
            <a:miter lim="800000"/>
            <a:headEnd/>
            <a:tailEnd/>
          </a:ln>
        </p:spPr>
      </p:pic>
      <p:sp>
        <p:nvSpPr>
          <p:cNvPr id="9" name="正方形/長方形 8"/>
          <p:cNvSpPr/>
          <p:nvPr userDrawn="1"/>
        </p:nvSpPr>
        <p:spPr>
          <a:xfrm>
            <a:off x="1025000" y="6557978"/>
            <a:ext cx="7838810" cy="276225"/>
          </a:xfrm>
          <a:prstGeom prst="rect">
            <a:avLst/>
          </a:prstGeom>
        </p:spPr>
        <p:txBody>
          <a:bodyPr>
            <a:spAutoFit/>
          </a:bodyPr>
          <a:lstStyle/>
          <a:p>
            <a:pPr algn="ctr" eaLnBrk="0" hangingPunct="0">
              <a:defRPr/>
            </a:pPr>
            <a:r>
              <a:rPr kumimoji="0" lang="en-US" altLang="ja-JP" sz="1200" dirty="0">
                <a:solidFill>
                  <a:srgbClr val="FFFFFF"/>
                </a:solidFill>
                <a:latin typeface="Aharoni" pitchFamily="2" charset="-79"/>
                <a:ea typeface="ＭＳ Ｐゴシック"/>
                <a:cs typeface="Aharoni" pitchFamily="2" charset="-79"/>
              </a:rPr>
              <a:t>Ministry of Health, </a:t>
            </a:r>
            <a:r>
              <a:rPr kumimoji="0" lang="en-US" altLang="ja-JP" sz="1200" dirty="0" err="1">
                <a:solidFill>
                  <a:srgbClr val="FFFFFF"/>
                </a:solidFill>
                <a:latin typeface="Aharoni" pitchFamily="2" charset="-79"/>
                <a:ea typeface="ＭＳ Ｐゴシック"/>
                <a:cs typeface="Aharoni" pitchFamily="2" charset="-79"/>
              </a:rPr>
              <a:t>Labour</a:t>
            </a:r>
            <a:r>
              <a:rPr kumimoji="0" lang="en-US" altLang="ja-JP" sz="1200" dirty="0">
                <a:solidFill>
                  <a:srgbClr val="FFFFFF"/>
                </a:solidFill>
                <a:latin typeface="Aharoni" pitchFamily="2" charset="-79"/>
                <a:ea typeface="ＭＳ Ｐゴシック"/>
                <a:cs typeface="Aharoni" pitchFamily="2" charset="-79"/>
              </a:rPr>
              <a:t> and Welfare </a:t>
            </a:r>
          </a:p>
        </p:txBody>
      </p:sp>
      <p:sp>
        <p:nvSpPr>
          <p:cNvPr id="14" name="Rectangle 2"/>
          <p:cNvSpPr>
            <a:spLocks noGrp="1" noChangeArrowheads="1"/>
          </p:cNvSpPr>
          <p:nvPr>
            <p:ph type="ctrTitle"/>
          </p:nvPr>
        </p:nvSpPr>
        <p:spPr>
          <a:xfrm>
            <a:off x="990604" y="3200400"/>
            <a:ext cx="7677150" cy="1371600"/>
          </a:xfrm>
        </p:spPr>
        <p:txBody>
          <a:bodyPr/>
          <a:lstStyle>
            <a:lvl1pPr>
              <a:defRPr/>
            </a:lvl1pPr>
          </a:lstStyle>
          <a:p>
            <a:r>
              <a:rPr lang="ja-JP" altLang="en-US"/>
              <a:t>マスタ タイトルの書式設定</a:t>
            </a:r>
          </a:p>
        </p:txBody>
      </p:sp>
      <p:sp>
        <p:nvSpPr>
          <p:cNvPr id="15" name="Rectangle 3"/>
          <p:cNvSpPr>
            <a:spLocks noGrp="1" noChangeArrowheads="1"/>
          </p:cNvSpPr>
          <p:nvPr>
            <p:ph type="subTitle" idx="1"/>
          </p:nvPr>
        </p:nvSpPr>
        <p:spPr>
          <a:xfrm>
            <a:off x="2806704" y="4876800"/>
            <a:ext cx="5861050" cy="1066800"/>
          </a:xfrm>
        </p:spPr>
        <p:txBody>
          <a:bodyPr/>
          <a:lstStyle>
            <a:lvl1pPr marL="0" indent="0" algn="ctr">
              <a:buFontTx/>
              <a:buNone/>
              <a:defRPr/>
            </a:lvl1pPr>
          </a:lstStyle>
          <a:p>
            <a:r>
              <a:rPr lang="ja-JP" altLang="en-US"/>
              <a:t>マスタ サブタイトルの書式設定</a:t>
            </a:r>
          </a:p>
        </p:txBody>
      </p:sp>
      <p:sp>
        <p:nvSpPr>
          <p:cNvPr id="10" name="Rectangle 4"/>
          <p:cNvSpPr>
            <a:spLocks noGrp="1" noChangeArrowheads="1"/>
          </p:cNvSpPr>
          <p:nvPr>
            <p:ph type="dt" sz="half" idx="10"/>
          </p:nvPr>
        </p:nvSpPr>
        <p:spPr>
          <a:xfrm>
            <a:off x="247650" y="6248400"/>
            <a:ext cx="2063750" cy="457200"/>
          </a:xfrm>
        </p:spPr>
        <p:txBody>
          <a:bodyPr/>
          <a:lstStyle>
            <a:lvl1pPr>
              <a:defRPr/>
            </a:lvl1pPr>
          </a:lstStyle>
          <a:p>
            <a:pPr>
              <a:defRPr/>
            </a:pPr>
            <a:fld id="{6CC88B6E-B25C-41A5-B5B4-6B5ED727947A}" type="datetime1">
              <a:rPr lang="ja-JP" altLang="en-US" smtClean="0">
                <a:solidFill>
                  <a:srgbClr val="336600"/>
                </a:solidFill>
              </a:rPr>
              <a:t>2020/2/20</a:t>
            </a:fld>
            <a:endParaRPr lang="en-US" altLang="ja-JP">
              <a:solidFill>
                <a:srgbClr val="336600"/>
              </a:solidFill>
            </a:endParaRPr>
          </a:p>
        </p:txBody>
      </p:sp>
      <p:sp>
        <p:nvSpPr>
          <p:cNvPr id="11" name="Rectangle 5"/>
          <p:cNvSpPr>
            <a:spLocks noGrp="1" noChangeArrowheads="1"/>
          </p:cNvSpPr>
          <p:nvPr>
            <p:ph type="ftr" sz="quarter" idx="11"/>
          </p:nvPr>
        </p:nvSpPr>
        <p:spPr>
          <a:xfrm>
            <a:off x="2559050" y="6248400"/>
            <a:ext cx="4705350" cy="457200"/>
          </a:xfrm>
        </p:spPr>
        <p:txBody>
          <a:bodyPr/>
          <a:lstStyle>
            <a:lvl1pPr>
              <a:defRPr/>
            </a:lvl1pPr>
          </a:lstStyle>
          <a:p>
            <a:pPr>
              <a:defRPr/>
            </a:pPr>
            <a:endParaRPr lang="en-US" altLang="ja-JP">
              <a:solidFill>
                <a:srgbClr val="336600"/>
              </a:solidFill>
            </a:endParaRPr>
          </a:p>
        </p:txBody>
      </p:sp>
      <p:sp>
        <p:nvSpPr>
          <p:cNvPr id="12" name="Rectangle 6"/>
          <p:cNvSpPr>
            <a:spLocks noGrp="1" noChangeArrowheads="1"/>
          </p:cNvSpPr>
          <p:nvPr>
            <p:ph type="sldNum" sz="quarter" idx="12"/>
          </p:nvPr>
        </p:nvSpPr>
        <p:spPr>
          <a:xfrm>
            <a:off x="7594605" y="6248400"/>
            <a:ext cx="2063750" cy="457200"/>
          </a:xfrm>
        </p:spPr>
        <p:txBody>
          <a:bodyPr/>
          <a:lstStyle>
            <a:lvl1pPr>
              <a:defRPr>
                <a:latin typeface="Arial Black" pitchFamily="34" charset="0"/>
                <a:ea typeface="ＤＦ特太ゴシック体" pitchFamily="1" charset="-128"/>
              </a:defRPr>
            </a:lvl1pPr>
          </a:lstStyle>
          <a:p>
            <a:pPr>
              <a:defRPr/>
            </a:pPr>
            <a:fld id="{C3EAD473-24BE-4EC5-AC21-A6D2AFA36353}" type="slidenum">
              <a:rPr lang="en-US" altLang="ja-JP">
                <a:solidFill>
                  <a:srgbClr val="336600"/>
                </a:solidFill>
              </a:rPr>
              <a:pPr>
                <a:defRPr/>
              </a:pPr>
              <a:t>‹#›</a:t>
            </a:fld>
            <a:endParaRPr lang="en-US" altLang="ja-JP">
              <a:solidFill>
                <a:srgbClr val="336600"/>
              </a:solidFill>
            </a:endParaRPr>
          </a:p>
        </p:txBody>
      </p:sp>
    </p:spTree>
    <p:extLst>
      <p:ext uri="{BB962C8B-B14F-4D97-AF65-F5344CB8AC3E}">
        <p14:creationId xmlns:p14="http://schemas.microsoft.com/office/powerpoint/2010/main" val="4139350750"/>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userDrawn="1">
  <p:cSld name="1_セクション見出し">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1393442" y="1520792"/>
            <a:ext cx="7423989" cy="646331"/>
          </a:xfrm>
        </p:spPr>
        <p:txBody>
          <a:bodyPr wrap="square" anchor="t" anchorCtr="0">
            <a:spAutoFit/>
          </a:bodyPr>
          <a:lstStyle>
            <a:lvl1pPr algn="l">
              <a:defRPr lang="ja-JP" altLang="en-US" sz="3600" b="1" dirty="0">
                <a:latin typeface="Meiryo UI" panose="020B0604030504040204" pitchFamily="50" charset="-128"/>
                <a:ea typeface="Meiryo UI" panose="020B0604030504040204" pitchFamily="50" charset="-128"/>
                <a:cs typeface="Meiryo UI" panose="020B0604030504040204" pitchFamily="50" charset="-128"/>
              </a:defRPr>
            </a:lvl1pPr>
          </a:lstStyle>
          <a:p>
            <a:pPr marL="0" lvl="0" algn="l"/>
            <a:r>
              <a:rPr kumimoji="1" lang="ja-JP" altLang="en-US" dirty="0"/>
              <a:t>１．見出しの記入</a:t>
            </a:r>
          </a:p>
        </p:txBody>
      </p:sp>
      <p:sp>
        <p:nvSpPr>
          <p:cNvPr id="4" name="日付プレースホルダー 3"/>
          <p:cNvSpPr>
            <a:spLocks noGrp="1"/>
          </p:cNvSpPr>
          <p:nvPr>
            <p:ph type="dt" sz="half" idx="10"/>
          </p:nvPr>
        </p:nvSpPr>
        <p:spPr/>
        <p:txBody>
          <a:bodyPr/>
          <a:lstStyle/>
          <a:p>
            <a:fld id="{0794EABC-C9C3-48E2-B038-6DC6A4F41EDF}" type="datetime1">
              <a:rPr kumimoji="1" lang="ja-JP" altLang="en-US" smtClean="0"/>
              <a:t>2020/2/20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9550142-B990-490A-A107-ED7302A7FD52}" type="slidenum">
              <a:rPr kumimoji="1" lang="ja-JP" altLang="en-US" smtClean="0"/>
              <a:t>‹#›</a:t>
            </a:fld>
            <a:endParaRPr kumimoji="1" lang="ja-JP" altLang="en-US"/>
          </a:p>
        </p:txBody>
      </p:sp>
    </p:spTree>
    <p:extLst>
      <p:ext uri="{BB962C8B-B14F-4D97-AF65-F5344CB8AC3E}">
        <p14:creationId xmlns:p14="http://schemas.microsoft.com/office/powerpoint/2010/main" val="217141920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userDrawn="1">
  <p:cSld name="5_セクション見出し">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fld id="{F4C4EE2E-F362-453E-A610-606F47CC8FC2}" type="datetime1">
              <a:rPr kumimoji="1" lang="ja-JP" altLang="en-US" smtClean="0"/>
              <a:t>2020/2/20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7605295" y="6525351"/>
            <a:ext cx="2311400" cy="365125"/>
          </a:xfrm>
          <a:prstGeom prst="rect">
            <a:avLst/>
          </a:prstGeom>
        </p:spPr>
        <p:txBody>
          <a:bodyPr/>
          <a:lstStyle/>
          <a:p>
            <a:fld id="{D9550142-B990-490A-A107-ED7302A7FD52}" type="slidenum">
              <a:rPr kumimoji="1" lang="ja-JP" altLang="en-US" smtClean="0"/>
              <a:t>‹#›</a:t>
            </a:fld>
            <a:endParaRPr kumimoji="1" lang="ja-JP" altLang="en-US"/>
          </a:p>
        </p:txBody>
      </p:sp>
    </p:spTree>
    <p:extLst>
      <p:ext uri="{BB962C8B-B14F-4D97-AF65-F5344CB8AC3E}">
        <p14:creationId xmlns:p14="http://schemas.microsoft.com/office/powerpoint/2010/main" val="27982201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8"/>
            <a:ext cx="84201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5AE580C5-AF8E-4378-9368-A23EEF92BFDF}" type="datetime1">
              <a:rPr lang="ja-JP" altLang="en-US" smtClean="0">
                <a:solidFill>
                  <a:prstClr val="black">
                    <a:tint val="75000"/>
                  </a:prstClr>
                </a:solidFill>
              </a:rPr>
              <a:t>2020/2/20</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C7AF023D-D553-46BB-BEA6-49CCDF0BD8D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3014571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lvl1pPr>
              <a:defRPr sz="4000" b="1">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smtClean="0"/>
              <a:t>マスター タイトルの書式設定</a:t>
            </a:r>
            <a:endParaRPr kumimoji="1" lang="ja-JP" altLang="en-US" dirty="0"/>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D4F580B7-66FA-4271-BD22-C39C8F94DBFA}" type="datetime1">
              <a:rPr lang="ja-JP" altLang="en-US" smtClean="0">
                <a:solidFill>
                  <a:prstClr val="black">
                    <a:tint val="75000"/>
                  </a:prstClr>
                </a:solidFill>
              </a:rPr>
              <a:t>2020/2/20</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C7AF023D-D553-46BB-BEA6-49CCDF0BD8D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2100941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03"/>
            <a:ext cx="84201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E34341DE-16CF-4078-8063-59B7B63F6CD1}" type="datetime1">
              <a:rPr lang="ja-JP" altLang="en-US" smtClean="0">
                <a:solidFill>
                  <a:prstClr val="black">
                    <a:tint val="75000"/>
                  </a:prstClr>
                </a:solidFill>
              </a:rPr>
              <a:t>2020/2/20</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C7AF023D-D553-46BB-BEA6-49CCDF0BD8D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7813272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95300" y="1600203"/>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035550" y="1600203"/>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66436ADE-05E2-4DA9-925A-0F627ED74F24}" type="datetime1">
              <a:rPr lang="ja-JP" altLang="en-US" smtClean="0">
                <a:solidFill>
                  <a:prstClr val="black">
                    <a:tint val="75000"/>
                  </a:prstClr>
                </a:solidFill>
              </a:rPr>
              <a:t>2020/2/20</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C7AF023D-D553-46BB-BEA6-49CCDF0BD8D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502004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32112"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32112"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F81004C4-4FFB-459D-8D1B-9884D773D06E}" type="datetime1">
              <a:rPr lang="ja-JP" altLang="en-US" smtClean="0">
                <a:solidFill>
                  <a:prstClr val="black">
                    <a:tint val="75000"/>
                  </a:prstClr>
                </a:solidFill>
              </a:rPr>
              <a:t>2020/2/20</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C7AF023D-D553-46BB-BEA6-49CCDF0BD8D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7783725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AD57C4B1-B908-4F27-ABFB-67C3E6FE07A0}" type="datetime1">
              <a:rPr lang="ja-JP" altLang="en-US" smtClean="0">
                <a:solidFill>
                  <a:prstClr val="black">
                    <a:tint val="75000"/>
                  </a:prstClr>
                </a:solidFill>
              </a:rPr>
              <a:t>2020/2/20</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C7AF023D-D553-46BB-BEA6-49CCDF0BD8D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5479459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E7F89B7D-A4CF-4165-96FE-E5E5859298CC}" type="datetime1">
              <a:rPr lang="ja-JP" altLang="en-US" smtClean="0">
                <a:solidFill>
                  <a:prstClr val="black">
                    <a:tint val="75000"/>
                  </a:prstClr>
                </a:solidFill>
              </a:rPr>
              <a:t>2020/2/20</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C7AF023D-D553-46BB-BEA6-49CCDF0BD8D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7145891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1195FB68-AC7A-4C74-9E3F-8F811CD3D401}" type="datetime1">
              <a:rPr lang="ja-JP" altLang="en-US" smtClean="0">
                <a:solidFill>
                  <a:prstClr val="black">
                    <a:tint val="75000"/>
                  </a:prstClr>
                </a:solidFill>
              </a:rPr>
              <a:t>2020/2/20</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91707BD5-7AB4-488F-AD2B-6630375DDE1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361764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72972" y="27305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95300" y="1435102"/>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E77329D2-421C-4041-A6E5-790CE0075879}" type="datetime1">
              <a:rPr lang="ja-JP" altLang="en-US" smtClean="0">
                <a:solidFill>
                  <a:prstClr val="black">
                    <a:tint val="75000"/>
                  </a:prstClr>
                </a:solidFill>
              </a:rPr>
              <a:t>2020/2/20</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C7AF023D-D553-46BB-BEA6-49CCDF0BD8D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380940694"/>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E23D71EA-7285-4430-B76C-AF69DD347DF8}" type="datetime1">
              <a:rPr lang="ja-JP" altLang="en-US" smtClean="0">
                <a:solidFill>
                  <a:prstClr val="black">
                    <a:tint val="75000"/>
                  </a:prstClr>
                </a:solidFill>
              </a:rPr>
              <a:t>2020/2/20</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C7AF023D-D553-46BB-BEA6-49CCDF0BD8D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45918535"/>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C1B8130D-26C2-43FF-A4DA-3B8492C21017}" type="datetime1">
              <a:rPr lang="ja-JP" altLang="en-US" smtClean="0">
                <a:solidFill>
                  <a:prstClr val="black">
                    <a:tint val="75000"/>
                  </a:prstClr>
                </a:solidFill>
              </a:rPr>
              <a:t>2020/2/20</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C7AF023D-D553-46BB-BEA6-49CCDF0BD8D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5923774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95300" y="274639"/>
            <a:ext cx="652145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1C5F697F-552D-4C54-9407-392E032BD215}" type="datetime1">
              <a:rPr lang="ja-JP" altLang="en-US" smtClean="0">
                <a:solidFill>
                  <a:prstClr val="black">
                    <a:tint val="75000"/>
                  </a:prstClr>
                </a:solidFill>
              </a:rPr>
              <a:t>2020/2/20</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C7AF023D-D553-46BB-BEA6-49CCDF0BD8D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111227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5" name="Line 3"/>
          <p:cNvSpPr>
            <a:spLocks noChangeShapeType="1"/>
          </p:cNvSpPr>
          <p:nvPr/>
        </p:nvSpPr>
        <p:spPr bwMode="gray">
          <a:xfrm>
            <a:off x="626004" y="3429000"/>
            <a:ext cx="8653992" cy="0"/>
          </a:xfrm>
          <a:prstGeom prst="line">
            <a:avLst/>
          </a:prstGeom>
          <a:noFill/>
          <a:ln w="9525">
            <a:solidFill>
              <a:srgbClr val="777777"/>
            </a:solidFill>
            <a:round/>
            <a:headEnd/>
            <a:tailEnd/>
          </a:ln>
        </p:spPr>
        <p:txBody>
          <a:bodyPr wrap="none" lIns="95782" tIns="47891" rIns="95782" bIns="47891" anchor="ctr"/>
          <a:lstStyle/>
          <a:p>
            <a:endParaRPr lang="ja-JP" altLang="en-US" sz="1500">
              <a:solidFill>
                <a:srgbClr val="000000"/>
              </a:solidFill>
              <a:latin typeface="ＭＳ Ｐゴシック" pitchFamily="50" charset="-128"/>
              <a:ea typeface="ＭＳ Ｐゴシック" pitchFamily="50" charset="-128"/>
              <a:cs typeface="+mn-cs"/>
            </a:endParaRPr>
          </a:p>
        </p:txBody>
      </p:sp>
      <p:sp>
        <p:nvSpPr>
          <p:cNvPr id="5124" name="Rectangle 4"/>
          <p:cNvSpPr>
            <a:spLocks noGrp="1" noChangeArrowheads="1"/>
          </p:cNvSpPr>
          <p:nvPr>
            <p:ph type="ctrTitle"/>
          </p:nvPr>
        </p:nvSpPr>
        <p:spPr>
          <a:xfrm>
            <a:off x="416190" y="2781300"/>
            <a:ext cx="9051264" cy="647700"/>
          </a:xfrm>
          <a:solidFill>
            <a:schemeClr val="bg1"/>
          </a:solidFill>
          <a:effectLst>
            <a:outerShdw dist="25400" dir="5400000" algn="ctr" rotWithShape="0">
              <a:schemeClr val="bg2"/>
            </a:outerShdw>
          </a:effectLst>
        </p:spPr>
        <p:txBody>
          <a:bodyPr lIns="0" bIns="0"/>
          <a:lstStyle>
            <a:lvl1pPr>
              <a:defRPr kumimoji="0" sz="3400" b="0">
                <a:latin typeface="Meiryo UI" panose="020B0604030504040204" pitchFamily="50" charset="-128"/>
                <a:ea typeface="Meiryo UI" panose="020B0604030504040204" pitchFamily="50" charset="-128"/>
                <a:cs typeface="Meiryo UI" panose="020B0604030504040204" pitchFamily="50" charset="-128"/>
              </a:defRPr>
            </a:lvl1pPr>
          </a:lstStyle>
          <a:p>
            <a:pPr lvl="0"/>
            <a:endParaRPr lang="en-US" noProof="0" dirty="0" smtClean="0"/>
          </a:p>
        </p:txBody>
      </p:sp>
      <p:sp>
        <p:nvSpPr>
          <p:cNvPr id="5125" name="Rectangle 5"/>
          <p:cNvSpPr>
            <a:spLocks noGrp="1" noChangeArrowheads="1"/>
          </p:cNvSpPr>
          <p:nvPr>
            <p:ph type="subTitle" idx="1"/>
          </p:nvPr>
        </p:nvSpPr>
        <p:spPr>
          <a:xfrm>
            <a:off x="393833" y="3495676"/>
            <a:ext cx="9095978" cy="323165"/>
          </a:xfrm>
        </p:spPr>
        <p:txBody>
          <a:bodyPr/>
          <a:lstStyle>
            <a:lvl1pPr>
              <a:tabLst>
                <a:tab pos="9398567" algn="r"/>
              </a:tabLst>
              <a:defRPr b="1"/>
            </a:lvl1pPr>
          </a:lstStyle>
          <a:p>
            <a:pPr lvl="0"/>
            <a:r>
              <a:rPr lang="ja-JP" altLang="en-US" noProof="0" dirty="0" smtClean="0"/>
              <a:t>マスター サブタイトルの書式設定</a:t>
            </a:r>
          </a:p>
        </p:txBody>
      </p:sp>
    </p:spTree>
    <p:extLst>
      <p:ext uri="{BB962C8B-B14F-4D97-AF65-F5344CB8AC3E}">
        <p14:creationId xmlns:p14="http://schemas.microsoft.com/office/powerpoint/2010/main" val="956873410"/>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atin typeface="Meiryo UI" panose="020B0604030504040204" pitchFamily="50" charset="-128"/>
                <a:ea typeface="Meiryo UI" panose="020B0604030504040204" pitchFamily="50" charset="-128"/>
                <a:cs typeface="Meiryo UI" panose="020B0604030504040204" pitchFamily="50" charset="-128"/>
              </a:defRPr>
            </a:lvl1pPr>
          </a:lstStyle>
          <a:p>
            <a:r>
              <a:rPr lang="ja-JP" altLang="en-US" dirty="0" smtClean="0"/>
              <a:t>マスター タイトルの書式設定</a:t>
            </a:r>
            <a:endParaRPr lang="ja-JP" altLang="en-US" dirty="0"/>
          </a:p>
        </p:txBody>
      </p:sp>
      <p:sp>
        <p:nvSpPr>
          <p:cNvPr id="3" name="コンテンツ プレースホルダー 2"/>
          <p:cNvSpPr>
            <a:spLocks noGrp="1"/>
          </p:cNvSpPr>
          <p:nvPr>
            <p:ph idx="1"/>
          </p:nvPr>
        </p:nvSpPr>
        <p:spPr/>
        <p:txBody>
          <a:body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Tree>
    <p:extLst>
      <p:ext uri="{BB962C8B-B14F-4D97-AF65-F5344CB8AC3E}">
        <p14:creationId xmlns:p14="http://schemas.microsoft.com/office/powerpoint/2010/main" val="2158467750"/>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01"/>
            <a:ext cx="8420100" cy="1362075"/>
          </a:xfrm>
        </p:spPr>
        <p:txBody>
          <a:bodyPr anchor="t"/>
          <a:lstStyle>
            <a:lvl1pPr algn="l">
              <a:defRPr sz="42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82506" y="4083736"/>
            <a:ext cx="8420100" cy="323165"/>
          </a:xfrm>
        </p:spPr>
        <p:txBody>
          <a:bodyPr anchor="b"/>
          <a:lstStyle>
            <a:lvl1pPr marL="0" indent="0">
              <a:buNone/>
              <a:defRPr sz="2100"/>
            </a:lvl1pPr>
            <a:lvl2pPr marL="478908" indent="0">
              <a:buNone/>
              <a:defRPr sz="1900"/>
            </a:lvl2pPr>
            <a:lvl3pPr marL="957816" indent="0">
              <a:buNone/>
              <a:defRPr sz="1600"/>
            </a:lvl3pPr>
            <a:lvl4pPr marL="1436724" indent="0">
              <a:buNone/>
              <a:defRPr sz="1500"/>
            </a:lvl4pPr>
            <a:lvl5pPr marL="1915631" indent="0">
              <a:buNone/>
              <a:defRPr sz="1500"/>
            </a:lvl5pPr>
            <a:lvl6pPr marL="2394539" indent="0">
              <a:buNone/>
              <a:defRPr sz="1500"/>
            </a:lvl6pPr>
            <a:lvl7pPr marL="2873447" indent="0">
              <a:buNone/>
              <a:defRPr sz="1500"/>
            </a:lvl7pPr>
            <a:lvl8pPr marL="3352355" indent="0">
              <a:buNone/>
              <a:defRPr sz="1500"/>
            </a:lvl8pPr>
            <a:lvl9pPr marL="3831263" indent="0">
              <a:buNone/>
              <a:defRPr sz="1500"/>
            </a:lvl9pPr>
          </a:lstStyle>
          <a:p>
            <a:pPr lvl="0"/>
            <a:r>
              <a:rPr lang="ja-JP" altLang="en-US" smtClean="0"/>
              <a:t>マスター テキストの書式設定</a:t>
            </a:r>
          </a:p>
        </p:txBody>
      </p:sp>
    </p:spTree>
    <p:extLst>
      <p:ext uri="{BB962C8B-B14F-4D97-AF65-F5344CB8AC3E}">
        <p14:creationId xmlns:p14="http://schemas.microsoft.com/office/powerpoint/2010/main" val="3671436805"/>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マスター タイトルの書式設定</a:t>
            </a:r>
            <a:endParaRPr lang="ja-JP" altLang="en-US" dirty="0"/>
          </a:p>
        </p:txBody>
      </p:sp>
      <p:sp>
        <p:nvSpPr>
          <p:cNvPr id="3" name="コンテンツ プレースホルダー 2"/>
          <p:cNvSpPr>
            <a:spLocks noGrp="1"/>
          </p:cNvSpPr>
          <p:nvPr>
            <p:ph sz="half" idx="1"/>
          </p:nvPr>
        </p:nvSpPr>
        <p:spPr>
          <a:xfrm>
            <a:off x="560652" y="1123951"/>
            <a:ext cx="4382029" cy="1997470"/>
          </a:xfrm>
        </p:spPr>
        <p:txBody>
          <a:bodyPr/>
          <a:lstStyle>
            <a:lvl1pPr>
              <a:defRPr sz="29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5107781" y="1123951"/>
            <a:ext cx="4382029" cy="1997470"/>
          </a:xfrm>
        </p:spPr>
        <p:txBody>
          <a:bodyPr/>
          <a:lstStyle>
            <a:lvl1pPr>
              <a:defRPr sz="29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963659228"/>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95300" y="1790154"/>
            <a:ext cx="4376870" cy="384721"/>
          </a:xfrm>
        </p:spPr>
        <p:txBody>
          <a:bodyPr anchor="b"/>
          <a:lstStyle>
            <a:lvl1pPr marL="0" indent="0">
              <a:buNone/>
              <a:defRPr sz="2500" b="1"/>
            </a:lvl1pPr>
            <a:lvl2pPr marL="478908" indent="0">
              <a:buNone/>
              <a:defRPr sz="2100" b="1"/>
            </a:lvl2pPr>
            <a:lvl3pPr marL="957816" indent="0">
              <a:buNone/>
              <a:defRPr sz="1900" b="1"/>
            </a:lvl3pPr>
            <a:lvl4pPr marL="1436724" indent="0">
              <a:buNone/>
              <a:defRPr sz="1600" b="1"/>
            </a:lvl4pPr>
            <a:lvl5pPr marL="1915631" indent="0">
              <a:buNone/>
              <a:defRPr sz="1600" b="1"/>
            </a:lvl5pPr>
            <a:lvl6pPr marL="2394539" indent="0">
              <a:buNone/>
              <a:defRPr sz="1600" b="1"/>
            </a:lvl6pPr>
            <a:lvl7pPr marL="2873447" indent="0">
              <a:buNone/>
              <a:defRPr sz="1600" b="1"/>
            </a:lvl7pPr>
            <a:lvl8pPr marL="3352355" indent="0">
              <a:buNone/>
              <a:defRPr sz="1600" b="1"/>
            </a:lvl8pPr>
            <a:lvl9pPr marL="3831263"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95300" y="2174875"/>
            <a:ext cx="4376870" cy="1714315"/>
          </a:xfrm>
        </p:spPr>
        <p:txBody>
          <a:bodyPr/>
          <a:lstStyle>
            <a:lvl1pPr>
              <a:defRPr sz="2500"/>
            </a:lvl1pPr>
            <a:lvl2pPr>
              <a:defRPr sz="2100"/>
            </a:lvl2pPr>
            <a:lvl3pPr>
              <a:defRPr sz="19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5032111" y="1790154"/>
            <a:ext cx="4378590" cy="384721"/>
          </a:xfrm>
        </p:spPr>
        <p:txBody>
          <a:bodyPr anchor="b"/>
          <a:lstStyle>
            <a:lvl1pPr marL="0" indent="0">
              <a:buNone/>
              <a:defRPr sz="2500" b="1"/>
            </a:lvl1pPr>
            <a:lvl2pPr marL="478908" indent="0">
              <a:buNone/>
              <a:defRPr sz="2100" b="1"/>
            </a:lvl2pPr>
            <a:lvl3pPr marL="957816" indent="0">
              <a:buNone/>
              <a:defRPr sz="1900" b="1"/>
            </a:lvl3pPr>
            <a:lvl4pPr marL="1436724" indent="0">
              <a:buNone/>
              <a:defRPr sz="1600" b="1"/>
            </a:lvl4pPr>
            <a:lvl5pPr marL="1915631" indent="0">
              <a:buNone/>
              <a:defRPr sz="1600" b="1"/>
            </a:lvl5pPr>
            <a:lvl6pPr marL="2394539" indent="0">
              <a:buNone/>
              <a:defRPr sz="1600" b="1"/>
            </a:lvl6pPr>
            <a:lvl7pPr marL="2873447" indent="0">
              <a:buNone/>
              <a:defRPr sz="1600" b="1"/>
            </a:lvl7pPr>
            <a:lvl8pPr marL="3352355" indent="0">
              <a:buNone/>
              <a:defRPr sz="1600" b="1"/>
            </a:lvl8pPr>
            <a:lvl9pPr marL="3831263"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5032111" y="2174875"/>
            <a:ext cx="4378590" cy="1714315"/>
          </a:xfrm>
        </p:spPr>
        <p:txBody>
          <a:bodyPr/>
          <a:lstStyle>
            <a:lvl1pPr>
              <a:defRPr sz="2500"/>
            </a:lvl1pPr>
            <a:lvl2pPr>
              <a:defRPr sz="2100"/>
            </a:lvl2pPr>
            <a:lvl3pPr>
              <a:defRPr sz="19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770127204"/>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Tree>
    <p:extLst>
      <p:ext uri="{BB962C8B-B14F-4D97-AF65-F5344CB8AC3E}">
        <p14:creationId xmlns:p14="http://schemas.microsoft.com/office/powerpoint/2010/main" val="165984773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03"/>
            <a:ext cx="84201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F95940AE-86AF-4FFA-993D-4CFF3DFE51FC}" type="datetime1">
              <a:rPr lang="ja-JP" altLang="en-US" smtClean="0">
                <a:solidFill>
                  <a:prstClr val="black">
                    <a:tint val="75000"/>
                  </a:prstClr>
                </a:solidFill>
              </a:rPr>
              <a:t>2020/2/20</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91707BD5-7AB4-488F-AD2B-6630375DDE1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19905788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9233217"/>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1" y="273050"/>
            <a:ext cx="3259006" cy="1162050"/>
          </a:xfrm>
        </p:spPr>
        <p:txBody>
          <a:bodyPr/>
          <a:lstStyle>
            <a:lvl1pPr algn="l">
              <a:defRPr sz="21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872971" y="273051"/>
            <a:ext cx="5537729" cy="2296013"/>
          </a:xfrm>
        </p:spPr>
        <p:txBody>
          <a:bodyPr/>
          <a:lstStyle>
            <a:lvl1pPr>
              <a:defRPr sz="3400"/>
            </a:lvl1pPr>
            <a:lvl2pPr>
              <a:defRPr sz="2900"/>
            </a:lvl2pPr>
            <a:lvl3pPr>
              <a:defRPr sz="2500"/>
            </a:lvl3pPr>
            <a:lvl4pPr>
              <a:defRPr sz="2100"/>
            </a:lvl4pPr>
            <a:lvl5pPr>
              <a:defRPr sz="2100"/>
            </a:lvl5pPr>
            <a:lvl6pPr>
              <a:defRPr sz="2100"/>
            </a:lvl6pPr>
            <a:lvl7pPr>
              <a:defRPr sz="2100"/>
            </a:lvl7pPr>
            <a:lvl8pPr>
              <a:defRPr sz="2100"/>
            </a:lvl8pPr>
            <a:lvl9pPr>
              <a:defRPr sz="21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95301" y="1435101"/>
            <a:ext cx="3259006" cy="230832"/>
          </a:xfrm>
        </p:spPr>
        <p:txBody>
          <a:bodyPr/>
          <a:lstStyle>
            <a:lvl1pPr marL="0" indent="0">
              <a:buNone/>
              <a:defRPr sz="1500"/>
            </a:lvl1pPr>
            <a:lvl2pPr marL="478908" indent="0">
              <a:buNone/>
              <a:defRPr sz="1300"/>
            </a:lvl2pPr>
            <a:lvl3pPr marL="957816" indent="0">
              <a:buNone/>
              <a:defRPr sz="1000"/>
            </a:lvl3pPr>
            <a:lvl4pPr marL="1436724" indent="0">
              <a:buNone/>
              <a:defRPr sz="1000"/>
            </a:lvl4pPr>
            <a:lvl5pPr marL="1915631" indent="0">
              <a:buNone/>
              <a:defRPr sz="1000"/>
            </a:lvl5pPr>
            <a:lvl6pPr marL="2394539" indent="0">
              <a:buNone/>
              <a:defRPr sz="1000"/>
            </a:lvl6pPr>
            <a:lvl7pPr marL="2873447" indent="0">
              <a:buNone/>
              <a:defRPr sz="1000"/>
            </a:lvl7pPr>
            <a:lvl8pPr marL="3352355" indent="0">
              <a:buNone/>
              <a:defRPr sz="1000"/>
            </a:lvl8pPr>
            <a:lvl9pPr marL="3831263" indent="0">
              <a:buNone/>
              <a:defRPr sz="1000"/>
            </a:lvl9pPr>
          </a:lstStyle>
          <a:p>
            <a:pPr lvl="0"/>
            <a:r>
              <a:rPr lang="ja-JP" altLang="en-US" smtClean="0"/>
              <a:t>マスター テキストの書式設定</a:t>
            </a:r>
          </a:p>
        </p:txBody>
      </p:sp>
    </p:spTree>
    <p:extLst>
      <p:ext uri="{BB962C8B-B14F-4D97-AF65-F5344CB8AC3E}">
        <p14:creationId xmlns:p14="http://schemas.microsoft.com/office/powerpoint/2010/main" val="2924742000"/>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lstStyle>
            <a:lvl1pPr algn="l">
              <a:defRPr sz="21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941645" y="612775"/>
            <a:ext cx="5943600" cy="523220"/>
          </a:xfrm>
        </p:spPr>
        <p:txBody>
          <a:bodyPr/>
          <a:lstStyle>
            <a:lvl1pPr marL="0" indent="0">
              <a:buNone/>
              <a:defRPr sz="3400"/>
            </a:lvl1pPr>
            <a:lvl2pPr marL="478908" indent="0">
              <a:buNone/>
              <a:defRPr sz="2900"/>
            </a:lvl2pPr>
            <a:lvl3pPr marL="957816" indent="0">
              <a:buNone/>
              <a:defRPr sz="2500"/>
            </a:lvl3pPr>
            <a:lvl4pPr marL="1436724" indent="0">
              <a:buNone/>
              <a:defRPr sz="2100"/>
            </a:lvl4pPr>
            <a:lvl5pPr marL="1915631" indent="0">
              <a:buNone/>
              <a:defRPr sz="2100"/>
            </a:lvl5pPr>
            <a:lvl6pPr marL="2394539" indent="0">
              <a:buNone/>
              <a:defRPr sz="2100"/>
            </a:lvl6pPr>
            <a:lvl7pPr marL="2873447" indent="0">
              <a:buNone/>
              <a:defRPr sz="2100"/>
            </a:lvl7pPr>
            <a:lvl8pPr marL="3352355" indent="0">
              <a:buNone/>
              <a:defRPr sz="2100"/>
            </a:lvl8pPr>
            <a:lvl9pPr marL="3831263" indent="0">
              <a:buNone/>
              <a:defRPr sz="2100"/>
            </a:lvl9pPr>
          </a:lstStyle>
          <a:p>
            <a:pPr lvl="0"/>
            <a:endParaRPr lang="ja-JP" altLang="en-US" noProof="0" smtClean="0"/>
          </a:p>
        </p:txBody>
      </p:sp>
      <p:sp>
        <p:nvSpPr>
          <p:cNvPr id="4" name="テキスト プレースホルダー 3"/>
          <p:cNvSpPr>
            <a:spLocks noGrp="1"/>
          </p:cNvSpPr>
          <p:nvPr>
            <p:ph type="body" sz="half" idx="2"/>
          </p:nvPr>
        </p:nvSpPr>
        <p:spPr>
          <a:xfrm>
            <a:off x="1941645" y="5367338"/>
            <a:ext cx="5943600" cy="230832"/>
          </a:xfrm>
        </p:spPr>
        <p:txBody>
          <a:bodyPr/>
          <a:lstStyle>
            <a:lvl1pPr marL="0" indent="0">
              <a:buNone/>
              <a:defRPr sz="1500"/>
            </a:lvl1pPr>
            <a:lvl2pPr marL="478908" indent="0">
              <a:buNone/>
              <a:defRPr sz="1300"/>
            </a:lvl2pPr>
            <a:lvl3pPr marL="957816" indent="0">
              <a:buNone/>
              <a:defRPr sz="1000"/>
            </a:lvl3pPr>
            <a:lvl4pPr marL="1436724" indent="0">
              <a:buNone/>
              <a:defRPr sz="1000"/>
            </a:lvl4pPr>
            <a:lvl5pPr marL="1915631" indent="0">
              <a:buNone/>
              <a:defRPr sz="1000"/>
            </a:lvl5pPr>
            <a:lvl6pPr marL="2394539" indent="0">
              <a:buNone/>
              <a:defRPr sz="1000"/>
            </a:lvl6pPr>
            <a:lvl7pPr marL="2873447" indent="0">
              <a:buNone/>
              <a:defRPr sz="1000"/>
            </a:lvl7pPr>
            <a:lvl8pPr marL="3352355" indent="0">
              <a:buNone/>
              <a:defRPr sz="1000"/>
            </a:lvl8pPr>
            <a:lvl9pPr marL="3831263" indent="0">
              <a:buNone/>
              <a:defRPr sz="1000"/>
            </a:lvl9pPr>
          </a:lstStyle>
          <a:p>
            <a:pPr lvl="0"/>
            <a:r>
              <a:rPr lang="ja-JP" altLang="en-US" smtClean="0"/>
              <a:t>マスター テキストの書式設定</a:t>
            </a:r>
          </a:p>
        </p:txBody>
      </p:sp>
    </p:spTree>
    <p:extLst>
      <p:ext uri="{BB962C8B-B14F-4D97-AF65-F5344CB8AC3E}">
        <p14:creationId xmlns:p14="http://schemas.microsoft.com/office/powerpoint/2010/main" val="2874595682"/>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5651003" y="1123950"/>
            <a:ext cx="3838808" cy="1442153"/>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346029479"/>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221406" y="333376"/>
            <a:ext cx="2268405" cy="2301875"/>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5061465" y="333376"/>
            <a:ext cx="1994841" cy="230187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782178487"/>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txAndObj">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01651" y="122239"/>
            <a:ext cx="8915400" cy="511175"/>
          </a:xfrm>
        </p:spPr>
        <p:txBody>
          <a:bodyPr/>
          <a:lstStyle/>
          <a:p>
            <a:r>
              <a:rPr lang="ja-JP" altLang="en-US" dirty="0" smtClean="0"/>
              <a:t>マスター タイトルの書式設定</a:t>
            </a:r>
            <a:endParaRPr lang="ja-JP" altLang="en-US" dirty="0"/>
          </a:p>
        </p:txBody>
      </p:sp>
      <p:sp>
        <p:nvSpPr>
          <p:cNvPr id="3" name="テキスト プレースホルダー 2"/>
          <p:cNvSpPr>
            <a:spLocks noGrp="1"/>
          </p:cNvSpPr>
          <p:nvPr>
            <p:ph type="body" sz="half" idx="1"/>
          </p:nvPr>
        </p:nvSpPr>
        <p:spPr>
          <a:xfrm>
            <a:off x="495300" y="1341438"/>
            <a:ext cx="4381501" cy="159736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5029200" y="1341438"/>
            <a:ext cx="4381501" cy="159736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464063380"/>
      </p:ext>
    </p:extLst>
  </p:cSld>
  <p:clrMapOvr>
    <a:masterClrMapping/>
  </p:clrMapOvr>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4_タイトルとコンテンツ">
    <p:spTree>
      <p:nvGrpSpPr>
        <p:cNvPr id="1" name=""/>
        <p:cNvGrpSpPr/>
        <p:nvPr/>
      </p:nvGrpSpPr>
      <p:grpSpPr>
        <a:xfrm>
          <a:off x="0" y="0"/>
          <a:ext cx="0" cy="0"/>
          <a:chOff x="0" y="0"/>
          <a:chExt cx="0" cy="0"/>
        </a:xfrm>
      </p:grpSpPr>
      <p:sp>
        <p:nvSpPr>
          <p:cNvPr id="10" name="タイトル 1"/>
          <p:cNvSpPr>
            <a:spLocks noGrp="1"/>
          </p:cNvSpPr>
          <p:nvPr>
            <p:ph type="title"/>
          </p:nvPr>
        </p:nvSpPr>
        <p:spPr>
          <a:xfrm>
            <a:off x="0" y="0"/>
            <a:ext cx="9906000" cy="377488"/>
          </a:xfrm>
          <a:solidFill>
            <a:schemeClr val="accent1">
              <a:lumMod val="75000"/>
            </a:schemeClr>
          </a:solidFill>
          <a:ln>
            <a:solidFill>
              <a:schemeClr val="accent1"/>
            </a:solidFill>
          </a:ln>
        </p:spPr>
        <p:txBody>
          <a:bodyPr>
            <a:noAutofit/>
          </a:bodyPr>
          <a:lstStyle>
            <a:lvl1pPr>
              <a:defRPr sz="2000" b="1">
                <a:solidFill>
                  <a:schemeClr val="bg1"/>
                </a:solidFill>
              </a:defRPr>
            </a:lvl1pPr>
          </a:lstStyle>
          <a:p>
            <a:r>
              <a:rPr kumimoji="1" lang="ja-JP" altLang="en-US" smtClean="0"/>
              <a:t>マスター タイトルの書式設定</a:t>
            </a:r>
            <a:endParaRPr kumimoji="1" lang="ja-JP" altLang="en-US"/>
          </a:p>
        </p:txBody>
      </p:sp>
    </p:spTree>
    <p:extLst>
      <p:ext uri="{BB962C8B-B14F-4D97-AF65-F5344CB8AC3E}">
        <p14:creationId xmlns:p14="http://schemas.microsoft.com/office/powerpoint/2010/main" val="4251316867"/>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セクション見出し">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1393439" y="1520788"/>
            <a:ext cx="7423989" cy="646331"/>
          </a:xfrm>
        </p:spPr>
        <p:txBody>
          <a:bodyPr wrap="square" anchor="t" anchorCtr="0">
            <a:spAutoFit/>
          </a:bodyPr>
          <a:lstStyle>
            <a:lvl1pPr algn="l">
              <a:defRPr lang="ja-JP" altLang="en-US" sz="3600" b="1" dirty="0">
                <a:latin typeface="Meiryo UI" panose="020B0604030504040204" pitchFamily="50" charset="-128"/>
                <a:ea typeface="Meiryo UI" panose="020B0604030504040204" pitchFamily="50" charset="-128"/>
                <a:cs typeface="Meiryo UI" panose="020B0604030504040204" pitchFamily="50" charset="-128"/>
              </a:defRPr>
            </a:lvl1pPr>
          </a:lstStyle>
          <a:p>
            <a:pPr marL="0" lvl="0" algn="l"/>
            <a:r>
              <a:rPr kumimoji="1" lang="ja-JP" altLang="en-US" dirty="0" smtClean="0"/>
              <a:t>１．見出しの記入</a:t>
            </a:r>
            <a:endParaRPr kumimoji="1" lang="ja-JP" altLang="en-US" dirty="0"/>
          </a:p>
        </p:txBody>
      </p:sp>
    </p:spTree>
    <p:extLst>
      <p:ext uri="{BB962C8B-B14F-4D97-AF65-F5344CB8AC3E}">
        <p14:creationId xmlns:p14="http://schemas.microsoft.com/office/powerpoint/2010/main" val="2180183459"/>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_セクション見出し">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1393439" y="1520788"/>
            <a:ext cx="7423989" cy="646331"/>
          </a:xfrm>
        </p:spPr>
        <p:txBody>
          <a:bodyPr wrap="square" anchor="t" anchorCtr="0">
            <a:spAutoFit/>
          </a:bodyPr>
          <a:lstStyle>
            <a:lvl1pPr algn="l">
              <a:defRPr lang="ja-JP" altLang="en-US" sz="3600" b="1" dirty="0">
                <a:latin typeface="Meiryo UI" panose="020B0604030504040204" pitchFamily="50" charset="-128"/>
                <a:ea typeface="Meiryo UI" panose="020B0604030504040204" pitchFamily="50" charset="-128"/>
                <a:cs typeface="Meiryo UI" panose="020B0604030504040204" pitchFamily="50" charset="-128"/>
              </a:defRPr>
            </a:lvl1pPr>
          </a:lstStyle>
          <a:p>
            <a:pPr marL="0" lvl="0" algn="l"/>
            <a:r>
              <a:rPr kumimoji="1" lang="ja-JP" altLang="en-US" dirty="0" smtClean="0"/>
              <a:t>１．見出しの記入</a:t>
            </a:r>
            <a:endParaRPr kumimoji="1" lang="ja-JP" altLang="en-US" dirty="0"/>
          </a:p>
        </p:txBody>
      </p:sp>
    </p:spTree>
    <p:extLst>
      <p:ext uri="{BB962C8B-B14F-4D97-AF65-F5344CB8AC3E}">
        <p14:creationId xmlns:p14="http://schemas.microsoft.com/office/powerpoint/2010/main" val="1832239046"/>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タイトルとテキスト">
    <p:spTree>
      <p:nvGrpSpPr>
        <p:cNvPr id="1" name=""/>
        <p:cNvGrpSpPr/>
        <p:nvPr/>
      </p:nvGrpSpPr>
      <p:grpSpPr>
        <a:xfrm>
          <a:off x="0" y="0"/>
          <a:ext cx="0" cy="0"/>
          <a:chOff x="0" y="0"/>
          <a:chExt cx="0" cy="0"/>
        </a:xfrm>
      </p:grpSpPr>
      <p:sp>
        <p:nvSpPr>
          <p:cNvPr id="4" name="title_line"/>
          <p:cNvSpPr>
            <a:spLocks noChangeShapeType="1"/>
          </p:cNvSpPr>
          <p:nvPr/>
        </p:nvSpPr>
        <p:spPr bwMode="gray">
          <a:xfrm>
            <a:off x="208832" y="291420"/>
            <a:ext cx="9471138" cy="0"/>
          </a:xfrm>
          <a:prstGeom prst="line">
            <a:avLst/>
          </a:prstGeom>
          <a:noFill/>
          <a:ln w="12700">
            <a:solidFill>
              <a:srgbClr val="ACACAC"/>
            </a:solidFill>
            <a:round/>
            <a:headEnd/>
            <a:tailEnd/>
          </a:ln>
          <a:extLst>
            <a:ext uri="{909E8E84-426E-40DD-AFC4-6F175D3DCCD1}">
              <a14:hiddenFill xmlns:a14="http://schemas.microsoft.com/office/drawing/2010/main">
                <a:noFill/>
              </a14:hiddenFill>
            </a:ext>
          </a:extLst>
        </p:spPr>
        <p:txBody>
          <a:bodyPr lIns="0" tIns="0" rIns="0" bIns="0" anchor="ctr"/>
          <a:lstStyle/>
          <a:p>
            <a:pPr defTabSz="957588" fontAlgn="auto">
              <a:spcBef>
                <a:spcPts val="0"/>
              </a:spcBef>
              <a:spcAft>
                <a:spcPts val="0"/>
              </a:spcAft>
            </a:pPr>
            <a:endParaRPr lang="ja-JP" altLang="en-US" sz="1900">
              <a:solidFill>
                <a:prstClr val="black"/>
              </a:solidFill>
              <a:latin typeface="Calibri"/>
              <a:ea typeface="ＭＳ Ｐゴシック"/>
              <a:cs typeface="+mn-cs"/>
            </a:endParaRPr>
          </a:p>
        </p:txBody>
      </p:sp>
      <p:sp>
        <p:nvSpPr>
          <p:cNvPr id="2" name="タイトル 1"/>
          <p:cNvSpPr>
            <a:spLocks noGrp="1"/>
          </p:cNvSpPr>
          <p:nvPr>
            <p:ph type="title"/>
          </p:nvPr>
        </p:nvSpPr>
        <p:spPr>
          <a:xfrm>
            <a:off x="209117" y="123376"/>
            <a:ext cx="9477000" cy="162960"/>
          </a:xfrm>
        </p:spPr>
        <p:txBody>
          <a:bodyPr>
            <a:normAutofit/>
          </a:bodyPr>
          <a:lstStyle>
            <a:lvl1pPr>
              <a:defRPr sz="1800" b="1"/>
            </a:lvl1pPr>
          </a:lstStyle>
          <a:p>
            <a:r>
              <a:rPr lang="ja-JP" altLang="en-US" smtClean="0"/>
              <a:t>マスター タイトルの書式設定</a:t>
            </a:r>
            <a:endParaRPr lang="ja-JP" altLang="en-US" dirty="0"/>
          </a:p>
        </p:txBody>
      </p:sp>
      <p:sp>
        <p:nvSpPr>
          <p:cNvPr id="5" name="テキスト プレースホルダー 4"/>
          <p:cNvSpPr>
            <a:spLocks noGrp="1"/>
          </p:cNvSpPr>
          <p:nvPr>
            <p:ph type="body" sz="quarter" idx="10"/>
          </p:nvPr>
        </p:nvSpPr>
        <p:spPr>
          <a:xfrm>
            <a:off x="440143" y="1062001"/>
            <a:ext cx="9248571" cy="1146834"/>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dirty="0"/>
          </a:p>
        </p:txBody>
      </p:sp>
    </p:spTree>
    <p:extLst>
      <p:ext uri="{BB962C8B-B14F-4D97-AF65-F5344CB8AC3E}">
        <p14:creationId xmlns:p14="http://schemas.microsoft.com/office/powerpoint/2010/main" val="7919550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95300" y="1600203"/>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035550" y="1600203"/>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6714BD4A-24C3-439E-8920-26989AD7C7AF}" type="datetime1">
              <a:rPr lang="ja-JP" altLang="en-US" smtClean="0">
                <a:solidFill>
                  <a:prstClr val="black">
                    <a:tint val="75000"/>
                  </a:prstClr>
                </a:solidFill>
              </a:rPr>
              <a:t>2020/2/20</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91707BD5-7AB4-488F-AD2B-6630375DDE1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38876487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3_タイトルとコンテンツ">
    <p:spTree>
      <p:nvGrpSpPr>
        <p:cNvPr id="1" name=""/>
        <p:cNvGrpSpPr/>
        <p:nvPr/>
      </p:nvGrpSpPr>
      <p:grpSpPr>
        <a:xfrm>
          <a:off x="0" y="0"/>
          <a:ext cx="0" cy="0"/>
          <a:chOff x="0" y="0"/>
          <a:chExt cx="0" cy="0"/>
        </a:xfrm>
      </p:grpSpPr>
      <p:sp>
        <p:nvSpPr>
          <p:cNvPr id="10" name="タイトル 1"/>
          <p:cNvSpPr>
            <a:spLocks noGrp="1"/>
          </p:cNvSpPr>
          <p:nvPr>
            <p:ph type="title"/>
          </p:nvPr>
        </p:nvSpPr>
        <p:spPr>
          <a:xfrm>
            <a:off x="0" y="0"/>
            <a:ext cx="9906000" cy="377488"/>
          </a:xfrm>
          <a:solidFill>
            <a:schemeClr val="accent1">
              <a:lumMod val="75000"/>
            </a:schemeClr>
          </a:solidFill>
          <a:ln>
            <a:solidFill>
              <a:schemeClr val="accent1"/>
            </a:solidFill>
          </a:ln>
        </p:spPr>
        <p:txBody>
          <a:bodyPr>
            <a:noAutofit/>
          </a:bodyPr>
          <a:lstStyle>
            <a:lvl1pPr>
              <a:defRPr sz="2000" b="1">
                <a:solidFill>
                  <a:schemeClr val="bg1"/>
                </a:solidFill>
              </a:defRPr>
            </a:lvl1pPr>
          </a:lstStyle>
          <a:p>
            <a:r>
              <a:rPr kumimoji="1" lang="ja-JP" altLang="en-US" smtClean="0"/>
              <a:t>マスター タイトルの書式設定</a:t>
            </a:r>
            <a:endParaRPr kumimoji="1" lang="ja-JP" altLang="en-US"/>
          </a:p>
        </p:txBody>
      </p:sp>
    </p:spTree>
    <p:extLst>
      <p:ext uri="{BB962C8B-B14F-4D97-AF65-F5344CB8AC3E}">
        <p14:creationId xmlns:p14="http://schemas.microsoft.com/office/powerpoint/2010/main" val="1539220445"/>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2_白紙">
    <p:spTree>
      <p:nvGrpSpPr>
        <p:cNvPr id="1" name=""/>
        <p:cNvGrpSpPr/>
        <p:nvPr/>
      </p:nvGrpSpPr>
      <p:grpSpPr>
        <a:xfrm>
          <a:off x="0" y="0"/>
          <a:ext cx="0" cy="0"/>
          <a:chOff x="0" y="0"/>
          <a:chExt cx="0" cy="0"/>
        </a:xfrm>
      </p:grpSpPr>
      <p:sp>
        <p:nvSpPr>
          <p:cNvPr id="11" name="タイトル 1"/>
          <p:cNvSpPr>
            <a:spLocks noGrp="1"/>
          </p:cNvSpPr>
          <p:nvPr>
            <p:ph type="title"/>
          </p:nvPr>
        </p:nvSpPr>
        <p:spPr>
          <a:xfrm>
            <a:off x="0" y="0"/>
            <a:ext cx="9906000" cy="377488"/>
          </a:xfrm>
          <a:solidFill>
            <a:schemeClr val="accent1">
              <a:lumMod val="75000"/>
            </a:schemeClr>
          </a:solidFill>
          <a:ln>
            <a:solidFill>
              <a:schemeClr val="accent1"/>
            </a:solidFill>
          </a:ln>
        </p:spPr>
        <p:txBody>
          <a:bodyPr>
            <a:noAutofit/>
          </a:bodyPr>
          <a:lstStyle>
            <a:lvl1pPr>
              <a:defRPr sz="2000" b="1">
                <a:solidFill>
                  <a:schemeClr val="bg1"/>
                </a:solidFill>
              </a:defRPr>
            </a:lvl1pPr>
          </a:lstStyle>
          <a:p>
            <a:r>
              <a:rPr lang="ja-JP" altLang="en-US" smtClean="0"/>
              <a:t>マスター タイトルの書式設定</a:t>
            </a:r>
            <a:endParaRPr lang="ja-JP" altLang="en-US"/>
          </a:p>
        </p:txBody>
      </p:sp>
    </p:spTree>
    <p:extLst>
      <p:ext uri="{BB962C8B-B14F-4D97-AF65-F5344CB8AC3E}">
        <p14:creationId xmlns:p14="http://schemas.microsoft.com/office/powerpoint/2010/main" val="54311389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5_タイトルとコンテンツ">
    <p:spTree>
      <p:nvGrpSpPr>
        <p:cNvPr id="1" name=""/>
        <p:cNvGrpSpPr/>
        <p:nvPr/>
      </p:nvGrpSpPr>
      <p:grpSpPr>
        <a:xfrm>
          <a:off x="0" y="0"/>
          <a:ext cx="0" cy="0"/>
          <a:chOff x="0" y="0"/>
          <a:chExt cx="0" cy="0"/>
        </a:xfrm>
      </p:grpSpPr>
      <p:sp>
        <p:nvSpPr>
          <p:cNvPr id="10" name="タイトル 1"/>
          <p:cNvSpPr>
            <a:spLocks noGrp="1"/>
          </p:cNvSpPr>
          <p:nvPr>
            <p:ph type="title"/>
          </p:nvPr>
        </p:nvSpPr>
        <p:spPr>
          <a:xfrm>
            <a:off x="0" y="0"/>
            <a:ext cx="9906000" cy="377488"/>
          </a:xfrm>
          <a:solidFill>
            <a:schemeClr val="accent1">
              <a:lumMod val="75000"/>
            </a:schemeClr>
          </a:solidFill>
          <a:ln>
            <a:solidFill>
              <a:schemeClr val="accent1"/>
            </a:solidFill>
          </a:ln>
        </p:spPr>
        <p:txBody>
          <a:bodyPr>
            <a:noAutofit/>
          </a:bodyPr>
          <a:lstStyle>
            <a:lvl1pPr>
              <a:defRPr sz="2000" b="1">
                <a:solidFill>
                  <a:schemeClr val="bg1"/>
                </a:solidFill>
              </a:defRPr>
            </a:lvl1pPr>
          </a:lstStyle>
          <a:p>
            <a:r>
              <a:rPr kumimoji="1" lang="ja-JP" altLang="en-US" smtClean="0"/>
              <a:t>マスター タイトルの書式設定</a:t>
            </a:r>
            <a:endParaRPr kumimoji="1" lang="ja-JP" altLang="en-US"/>
          </a:p>
        </p:txBody>
      </p:sp>
    </p:spTree>
    <p:extLst>
      <p:ext uri="{BB962C8B-B14F-4D97-AF65-F5344CB8AC3E}">
        <p14:creationId xmlns:p14="http://schemas.microsoft.com/office/powerpoint/2010/main" val="1341643054"/>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3_セクション見出し">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a:xfrm>
            <a:off x="495301" y="6356353"/>
            <a:ext cx="2311400" cy="365125"/>
          </a:xfrm>
          <a:prstGeom prst="rect">
            <a:avLst/>
          </a:prstGeom>
        </p:spPr>
        <p:txBody>
          <a:bodyPr/>
          <a:lstStyle/>
          <a:p>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a:xfrm>
            <a:off x="3384553" y="6356353"/>
            <a:ext cx="3136900" cy="365125"/>
          </a:xfrm>
          <a:prstGeom prst="rect">
            <a:avLst/>
          </a:prstGeom>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a:xfrm>
            <a:off x="7605295" y="6525345"/>
            <a:ext cx="2311400" cy="365125"/>
          </a:xfrm>
          <a:prstGeom prst="rect">
            <a:avLst/>
          </a:prstGeom>
        </p:spPr>
        <p:txBody>
          <a:bodyPr/>
          <a:lstStyle/>
          <a:p>
            <a:pPr defTabSz="957588" fontAlgn="auto">
              <a:spcBef>
                <a:spcPts val="0"/>
              </a:spcBef>
              <a:spcAft>
                <a:spcPts val="0"/>
              </a:spcAft>
            </a:pPr>
            <a:fld id="{D9550142-B990-490A-A107-ED7302A7FD52}" type="slidenum">
              <a:rPr lang="ja-JP" altLang="en-US" sz="1900" smtClean="0">
                <a:solidFill>
                  <a:prstClr val="black"/>
                </a:solidFill>
                <a:latin typeface="Calibri"/>
                <a:ea typeface="ＭＳ Ｐゴシック"/>
                <a:cs typeface="+mn-cs"/>
              </a:rPr>
              <a:pPr defTabSz="957588" fontAlgn="auto">
                <a:spcBef>
                  <a:spcPts val="0"/>
                </a:spcBef>
                <a:spcAft>
                  <a:spcPts val="0"/>
                </a:spcAft>
              </a:pPr>
              <a:t>‹#›</a:t>
            </a:fld>
            <a:endParaRPr lang="ja-JP" altLang="en-US" sz="1900">
              <a:solidFill>
                <a:prstClr val="black"/>
              </a:solidFill>
              <a:latin typeface="Calibri"/>
              <a:ea typeface="ＭＳ Ｐゴシック"/>
              <a:cs typeface="+mn-cs"/>
            </a:endParaRPr>
          </a:p>
        </p:txBody>
      </p:sp>
    </p:spTree>
    <p:extLst>
      <p:ext uri="{BB962C8B-B14F-4D97-AF65-F5344CB8AC3E}">
        <p14:creationId xmlns:p14="http://schemas.microsoft.com/office/powerpoint/2010/main" val="2178879241"/>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4_セクション見出し">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a:xfrm>
            <a:off x="495301" y="6356353"/>
            <a:ext cx="2311400" cy="365125"/>
          </a:xfrm>
          <a:prstGeom prst="rect">
            <a:avLst/>
          </a:prstGeom>
        </p:spPr>
        <p:txBody>
          <a:bodyPr/>
          <a:lstStyle/>
          <a:p>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a:xfrm>
            <a:off x="3384553" y="6356353"/>
            <a:ext cx="3136900" cy="365125"/>
          </a:xfrm>
          <a:prstGeom prst="rect">
            <a:avLst/>
          </a:prstGeom>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a:xfrm>
            <a:off x="7605295" y="6525345"/>
            <a:ext cx="2311400" cy="365125"/>
          </a:xfrm>
          <a:prstGeom prst="rect">
            <a:avLst/>
          </a:prstGeom>
        </p:spPr>
        <p:txBody>
          <a:bodyPr/>
          <a:lstStyle/>
          <a:p>
            <a:pPr defTabSz="957588" fontAlgn="auto">
              <a:spcBef>
                <a:spcPts val="0"/>
              </a:spcBef>
              <a:spcAft>
                <a:spcPts val="0"/>
              </a:spcAft>
            </a:pPr>
            <a:fld id="{D9550142-B990-490A-A107-ED7302A7FD52}" type="slidenum">
              <a:rPr lang="ja-JP" altLang="en-US" sz="1900" smtClean="0">
                <a:solidFill>
                  <a:prstClr val="black"/>
                </a:solidFill>
                <a:latin typeface="Calibri"/>
                <a:ea typeface="ＭＳ Ｐゴシック"/>
                <a:cs typeface="+mn-cs"/>
              </a:rPr>
              <a:pPr defTabSz="957588" fontAlgn="auto">
                <a:spcBef>
                  <a:spcPts val="0"/>
                </a:spcBef>
                <a:spcAft>
                  <a:spcPts val="0"/>
                </a:spcAft>
              </a:pPr>
              <a:t>‹#›</a:t>
            </a:fld>
            <a:endParaRPr lang="ja-JP" altLang="en-US" sz="1900">
              <a:solidFill>
                <a:prstClr val="black"/>
              </a:solidFill>
              <a:latin typeface="Calibri"/>
              <a:ea typeface="ＭＳ Ｐゴシック"/>
              <a:cs typeface="+mn-cs"/>
            </a:endParaRPr>
          </a:p>
        </p:txBody>
      </p:sp>
    </p:spTree>
    <p:extLst>
      <p:ext uri="{BB962C8B-B14F-4D97-AF65-F5344CB8AC3E}">
        <p14:creationId xmlns:p14="http://schemas.microsoft.com/office/powerpoint/2010/main" val="342295438"/>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5_セクション見出し">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a:xfrm>
            <a:off x="495301" y="6356353"/>
            <a:ext cx="2311400" cy="365125"/>
          </a:xfrm>
          <a:prstGeom prst="rect">
            <a:avLst/>
          </a:prstGeom>
        </p:spPr>
        <p:txBody>
          <a:bodyPr/>
          <a:lstStyle/>
          <a:p>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a:xfrm>
            <a:off x="3384553" y="6356353"/>
            <a:ext cx="3136900" cy="365125"/>
          </a:xfrm>
          <a:prstGeom prst="rect">
            <a:avLst/>
          </a:prstGeom>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a:xfrm>
            <a:off x="7605295" y="6525345"/>
            <a:ext cx="2311400" cy="365125"/>
          </a:xfrm>
          <a:prstGeom prst="rect">
            <a:avLst/>
          </a:prstGeom>
        </p:spPr>
        <p:txBody>
          <a:bodyPr/>
          <a:lstStyle/>
          <a:p>
            <a:pPr defTabSz="957588" fontAlgn="auto">
              <a:spcBef>
                <a:spcPts val="0"/>
              </a:spcBef>
              <a:spcAft>
                <a:spcPts val="0"/>
              </a:spcAft>
            </a:pPr>
            <a:fld id="{D9550142-B990-490A-A107-ED7302A7FD52}" type="slidenum">
              <a:rPr lang="ja-JP" altLang="en-US" sz="1900" smtClean="0">
                <a:solidFill>
                  <a:prstClr val="black"/>
                </a:solidFill>
                <a:latin typeface="Calibri"/>
                <a:ea typeface="ＭＳ Ｐゴシック"/>
                <a:cs typeface="+mn-cs"/>
              </a:rPr>
              <a:pPr defTabSz="957588" fontAlgn="auto">
                <a:spcBef>
                  <a:spcPts val="0"/>
                </a:spcBef>
                <a:spcAft>
                  <a:spcPts val="0"/>
                </a:spcAft>
              </a:pPr>
              <a:t>‹#›</a:t>
            </a:fld>
            <a:endParaRPr lang="ja-JP" altLang="en-US" sz="1900">
              <a:solidFill>
                <a:prstClr val="black"/>
              </a:solidFill>
              <a:latin typeface="Calibri"/>
              <a:ea typeface="ＭＳ Ｐゴシック"/>
              <a:cs typeface="+mn-cs"/>
            </a:endParaRPr>
          </a:p>
        </p:txBody>
      </p:sp>
    </p:spTree>
    <p:extLst>
      <p:ext uri="{BB962C8B-B14F-4D97-AF65-F5344CB8AC3E}">
        <p14:creationId xmlns:p14="http://schemas.microsoft.com/office/powerpoint/2010/main" val="3953903699"/>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6_セクション見出し">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a:xfrm>
            <a:off x="495301" y="6356353"/>
            <a:ext cx="2311400" cy="365125"/>
          </a:xfrm>
          <a:prstGeom prst="rect">
            <a:avLst/>
          </a:prstGeom>
        </p:spPr>
        <p:txBody>
          <a:bodyPr/>
          <a:lstStyle/>
          <a:p>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a:xfrm>
            <a:off x="3384553" y="6356353"/>
            <a:ext cx="3136900" cy="365125"/>
          </a:xfrm>
          <a:prstGeom prst="rect">
            <a:avLst/>
          </a:prstGeom>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a:xfrm>
            <a:off x="7605295" y="6525345"/>
            <a:ext cx="2311400" cy="365125"/>
          </a:xfrm>
          <a:prstGeom prst="rect">
            <a:avLst/>
          </a:prstGeom>
        </p:spPr>
        <p:txBody>
          <a:bodyPr/>
          <a:lstStyle/>
          <a:p>
            <a:pPr defTabSz="957588" fontAlgn="auto">
              <a:spcBef>
                <a:spcPts val="0"/>
              </a:spcBef>
              <a:spcAft>
                <a:spcPts val="0"/>
              </a:spcAft>
            </a:pPr>
            <a:fld id="{D9550142-B990-490A-A107-ED7302A7FD52}" type="slidenum">
              <a:rPr lang="ja-JP" altLang="en-US" sz="1900" smtClean="0">
                <a:solidFill>
                  <a:prstClr val="black"/>
                </a:solidFill>
                <a:latin typeface="Calibri"/>
                <a:ea typeface="ＭＳ Ｐゴシック"/>
                <a:cs typeface="+mn-cs"/>
              </a:rPr>
              <a:pPr defTabSz="957588" fontAlgn="auto">
                <a:spcBef>
                  <a:spcPts val="0"/>
                </a:spcBef>
                <a:spcAft>
                  <a:spcPts val="0"/>
                </a:spcAft>
              </a:pPr>
              <a:t>‹#›</a:t>
            </a:fld>
            <a:endParaRPr lang="ja-JP" altLang="en-US" sz="1900">
              <a:solidFill>
                <a:prstClr val="black"/>
              </a:solidFill>
              <a:latin typeface="Calibri"/>
              <a:ea typeface="ＭＳ Ｐゴシック"/>
              <a:cs typeface="+mn-cs"/>
            </a:endParaRPr>
          </a:p>
        </p:txBody>
      </p:sp>
    </p:spTree>
    <p:extLst>
      <p:ext uri="{BB962C8B-B14F-4D97-AF65-F5344CB8AC3E}">
        <p14:creationId xmlns:p14="http://schemas.microsoft.com/office/powerpoint/2010/main" val="848172984"/>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3B029CFA-98D0-474F-956C-AAA942C41736}" type="datetimeFigureOut">
              <a:rPr kumimoji="1" lang="ja-JP" altLang="en-US" smtClean="0"/>
              <a:t>2020/2/20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54668DC-162F-42B4-A15B-8C6E426D2A61}" type="slidenum">
              <a:rPr kumimoji="1" lang="ja-JP" altLang="en-US" smtClean="0"/>
              <a:t>‹#›</a:t>
            </a:fld>
            <a:endParaRPr kumimoji="1" lang="ja-JP" altLang="en-US"/>
          </a:p>
        </p:txBody>
      </p:sp>
    </p:spTree>
    <p:extLst>
      <p:ext uri="{BB962C8B-B14F-4D97-AF65-F5344CB8AC3E}">
        <p14:creationId xmlns:p14="http://schemas.microsoft.com/office/powerpoint/2010/main" val="88690898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3B029CFA-98D0-474F-956C-AAA942C41736}" type="datetimeFigureOut">
              <a:rPr kumimoji="1" lang="ja-JP" altLang="en-US" smtClean="0"/>
              <a:t>2020/2/20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54668DC-162F-42B4-A15B-8C6E426D2A61}" type="slidenum">
              <a:rPr kumimoji="1" lang="ja-JP" altLang="en-US" smtClean="0"/>
              <a:t>‹#›</a:t>
            </a:fld>
            <a:endParaRPr kumimoji="1" lang="ja-JP" altLang="en-US"/>
          </a:p>
        </p:txBody>
      </p:sp>
    </p:spTree>
    <p:extLst>
      <p:ext uri="{BB962C8B-B14F-4D97-AF65-F5344CB8AC3E}">
        <p14:creationId xmlns:p14="http://schemas.microsoft.com/office/powerpoint/2010/main" val="325908653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80" y="1709742"/>
            <a:ext cx="8543925"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75880" y="4589467"/>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3B029CFA-98D0-474F-956C-AAA942C41736}" type="datetimeFigureOut">
              <a:rPr kumimoji="1" lang="ja-JP" altLang="en-US" smtClean="0"/>
              <a:t>2020/2/20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54668DC-162F-42B4-A15B-8C6E426D2A61}" type="slidenum">
              <a:rPr kumimoji="1" lang="ja-JP" altLang="en-US" smtClean="0"/>
              <a:t>‹#›</a:t>
            </a:fld>
            <a:endParaRPr kumimoji="1" lang="ja-JP" altLang="en-US"/>
          </a:p>
        </p:txBody>
      </p:sp>
    </p:spTree>
    <p:extLst>
      <p:ext uri="{BB962C8B-B14F-4D97-AF65-F5344CB8AC3E}">
        <p14:creationId xmlns:p14="http://schemas.microsoft.com/office/powerpoint/2010/main" val="1840727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32112"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32112"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94949A37-EB13-4F12-BEED-5377489E07DB}" type="datetime1">
              <a:rPr lang="ja-JP" altLang="en-US" smtClean="0">
                <a:solidFill>
                  <a:prstClr val="black">
                    <a:tint val="75000"/>
                  </a:prstClr>
                </a:solidFill>
              </a:rPr>
              <a:t>2020/2/20</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91707BD5-7AB4-488F-AD2B-6630375DDE1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501312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3B029CFA-98D0-474F-956C-AAA942C41736}" type="datetimeFigureOut">
              <a:rPr kumimoji="1" lang="ja-JP" altLang="en-US" smtClean="0"/>
              <a:t>2020/2/20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54668DC-162F-42B4-A15B-8C6E426D2A61}" type="slidenum">
              <a:rPr kumimoji="1" lang="ja-JP" altLang="en-US" smtClean="0"/>
              <a:t>‹#›</a:t>
            </a:fld>
            <a:endParaRPr kumimoji="1" lang="ja-JP" altLang="en-US"/>
          </a:p>
        </p:txBody>
      </p:sp>
    </p:spTree>
    <p:extLst>
      <p:ext uri="{BB962C8B-B14F-4D97-AF65-F5344CB8AC3E}">
        <p14:creationId xmlns:p14="http://schemas.microsoft.com/office/powerpoint/2010/main" val="410541045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9" y="365129"/>
            <a:ext cx="8543925"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3B029CFA-98D0-474F-956C-AAA942C41736}" type="datetimeFigureOut">
              <a:rPr kumimoji="1" lang="ja-JP" altLang="en-US" smtClean="0"/>
              <a:t>2020/2/20</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954668DC-162F-42B4-A15B-8C6E426D2A61}" type="slidenum">
              <a:rPr kumimoji="1" lang="ja-JP" altLang="en-US" smtClean="0"/>
              <a:t>‹#›</a:t>
            </a:fld>
            <a:endParaRPr kumimoji="1" lang="ja-JP" altLang="en-US"/>
          </a:p>
        </p:txBody>
      </p:sp>
    </p:spTree>
    <p:extLst>
      <p:ext uri="{BB962C8B-B14F-4D97-AF65-F5344CB8AC3E}">
        <p14:creationId xmlns:p14="http://schemas.microsoft.com/office/powerpoint/2010/main" val="357494152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3B029CFA-98D0-474F-956C-AAA942C41736}" type="datetimeFigureOut">
              <a:rPr kumimoji="1" lang="ja-JP" altLang="en-US" smtClean="0"/>
              <a:t>2020/2/20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954668DC-162F-42B4-A15B-8C6E426D2A61}" type="slidenum">
              <a:rPr kumimoji="1" lang="ja-JP" altLang="en-US" smtClean="0"/>
              <a:t>‹#›</a:t>
            </a:fld>
            <a:endParaRPr kumimoji="1" lang="ja-JP" altLang="en-US"/>
          </a:p>
        </p:txBody>
      </p:sp>
    </p:spTree>
    <p:extLst>
      <p:ext uri="{BB962C8B-B14F-4D97-AF65-F5344CB8AC3E}">
        <p14:creationId xmlns:p14="http://schemas.microsoft.com/office/powerpoint/2010/main" val="76902274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029CFA-98D0-474F-956C-AAA942C41736}" type="datetimeFigureOut">
              <a:rPr kumimoji="1" lang="ja-JP" altLang="en-US" smtClean="0"/>
              <a:t>2020/2/20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954668DC-162F-42B4-A15B-8C6E426D2A61}" type="slidenum">
              <a:rPr kumimoji="1" lang="ja-JP" altLang="en-US" smtClean="0"/>
              <a:t>‹#›</a:t>
            </a:fld>
            <a:endParaRPr kumimoji="1" lang="ja-JP" altLang="en-US"/>
          </a:p>
        </p:txBody>
      </p:sp>
    </p:spTree>
    <p:extLst>
      <p:ext uri="{BB962C8B-B14F-4D97-AF65-F5344CB8AC3E}">
        <p14:creationId xmlns:p14="http://schemas.microsoft.com/office/powerpoint/2010/main" val="69869478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9" y="457200"/>
            <a:ext cx="3194943"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211340" y="987429"/>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82329"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3B029CFA-98D0-474F-956C-AAA942C41736}" type="datetimeFigureOut">
              <a:rPr kumimoji="1" lang="ja-JP" altLang="en-US" smtClean="0"/>
              <a:t>2020/2/20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54668DC-162F-42B4-A15B-8C6E426D2A61}" type="slidenum">
              <a:rPr kumimoji="1" lang="ja-JP" altLang="en-US" smtClean="0"/>
              <a:t>‹#›</a:t>
            </a:fld>
            <a:endParaRPr kumimoji="1" lang="ja-JP" altLang="en-US"/>
          </a:p>
        </p:txBody>
      </p:sp>
    </p:spTree>
    <p:extLst>
      <p:ext uri="{BB962C8B-B14F-4D97-AF65-F5344CB8AC3E}">
        <p14:creationId xmlns:p14="http://schemas.microsoft.com/office/powerpoint/2010/main" val="143660957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9" y="457200"/>
            <a:ext cx="3194943"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4211340" y="987429"/>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82329"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3B029CFA-98D0-474F-956C-AAA942C41736}" type="datetimeFigureOut">
              <a:rPr kumimoji="1" lang="ja-JP" altLang="en-US" smtClean="0"/>
              <a:t>2020/2/20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54668DC-162F-42B4-A15B-8C6E426D2A61}" type="slidenum">
              <a:rPr kumimoji="1" lang="ja-JP" altLang="en-US" smtClean="0"/>
              <a:t>‹#›</a:t>
            </a:fld>
            <a:endParaRPr kumimoji="1" lang="ja-JP" altLang="en-US"/>
          </a:p>
        </p:txBody>
      </p:sp>
    </p:spTree>
    <p:extLst>
      <p:ext uri="{BB962C8B-B14F-4D97-AF65-F5344CB8AC3E}">
        <p14:creationId xmlns:p14="http://schemas.microsoft.com/office/powerpoint/2010/main" val="147051415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3B029CFA-98D0-474F-956C-AAA942C41736}" type="datetimeFigureOut">
              <a:rPr kumimoji="1" lang="ja-JP" altLang="en-US" smtClean="0"/>
              <a:t>2020/2/20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54668DC-162F-42B4-A15B-8C6E426D2A61}" type="slidenum">
              <a:rPr kumimoji="1" lang="ja-JP" altLang="en-US" smtClean="0"/>
              <a:t>‹#›</a:t>
            </a:fld>
            <a:endParaRPr kumimoji="1" lang="ja-JP" altLang="en-US"/>
          </a:p>
        </p:txBody>
      </p:sp>
    </p:spTree>
    <p:extLst>
      <p:ext uri="{BB962C8B-B14F-4D97-AF65-F5344CB8AC3E}">
        <p14:creationId xmlns:p14="http://schemas.microsoft.com/office/powerpoint/2010/main" val="83470281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3" y="365125"/>
            <a:ext cx="2135981"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81039" y="365125"/>
            <a:ext cx="6284119"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3B029CFA-98D0-474F-956C-AAA942C41736}" type="datetimeFigureOut">
              <a:rPr kumimoji="1" lang="ja-JP" altLang="en-US" smtClean="0"/>
              <a:t>2020/2/20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54668DC-162F-42B4-A15B-8C6E426D2A61}" type="slidenum">
              <a:rPr kumimoji="1" lang="ja-JP" altLang="en-US" smtClean="0"/>
              <a:t>‹#›</a:t>
            </a:fld>
            <a:endParaRPr kumimoji="1" lang="ja-JP" altLang="en-US"/>
          </a:p>
        </p:txBody>
      </p:sp>
    </p:spTree>
    <p:extLst>
      <p:ext uri="{BB962C8B-B14F-4D97-AF65-F5344CB8AC3E}">
        <p14:creationId xmlns:p14="http://schemas.microsoft.com/office/powerpoint/2010/main" val="396141767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1_セクション見出し">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1393439" y="1520788"/>
            <a:ext cx="7423989" cy="646331"/>
          </a:xfrm>
        </p:spPr>
        <p:txBody>
          <a:bodyPr wrap="square" anchor="t" anchorCtr="0">
            <a:spAutoFit/>
          </a:bodyPr>
          <a:lstStyle>
            <a:lvl1pPr algn="l">
              <a:defRPr lang="ja-JP" altLang="en-US" sz="3600" b="1" dirty="0">
                <a:latin typeface="Meiryo UI" panose="020B0604030504040204" pitchFamily="50" charset="-128"/>
                <a:ea typeface="Meiryo UI" panose="020B0604030504040204" pitchFamily="50" charset="-128"/>
                <a:cs typeface="Meiryo UI" panose="020B0604030504040204" pitchFamily="50" charset="-128"/>
              </a:defRPr>
            </a:lvl1pPr>
          </a:lstStyle>
          <a:p>
            <a:pPr marL="0" lvl="0" algn="l"/>
            <a:r>
              <a:rPr kumimoji="1" lang="ja-JP" altLang="en-US" dirty="0" smtClean="0"/>
              <a:t>１．見出しの記入</a:t>
            </a:r>
            <a:endParaRPr kumimoji="1" lang="ja-JP" altLang="en-US" dirty="0"/>
          </a:p>
        </p:txBody>
      </p:sp>
    </p:spTree>
    <p:extLst>
      <p:ext uri="{BB962C8B-B14F-4D97-AF65-F5344CB8AC3E}">
        <p14:creationId xmlns:p14="http://schemas.microsoft.com/office/powerpoint/2010/main" val="1797907557"/>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2_セクション見出し">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1393439" y="1520788"/>
            <a:ext cx="7423989" cy="646331"/>
          </a:xfrm>
        </p:spPr>
        <p:txBody>
          <a:bodyPr wrap="square" anchor="t" anchorCtr="0">
            <a:spAutoFit/>
          </a:bodyPr>
          <a:lstStyle>
            <a:lvl1pPr algn="l">
              <a:defRPr lang="ja-JP" altLang="en-US" sz="3600" b="1" dirty="0">
                <a:latin typeface="Meiryo UI" panose="020B0604030504040204" pitchFamily="50" charset="-128"/>
                <a:ea typeface="Meiryo UI" panose="020B0604030504040204" pitchFamily="50" charset="-128"/>
                <a:cs typeface="Meiryo UI" panose="020B0604030504040204" pitchFamily="50" charset="-128"/>
              </a:defRPr>
            </a:lvl1pPr>
          </a:lstStyle>
          <a:p>
            <a:pPr marL="0" lvl="0" algn="l"/>
            <a:r>
              <a:rPr kumimoji="1" lang="ja-JP" altLang="en-US" dirty="0" smtClean="0"/>
              <a:t>１．見出しの記入</a:t>
            </a:r>
            <a:endParaRPr kumimoji="1" lang="ja-JP" altLang="en-US" dirty="0"/>
          </a:p>
        </p:txBody>
      </p:sp>
    </p:spTree>
    <p:extLst>
      <p:ext uri="{BB962C8B-B14F-4D97-AF65-F5344CB8AC3E}">
        <p14:creationId xmlns:p14="http://schemas.microsoft.com/office/powerpoint/2010/main" val="182931641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584921DC-56BD-4091-BED4-B79E458D9F1F}" type="datetime1">
              <a:rPr lang="ja-JP" altLang="en-US" smtClean="0">
                <a:solidFill>
                  <a:prstClr val="black">
                    <a:tint val="75000"/>
                  </a:prstClr>
                </a:solidFill>
              </a:rPr>
              <a:t>2020/2/20</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91707BD5-7AB4-488F-AD2B-6630375DDE1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5416716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タイトルとテキスト">
    <p:spTree>
      <p:nvGrpSpPr>
        <p:cNvPr id="1" name=""/>
        <p:cNvGrpSpPr/>
        <p:nvPr/>
      </p:nvGrpSpPr>
      <p:grpSpPr>
        <a:xfrm>
          <a:off x="0" y="0"/>
          <a:ext cx="0" cy="0"/>
          <a:chOff x="0" y="0"/>
          <a:chExt cx="0" cy="0"/>
        </a:xfrm>
      </p:grpSpPr>
      <p:sp>
        <p:nvSpPr>
          <p:cNvPr id="4" name="title_line"/>
          <p:cNvSpPr>
            <a:spLocks noChangeShapeType="1"/>
          </p:cNvSpPr>
          <p:nvPr/>
        </p:nvSpPr>
        <p:spPr bwMode="gray">
          <a:xfrm>
            <a:off x="208832" y="291420"/>
            <a:ext cx="9471138" cy="0"/>
          </a:xfrm>
          <a:prstGeom prst="line">
            <a:avLst/>
          </a:prstGeom>
          <a:noFill/>
          <a:ln w="12700">
            <a:solidFill>
              <a:srgbClr val="ACACAC"/>
            </a:solidFill>
            <a:round/>
            <a:headEnd/>
            <a:tailEnd/>
          </a:ln>
          <a:extLst>
            <a:ext uri="{909E8E84-426E-40DD-AFC4-6F175D3DCCD1}">
              <a14:hiddenFill xmlns:a14="http://schemas.microsoft.com/office/drawing/2010/main">
                <a:noFill/>
              </a14:hiddenFill>
            </a:ext>
          </a:extLst>
        </p:spPr>
        <p:txBody>
          <a:bodyPr lIns="0" tIns="0" rIns="0" bIns="0" anchor="ctr"/>
          <a:lstStyle/>
          <a:p>
            <a:pPr defTabSz="957588" fontAlgn="auto">
              <a:spcBef>
                <a:spcPts val="0"/>
              </a:spcBef>
              <a:spcAft>
                <a:spcPts val="0"/>
              </a:spcAft>
            </a:pPr>
            <a:endParaRPr lang="ja-JP" altLang="en-US" sz="1900">
              <a:solidFill>
                <a:prstClr val="black"/>
              </a:solidFill>
              <a:latin typeface="Calibri"/>
              <a:ea typeface="ＭＳ Ｐゴシック"/>
              <a:cs typeface="+mn-cs"/>
            </a:endParaRPr>
          </a:p>
        </p:txBody>
      </p:sp>
      <p:sp>
        <p:nvSpPr>
          <p:cNvPr id="2" name="タイトル 1"/>
          <p:cNvSpPr>
            <a:spLocks noGrp="1"/>
          </p:cNvSpPr>
          <p:nvPr>
            <p:ph type="title"/>
          </p:nvPr>
        </p:nvSpPr>
        <p:spPr>
          <a:xfrm>
            <a:off x="209117" y="123376"/>
            <a:ext cx="9477000" cy="162960"/>
          </a:xfrm>
        </p:spPr>
        <p:txBody>
          <a:bodyPr>
            <a:normAutofit/>
          </a:bodyPr>
          <a:lstStyle>
            <a:lvl1pPr>
              <a:defRPr sz="1800" b="1"/>
            </a:lvl1pPr>
          </a:lstStyle>
          <a:p>
            <a:r>
              <a:rPr lang="ja-JP" altLang="en-US" smtClean="0"/>
              <a:t>マスター タイトルの書式設定</a:t>
            </a:r>
            <a:endParaRPr lang="ja-JP" altLang="en-US" dirty="0"/>
          </a:p>
        </p:txBody>
      </p:sp>
      <p:sp>
        <p:nvSpPr>
          <p:cNvPr id="5" name="テキスト プレースホルダー 4"/>
          <p:cNvSpPr>
            <a:spLocks noGrp="1"/>
          </p:cNvSpPr>
          <p:nvPr>
            <p:ph type="body" sz="quarter" idx="10"/>
          </p:nvPr>
        </p:nvSpPr>
        <p:spPr>
          <a:xfrm>
            <a:off x="440143" y="1062001"/>
            <a:ext cx="9248571" cy="1146834"/>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dirty="0"/>
          </a:p>
        </p:txBody>
      </p:sp>
    </p:spTree>
    <p:extLst>
      <p:ext uri="{BB962C8B-B14F-4D97-AF65-F5344CB8AC3E}">
        <p14:creationId xmlns:p14="http://schemas.microsoft.com/office/powerpoint/2010/main" val="165199604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2_白紙">
    <p:spTree>
      <p:nvGrpSpPr>
        <p:cNvPr id="1" name=""/>
        <p:cNvGrpSpPr/>
        <p:nvPr/>
      </p:nvGrpSpPr>
      <p:grpSpPr>
        <a:xfrm>
          <a:off x="0" y="0"/>
          <a:ext cx="0" cy="0"/>
          <a:chOff x="0" y="0"/>
          <a:chExt cx="0" cy="0"/>
        </a:xfrm>
      </p:grpSpPr>
      <p:sp>
        <p:nvSpPr>
          <p:cNvPr id="11" name="タイトル 1"/>
          <p:cNvSpPr>
            <a:spLocks noGrp="1"/>
          </p:cNvSpPr>
          <p:nvPr>
            <p:ph type="title"/>
          </p:nvPr>
        </p:nvSpPr>
        <p:spPr>
          <a:xfrm>
            <a:off x="0" y="0"/>
            <a:ext cx="9906000" cy="377488"/>
          </a:xfrm>
          <a:solidFill>
            <a:schemeClr val="accent1">
              <a:lumMod val="75000"/>
            </a:schemeClr>
          </a:solidFill>
          <a:ln>
            <a:solidFill>
              <a:schemeClr val="accent1"/>
            </a:solidFill>
          </a:ln>
        </p:spPr>
        <p:txBody>
          <a:bodyPr>
            <a:noAutofit/>
          </a:bodyPr>
          <a:lstStyle>
            <a:lvl1pPr>
              <a:defRPr sz="2000" b="1">
                <a:solidFill>
                  <a:schemeClr val="bg1"/>
                </a:solidFill>
              </a:defRPr>
            </a:lvl1pPr>
          </a:lstStyle>
          <a:p>
            <a:r>
              <a:rPr lang="ja-JP" altLang="en-US" smtClean="0"/>
              <a:t>マスター タイトルの書式設定</a:t>
            </a:r>
            <a:endParaRPr lang="ja-JP" altLang="en-US"/>
          </a:p>
        </p:txBody>
      </p:sp>
    </p:spTree>
    <p:extLst>
      <p:ext uri="{BB962C8B-B14F-4D97-AF65-F5344CB8AC3E}">
        <p14:creationId xmlns:p14="http://schemas.microsoft.com/office/powerpoint/2010/main" val="177196633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4_セクション見出し">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a:xfrm>
            <a:off x="7605295" y="6525345"/>
            <a:ext cx="2311400" cy="365125"/>
          </a:xfrm>
          <a:prstGeom prst="rect">
            <a:avLst/>
          </a:prstGeom>
        </p:spPr>
        <p:txBody>
          <a:bodyPr/>
          <a:lstStyle/>
          <a:p>
            <a:pPr defTabSz="957588" fontAlgn="auto">
              <a:spcBef>
                <a:spcPts val="0"/>
              </a:spcBef>
              <a:spcAft>
                <a:spcPts val="0"/>
              </a:spcAft>
            </a:pPr>
            <a:fld id="{D9550142-B990-490A-A107-ED7302A7FD52}" type="slidenum">
              <a:rPr lang="ja-JP" altLang="en-US" sz="1900" smtClean="0">
                <a:solidFill>
                  <a:prstClr val="black"/>
                </a:solidFill>
                <a:latin typeface="Calibri"/>
                <a:ea typeface="ＭＳ Ｐゴシック"/>
                <a:cs typeface="+mn-cs"/>
              </a:rPr>
              <a:pPr defTabSz="957588" fontAlgn="auto">
                <a:spcBef>
                  <a:spcPts val="0"/>
                </a:spcBef>
                <a:spcAft>
                  <a:spcPts val="0"/>
                </a:spcAft>
              </a:pPr>
              <a:t>‹#›</a:t>
            </a:fld>
            <a:endParaRPr lang="ja-JP" altLang="en-US" sz="1900">
              <a:solidFill>
                <a:prstClr val="black"/>
              </a:solidFill>
              <a:latin typeface="Calibri"/>
              <a:ea typeface="ＭＳ Ｐゴシック"/>
              <a:cs typeface="+mn-cs"/>
            </a:endParaRPr>
          </a:p>
        </p:txBody>
      </p:sp>
    </p:spTree>
    <p:extLst>
      <p:ext uri="{BB962C8B-B14F-4D97-AF65-F5344CB8AC3E}">
        <p14:creationId xmlns:p14="http://schemas.microsoft.com/office/powerpoint/2010/main" val="174153275"/>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5_セクション見出し">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a:xfrm>
            <a:off x="7605295" y="6525345"/>
            <a:ext cx="2311400" cy="365125"/>
          </a:xfrm>
          <a:prstGeom prst="rect">
            <a:avLst/>
          </a:prstGeom>
        </p:spPr>
        <p:txBody>
          <a:bodyPr/>
          <a:lstStyle/>
          <a:p>
            <a:pPr defTabSz="957588" fontAlgn="auto">
              <a:spcBef>
                <a:spcPts val="0"/>
              </a:spcBef>
              <a:spcAft>
                <a:spcPts val="0"/>
              </a:spcAft>
            </a:pPr>
            <a:fld id="{D9550142-B990-490A-A107-ED7302A7FD52}" type="slidenum">
              <a:rPr lang="ja-JP" altLang="en-US" sz="1900" smtClean="0">
                <a:solidFill>
                  <a:prstClr val="black"/>
                </a:solidFill>
                <a:latin typeface="Calibri"/>
                <a:ea typeface="ＭＳ Ｐゴシック"/>
                <a:cs typeface="+mn-cs"/>
              </a:rPr>
              <a:pPr defTabSz="957588" fontAlgn="auto">
                <a:spcBef>
                  <a:spcPts val="0"/>
                </a:spcBef>
                <a:spcAft>
                  <a:spcPts val="0"/>
                </a:spcAft>
              </a:pPr>
              <a:t>‹#›</a:t>
            </a:fld>
            <a:endParaRPr lang="ja-JP" altLang="en-US" sz="1900">
              <a:solidFill>
                <a:prstClr val="black"/>
              </a:solidFill>
              <a:latin typeface="Calibri"/>
              <a:ea typeface="ＭＳ Ｐゴシック"/>
              <a:cs typeface="+mn-cs"/>
            </a:endParaRPr>
          </a:p>
        </p:txBody>
      </p:sp>
    </p:spTree>
    <p:extLst>
      <p:ext uri="{BB962C8B-B14F-4D97-AF65-F5344CB8AC3E}">
        <p14:creationId xmlns:p14="http://schemas.microsoft.com/office/powerpoint/2010/main" val="3453858293"/>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6_セクション見出し">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a:xfrm>
            <a:off x="7605295" y="6525345"/>
            <a:ext cx="2311400" cy="365125"/>
          </a:xfrm>
          <a:prstGeom prst="rect">
            <a:avLst/>
          </a:prstGeom>
        </p:spPr>
        <p:txBody>
          <a:bodyPr/>
          <a:lstStyle/>
          <a:p>
            <a:pPr defTabSz="957588" fontAlgn="auto">
              <a:spcBef>
                <a:spcPts val="0"/>
              </a:spcBef>
              <a:spcAft>
                <a:spcPts val="0"/>
              </a:spcAft>
            </a:pPr>
            <a:fld id="{D9550142-B990-490A-A107-ED7302A7FD52}" type="slidenum">
              <a:rPr lang="ja-JP" altLang="en-US" sz="1900" smtClean="0">
                <a:solidFill>
                  <a:prstClr val="black"/>
                </a:solidFill>
                <a:latin typeface="Calibri"/>
                <a:ea typeface="ＭＳ Ｐゴシック"/>
                <a:cs typeface="+mn-cs"/>
              </a:rPr>
              <a:pPr defTabSz="957588" fontAlgn="auto">
                <a:spcBef>
                  <a:spcPts val="0"/>
                </a:spcBef>
                <a:spcAft>
                  <a:spcPts val="0"/>
                </a:spcAft>
              </a:pPr>
              <a:t>‹#›</a:t>
            </a:fld>
            <a:endParaRPr lang="ja-JP" altLang="en-US" sz="1900">
              <a:solidFill>
                <a:prstClr val="black"/>
              </a:solidFill>
              <a:latin typeface="Calibri"/>
              <a:ea typeface="ＭＳ Ｐゴシック"/>
              <a:cs typeface="+mn-cs"/>
            </a:endParaRPr>
          </a:p>
        </p:txBody>
      </p:sp>
    </p:spTree>
    <p:extLst>
      <p:ext uri="{BB962C8B-B14F-4D97-AF65-F5344CB8AC3E}">
        <p14:creationId xmlns:p14="http://schemas.microsoft.com/office/powerpoint/2010/main" val="1951216782"/>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5_タイトルとコンテンツ">
    <p:spTree>
      <p:nvGrpSpPr>
        <p:cNvPr id="1" name=""/>
        <p:cNvGrpSpPr/>
        <p:nvPr/>
      </p:nvGrpSpPr>
      <p:grpSpPr>
        <a:xfrm>
          <a:off x="0" y="0"/>
          <a:ext cx="0" cy="0"/>
          <a:chOff x="0" y="0"/>
          <a:chExt cx="0" cy="0"/>
        </a:xfrm>
      </p:grpSpPr>
      <p:sp>
        <p:nvSpPr>
          <p:cNvPr id="10" name="タイトル 1"/>
          <p:cNvSpPr>
            <a:spLocks noGrp="1"/>
          </p:cNvSpPr>
          <p:nvPr>
            <p:ph type="title"/>
          </p:nvPr>
        </p:nvSpPr>
        <p:spPr>
          <a:xfrm>
            <a:off x="0" y="0"/>
            <a:ext cx="9906000" cy="377488"/>
          </a:xfrm>
          <a:solidFill>
            <a:schemeClr val="accent1">
              <a:lumMod val="75000"/>
            </a:schemeClr>
          </a:solidFill>
          <a:ln>
            <a:solidFill>
              <a:schemeClr val="accent1"/>
            </a:solidFill>
          </a:ln>
        </p:spPr>
        <p:txBody>
          <a:bodyPr>
            <a:noAutofit/>
          </a:bodyPr>
          <a:lstStyle>
            <a:lvl1pPr>
              <a:defRPr sz="2000" b="1">
                <a:solidFill>
                  <a:schemeClr val="bg1"/>
                </a:solidFill>
              </a:defRPr>
            </a:lvl1pPr>
          </a:lstStyle>
          <a:p>
            <a:r>
              <a:rPr kumimoji="1" lang="ja-JP" altLang="en-US" smtClean="0"/>
              <a:t>マスター タイトルの書式設定</a:t>
            </a:r>
            <a:endParaRPr kumimoji="1" lang="ja-JP" altLang="en-US"/>
          </a:p>
        </p:txBody>
      </p:sp>
    </p:spTree>
    <p:extLst>
      <p:ext uri="{BB962C8B-B14F-4D97-AF65-F5344CB8AC3E}">
        <p14:creationId xmlns:p14="http://schemas.microsoft.com/office/powerpoint/2010/main" val="114028891"/>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標準スライド">
    <p:spTree>
      <p:nvGrpSpPr>
        <p:cNvPr id="1" name=""/>
        <p:cNvGrpSpPr/>
        <p:nvPr/>
      </p:nvGrpSpPr>
      <p:grpSpPr>
        <a:xfrm>
          <a:off x="0" y="0"/>
          <a:ext cx="0" cy="0"/>
          <a:chOff x="0" y="0"/>
          <a:chExt cx="0" cy="0"/>
        </a:xfrm>
      </p:grpSpPr>
      <p:sp>
        <p:nvSpPr>
          <p:cNvPr id="3" name="日付プレースホルダー 2"/>
          <p:cNvSpPr>
            <a:spLocks noGrp="1"/>
          </p:cNvSpPr>
          <p:nvPr>
            <p:ph type="dt" sz="half" idx="10"/>
          </p:nvPr>
        </p:nvSpPr>
        <p:spPr/>
        <p:txBody>
          <a:bodyPr/>
          <a:lstStyle/>
          <a:p>
            <a:fld id="{92FD28E8-1F9F-431A-9D5F-EE7EDA8C6C14}" type="datetime1">
              <a:rPr kumimoji="1" lang="ja-JP" altLang="en-US" smtClean="0"/>
              <a:t>2020/2/20</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D9550142-B990-490A-A107-ED7302A7FD52}" type="slidenum">
              <a:rPr kumimoji="1" lang="ja-JP" altLang="en-US" smtClean="0"/>
              <a:t>‹#›</a:t>
            </a:fld>
            <a:endParaRPr kumimoji="1" lang="ja-JP" altLang="en-US"/>
          </a:p>
        </p:txBody>
      </p:sp>
      <p:sp>
        <p:nvSpPr>
          <p:cNvPr id="6" name="タイトル 1"/>
          <p:cNvSpPr>
            <a:spLocks noGrp="1"/>
          </p:cNvSpPr>
          <p:nvPr>
            <p:ph type="title"/>
          </p:nvPr>
        </p:nvSpPr>
        <p:spPr>
          <a:xfrm>
            <a:off x="200472" y="202875"/>
            <a:ext cx="9505503" cy="340863"/>
          </a:xfrm>
        </p:spPr>
        <p:txBody>
          <a:bodyPr wrap="square">
            <a:spAutoFit/>
          </a:bodyPr>
          <a:lstStyle>
            <a:lvl1pPr algn="l">
              <a:defRPr lang="ja-JP" altLang="en-US" sz="2215" b="1">
                <a:latin typeface="Meiryo UI" panose="020B0604030504040204" pitchFamily="50" charset="-128"/>
                <a:ea typeface="Meiryo UI" panose="020B0604030504040204" pitchFamily="50" charset="-128"/>
                <a:cs typeface="Meiryo UI" panose="020B0604030504040204" pitchFamily="50" charset="-128"/>
              </a:defRPr>
            </a:lvl1pPr>
          </a:lstStyle>
          <a:p>
            <a:pPr marL="0" lvl="0" algn="l"/>
            <a:r>
              <a:rPr kumimoji="1" lang="ja-JP" altLang="en-US" smtClean="0"/>
              <a:t>マスター タイトルの書式設定</a:t>
            </a:r>
            <a:endParaRPr kumimoji="1" lang="ja-JP" altLang="en-US" dirty="0"/>
          </a:p>
        </p:txBody>
      </p:sp>
      <p:sp>
        <p:nvSpPr>
          <p:cNvPr id="8" name="テキスト プレースホルダー 9"/>
          <p:cNvSpPr>
            <a:spLocks noGrp="1"/>
          </p:cNvSpPr>
          <p:nvPr>
            <p:ph type="body" sz="quarter" idx="13" hasCustomPrompt="1"/>
          </p:nvPr>
        </p:nvSpPr>
        <p:spPr>
          <a:xfrm>
            <a:off x="200794" y="6309322"/>
            <a:ext cx="9396722" cy="149143"/>
          </a:xfrm>
          <a:noFill/>
        </p:spPr>
        <p:txBody>
          <a:bodyPr wrap="square" lIns="0" tIns="0" rIns="0" bIns="0">
            <a:spAutoFit/>
          </a:bodyPr>
          <a:lstStyle>
            <a:lvl1pPr marL="0" indent="0">
              <a:spcBef>
                <a:spcPts val="0"/>
              </a:spcBef>
              <a:spcAft>
                <a:spcPts val="0"/>
              </a:spcAft>
              <a:buNone/>
              <a:defRPr sz="969">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smtClean="0"/>
              <a:t>（資料）●●</a:t>
            </a:r>
            <a:endParaRPr kumimoji="1" lang="ja-JP" altLang="en-US" dirty="0"/>
          </a:p>
        </p:txBody>
      </p:sp>
      <p:sp>
        <p:nvSpPr>
          <p:cNvPr id="9" name="テキスト プレースホルダー 9"/>
          <p:cNvSpPr>
            <a:spLocks noGrp="1"/>
          </p:cNvSpPr>
          <p:nvPr>
            <p:ph type="body" sz="quarter" idx="14" hasCustomPrompt="1"/>
          </p:nvPr>
        </p:nvSpPr>
        <p:spPr>
          <a:xfrm>
            <a:off x="200796" y="3104965"/>
            <a:ext cx="1764907" cy="284052"/>
          </a:xfrm>
          <a:noFill/>
        </p:spPr>
        <p:txBody>
          <a:bodyPr wrap="none" lIns="0" tIns="0" rIns="0" bIns="0">
            <a:spAutoFit/>
          </a:bodyPr>
          <a:lstStyle>
            <a:lvl1pPr marL="0" indent="0">
              <a:spcBef>
                <a:spcPts val="0"/>
              </a:spcBef>
              <a:spcAft>
                <a:spcPts val="0"/>
              </a:spcAft>
              <a:buNone/>
              <a:defRPr sz="1846">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smtClean="0"/>
              <a:t>説明文（</a:t>
            </a:r>
            <a:r>
              <a:rPr kumimoji="1" lang="en-US" altLang="ja-JP" dirty="0" smtClean="0"/>
              <a:t>20pt</a:t>
            </a:r>
            <a:r>
              <a:rPr kumimoji="1" lang="ja-JP" altLang="en-US" dirty="0" smtClean="0"/>
              <a:t>）</a:t>
            </a:r>
            <a:endParaRPr kumimoji="1" lang="ja-JP" altLang="en-US" dirty="0"/>
          </a:p>
        </p:txBody>
      </p:sp>
      <p:sp>
        <p:nvSpPr>
          <p:cNvPr id="10" name="テキスト プレースホルダー 9"/>
          <p:cNvSpPr>
            <a:spLocks noGrp="1"/>
          </p:cNvSpPr>
          <p:nvPr>
            <p:ph type="body" sz="quarter" idx="15" hasCustomPrompt="1"/>
          </p:nvPr>
        </p:nvSpPr>
        <p:spPr>
          <a:xfrm>
            <a:off x="200472" y="3769296"/>
            <a:ext cx="1231106" cy="198837"/>
          </a:xfrm>
          <a:noFill/>
        </p:spPr>
        <p:txBody>
          <a:bodyPr wrap="none" lIns="0" tIns="0" rIns="0" bIns="0">
            <a:spAutoFit/>
          </a:bodyPr>
          <a:lstStyle>
            <a:lvl1pPr marL="0" indent="0">
              <a:spcBef>
                <a:spcPts val="0"/>
              </a:spcBef>
              <a:spcAft>
                <a:spcPts val="0"/>
              </a:spcAft>
              <a:buNone/>
              <a:defRPr sz="1292">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smtClean="0"/>
              <a:t>説明文（</a:t>
            </a:r>
            <a:r>
              <a:rPr kumimoji="1" lang="en-US" altLang="ja-JP" dirty="0" smtClean="0"/>
              <a:t>14pt</a:t>
            </a:r>
            <a:r>
              <a:rPr kumimoji="1" lang="ja-JP" altLang="en-US" dirty="0" smtClean="0"/>
              <a:t>）</a:t>
            </a:r>
            <a:endParaRPr kumimoji="1" lang="ja-JP" altLang="en-US" dirty="0"/>
          </a:p>
        </p:txBody>
      </p:sp>
      <p:sp>
        <p:nvSpPr>
          <p:cNvPr id="11" name="テキスト プレースホルダー 9"/>
          <p:cNvSpPr>
            <a:spLocks noGrp="1"/>
          </p:cNvSpPr>
          <p:nvPr>
            <p:ph type="body" sz="quarter" idx="16" hasCustomPrompt="1"/>
          </p:nvPr>
        </p:nvSpPr>
        <p:spPr>
          <a:xfrm>
            <a:off x="200472" y="4365106"/>
            <a:ext cx="1054776" cy="149143"/>
          </a:xfrm>
          <a:noFill/>
        </p:spPr>
        <p:txBody>
          <a:bodyPr wrap="none" lIns="0" tIns="0" rIns="0" bIns="0">
            <a:spAutoFit/>
          </a:bodyPr>
          <a:lstStyle>
            <a:lvl1pPr marL="0" indent="0">
              <a:spcBef>
                <a:spcPts val="0"/>
              </a:spcBef>
              <a:spcAft>
                <a:spcPts val="0"/>
              </a:spcAft>
              <a:buNone/>
              <a:defRPr sz="969">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smtClean="0"/>
              <a:t>説明文（</a:t>
            </a:r>
            <a:r>
              <a:rPr kumimoji="1" lang="en-US" altLang="ja-JP" dirty="0" smtClean="0"/>
              <a:t>10.5pt</a:t>
            </a:r>
            <a:r>
              <a:rPr kumimoji="1" lang="ja-JP" altLang="en-US" dirty="0" smtClean="0"/>
              <a:t>）</a:t>
            </a:r>
            <a:endParaRPr kumimoji="1" lang="ja-JP" altLang="en-US" dirty="0"/>
          </a:p>
        </p:txBody>
      </p:sp>
      <p:sp>
        <p:nvSpPr>
          <p:cNvPr id="12" name="テキスト プレースホルダー 11"/>
          <p:cNvSpPr>
            <a:spLocks noGrp="1"/>
          </p:cNvSpPr>
          <p:nvPr>
            <p:ph type="body" sz="quarter" idx="17"/>
          </p:nvPr>
        </p:nvSpPr>
        <p:spPr>
          <a:xfrm>
            <a:off x="200026" y="764706"/>
            <a:ext cx="9505950" cy="502161"/>
          </a:xfrm>
          <a:solidFill>
            <a:srgbClr val="99D6EC"/>
          </a:solidFill>
          <a:ln>
            <a:noFill/>
          </a:ln>
        </p:spPr>
        <p:txBody>
          <a:bodyPr vert="horz" wrap="square" lIns="216000" tIns="108000" rIns="216000" bIns="108000" rtlCol="0" anchor="t" anchorCtr="0">
            <a:spAutoFit/>
          </a:bodyPr>
          <a:lstStyle>
            <a:lvl1pPr>
              <a:defRPr lang="ja-JP" altLang="en-US" sz="1846" dirty="0">
                <a:latin typeface="Meiryo UI" panose="020B0604030504040204" pitchFamily="50" charset="-128"/>
                <a:ea typeface="Meiryo UI" panose="020B0604030504040204" pitchFamily="50" charset="-128"/>
                <a:cs typeface="Meiryo UI" panose="020B0604030504040204" pitchFamily="50" charset="-128"/>
              </a:defRPr>
            </a:lvl1pPr>
          </a:lstStyle>
          <a:p>
            <a:pPr marL="237398" lvl="0" indent="-237398">
              <a:spcBef>
                <a:spcPts val="554"/>
              </a:spcBef>
              <a:spcAft>
                <a:spcPts val="554"/>
              </a:spcAft>
              <a:buClr>
                <a:srgbClr val="002060"/>
              </a:buClr>
              <a:buFont typeface="Wingdings" panose="05000000000000000000" pitchFamily="2" charset="2"/>
              <a:buChar char="l"/>
            </a:pPr>
            <a:r>
              <a:rPr kumimoji="1" lang="ja-JP" altLang="en-US" smtClean="0"/>
              <a:t>マスター テキストの書式設定</a:t>
            </a:r>
          </a:p>
        </p:txBody>
      </p:sp>
    </p:spTree>
    <p:extLst>
      <p:ext uri="{BB962C8B-B14F-4D97-AF65-F5344CB8AC3E}">
        <p14:creationId xmlns:p14="http://schemas.microsoft.com/office/powerpoint/2010/main" val="775864676"/>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4" name="Line 3"/>
          <p:cNvSpPr>
            <a:spLocks noChangeShapeType="1"/>
          </p:cNvSpPr>
          <p:nvPr/>
        </p:nvSpPr>
        <p:spPr bwMode="gray">
          <a:xfrm>
            <a:off x="625475" y="3429000"/>
            <a:ext cx="8655050" cy="0"/>
          </a:xfrm>
          <a:prstGeom prst="line">
            <a:avLst/>
          </a:prstGeom>
          <a:noFill/>
          <a:ln w="9525">
            <a:solidFill>
              <a:srgbClr val="777777"/>
            </a:solidFill>
            <a:round/>
            <a:headEnd/>
            <a:tailEnd/>
          </a:ln>
          <a:extLst>
            <a:ext uri="{909E8E84-426E-40DD-AFC4-6F175D3DCCD1}">
              <a14:hiddenFill xmlns:a14="http://schemas.microsoft.com/office/drawing/2010/main">
                <a:noFill/>
              </a14:hiddenFill>
            </a:ext>
          </a:extLst>
        </p:spPr>
        <p:txBody>
          <a:bodyPr wrap="none" lIns="95782" tIns="47891" rIns="95782" bIns="47891" anchor="ctr"/>
          <a:lstStyle/>
          <a:p>
            <a:endParaRPr lang="en-IN" dirty="0"/>
          </a:p>
        </p:txBody>
      </p:sp>
      <p:sp>
        <p:nvSpPr>
          <p:cNvPr id="5124" name="Rectangle 4"/>
          <p:cNvSpPr>
            <a:spLocks noGrp="1" noChangeArrowheads="1"/>
          </p:cNvSpPr>
          <p:nvPr>
            <p:ph type="ctrTitle"/>
          </p:nvPr>
        </p:nvSpPr>
        <p:spPr>
          <a:xfrm>
            <a:off x="416190" y="2781300"/>
            <a:ext cx="9051264" cy="647700"/>
          </a:xfrm>
          <a:solidFill>
            <a:schemeClr val="bg1"/>
          </a:solidFill>
          <a:effectLst>
            <a:outerShdw dist="25400" dir="5400000" algn="ctr" rotWithShape="0">
              <a:schemeClr val="bg2"/>
            </a:outerShdw>
          </a:effectLst>
        </p:spPr>
        <p:txBody>
          <a:bodyPr lIns="0" bIns="0"/>
          <a:lstStyle>
            <a:lvl1pPr>
              <a:defRPr kumimoji="0" sz="3400" b="0">
                <a:latin typeface="Meiryo UI" panose="020B0604030504040204" pitchFamily="50" charset="-128"/>
                <a:ea typeface="Meiryo UI" panose="020B0604030504040204" pitchFamily="50" charset="-128"/>
                <a:cs typeface="Meiryo UI" panose="020B0604030504040204" pitchFamily="50" charset="-128"/>
              </a:defRPr>
            </a:lvl1pPr>
          </a:lstStyle>
          <a:p>
            <a:pPr lvl="0"/>
            <a:endParaRPr lang="en-US" noProof="0" dirty="0"/>
          </a:p>
        </p:txBody>
      </p:sp>
      <p:sp>
        <p:nvSpPr>
          <p:cNvPr id="5125" name="Rectangle 5"/>
          <p:cNvSpPr>
            <a:spLocks noGrp="1" noChangeArrowheads="1"/>
          </p:cNvSpPr>
          <p:nvPr>
            <p:ph type="subTitle" idx="1"/>
          </p:nvPr>
        </p:nvSpPr>
        <p:spPr>
          <a:xfrm>
            <a:off x="393833" y="3495676"/>
            <a:ext cx="9095978" cy="323165"/>
          </a:xfrm>
        </p:spPr>
        <p:txBody>
          <a:bodyPr/>
          <a:lstStyle>
            <a:lvl1pPr>
              <a:tabLst>
                <a:tab pos="9398567" algn="r"/>
              </a:tabLst>
              <a:defRPr b="1"/>
            </a:lvl1pPr>
          </a:lstStyle>
          <a:p>
            <a:pPr lvl="0"/>
            <a:r>
              <a:rPr lang="ja-JP" altLang="en-US" noProof="0" dirty="0"/>
              <a:t>マスター サブタイトルの書式設定</a:t>
            </a:r>
          </a:p>
        </p:txBody>
      </p:sp>
    </p:spTree>
    <p:extLst>
      <p:ext uri="{BB962C8B-B14F-4D97-AF65-F5344CB8AC3E}">
        <p14:creationId xmlns:p14="http://schemas.microsoft.com/office/powerpoint/2010/main" val="339652779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atin typeface="Meiryo UI" panose="020B0604030504040204" pitchFamily="50" charset="-128"/>
                <a:ea typeface="Meiryo UI" panose="020B0604030504040204" pitchFamily="50" charset="-128"/>
                <a:cs typeface="Meiryo UI" panose="020B0604030504040204" pitchFamily="50" charset="-128"/>
              </a:defRPr>
            </a:lvl1pPr>
          </a:lstStyle>
          <a:p>
            <a:r>
              <a:rPr lang="ja-JP" altLang="en-US" dirty="0"/>
              <a:t>マスター タイトルの書式設定</a:t>
            </a:r>
          </a:p>
        </p:txBody>
      </p:sp>
      <p:sp>
        <p:nvSpPr>
          <p:cNvPr id="3" name="コンテンツ プレースホルダー 2"/>
          <p:cNvSpPr>
            <a:spLocks noGrp="1"/>
          </p:cNvSpPr>
          <p:nvPr>
            <p:ph idx="1"/>
          </p:nvPr>
        </p:nvSpPr>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Tree>
    <p:extLst>
      <p:ext uri="{BB962C8B-B14F-4D97-AF65-F5344CB8AC3E}">
        <p14:creationId xmlns:p14="http://schemas.microsoft.com/office/powerpoint/2010/main" val="269980212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01"/>
            <a:ext cx="8420100" cy="1362075"/>
          </a:xfrm>
        </p:spPr>
        <p:txBody>
          <a:bodyPr anchor="t"/>
          <a:lstStyle>
            <a:lvl1pPr algn="l">
              <a:defRPr sz="42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82506" y="4083736"/>
            <a:ext cx="8420100" cy="323165"/>
          </a:xfrm>
        </p:spPr>
        <p:txBody>
          <a:bodyPr anchor="b"/>
          <a:lstStyle>
            <a:lvl1pPr marL="0" indent="0">
              <a:buNone/>
              <a:defRPr sz="2100"/>
            </a:lvl1pPr>
            <a:lvl2pPr marL="478908" indent="0">
              <a:buNone/>
              <a:defRPr sz="1900"/>
            </a:lvl2pPr>
            <a:lvl3pPr marL="957816" indent="0">
              <a:buNone/>
              <a:defRPr sz="1600"/>
            </a:lvl3pPr>
            <a:lvl4pPr marL="1436724" indent="0">
              <a:buNone/>
              <a:defRPr sz="1500"/>
            </a:lvl4pPr>
            <a:lvl5pPr marL="1915631" indent="0">
              <a:buNone/>
              <a:defRPr sz="1500"/>
            </a:lvl5pPr>
            <a:lvl6pPr marL="2394539" indent="0">
              <a:buNone/>
              <a:defRPr sz="1500"/>
            </a:lvl6pPr>
            <a:lvl7pPr marL="2873447" indent="0">
              <a:buNone/>
              <a:defRPr sz="1500"/>
            </a:lvl7pPr>
            <a:lvl8pPr marL="3352355" indent="0">
              <a:buNone/>
              <a:defRPr sz="1500"/>
            </a:lvl8pPr>
            <a:lvl9pPr marL="3831263" indent="0">
              <a:buNone/>
              <a:defRPr sz="1500"/>
            </a:lvl9pPr>
          </a:lstStyle>
          <a:p>
            <a:pPr lvl="0"/>
            <a:r>
              <a:rPr lang="ja-JP" altLang="en-US"/>
              <a:t>マスター テキストの書式設定</a:t>
            </a:r>
          </a:p>
        </p:txBody>
      </p:sp>
    </p:spTree>
    <p:extLst>
      <p:ext uri="{BB962C8B-B14F-4D97-AF65-F5344CB8AC3E}">
        <p14:creationId xmlns:p14="http://schemas.microsoft.com/office/powerpoint/2010/main" val="24365009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6D6365CD-7539-43E3-B034-6DFD49D0BEA0}" type="datetime1">
              <a:rPr lang="ja-JP" altLang="en-US" smtClean="0">
                <a:solidFill>
                  <a:prstClr val="black">
                    <a:tint val="75000"/>
                  </a:prstClr>
                </a:solidFill>
              </a:rPr>
              <a:t>2020/2/20</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91707BD5-7AB4-488F-AD2B-6630375DDE1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32741374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マスター タイトルの書式設定</a:t>
            </a:r>
          </a:p>
        </p:txBody>
      </p:sp>
      <p:sp>
        <p:nvSpPr>
          <p:cNvPr id="3" name="コンテンツ プレースホルダー 2"/>
          <p:cNvSpPr>
            <a:spLocks noGrp="1"/>
          </p:cNvSpPr>
          <p:nvPr>
            <p:ph sz="half" idx="1"/>
          </p:nvPr>
        </p:nvSpPr>
        <p:spPr>
          <a:xfrm>
            <a:off x="560652" y="1123951"/>
            <a:ext cx="4382029" cy="1997470"/>
          </a:xfrm>
        </p:spPr>
        <p:txBody>
          <a:bodyPr/>
          <a:lstStyle>
            <a:lvl1pPr>
              <a:defRPr sz="29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5107781" y="1123951"/>
            <a:ext cx="4382029" cy="1997470"/>
          </a:xfrm>
        </p:spPr>
        <p:txBody>
          <a:bodyPr/>
          <a:lstStyle>
            <a:lvl1pPr>
              <a:defRPr sz="29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310942473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95300" y="1790154"/>
            <a:ext cx="4376870" cy="384721"/>
          </a:xfrm>
        </p:spPr>
        <p:txBody>
          <a:bodyPr anchor="b"/>
          <a:lstStyle>
            <a:lvl1pPr marL="0" indent="0">
              <a:buNone/>
              <a:defRPr sz="2500" b="1"/>
            </a:lvl1pPr>
            <a:lvl2pPr marL="478908" indent="0">
              <a:buNone/>
              <a:defRPr sz="2100" b="1"/>
            </a:lvl2pPr>
            <a:lvl3pPr marL="957816" indent="0">
              <a:buNone/>
              <a:defRPr sz="1900" b="1"/>
            </a:lvl3pPr>
            <a:lvl4pPr marL="1436724" indent="0">
              <a:buNone/>
              <a:defRPr sz="1600" b="1"/>
            </a:lvl4pPr>
            <a:lvl5pPr marL="1915631" indent="0">
              <a:buNone/>
              <a:defRPr sz="1600" b="1"/>
            </a:lvl5pPr>
            <a:lvl6pPr marL="2394539" indent="0">
              <a:buNone/>
              <a:defRPr sz="1600" b="1"/>
            </a:lvl6pPr>
            <a:lvl7pPr marL="2873447" indent="0">
              <a:buNone/>
              <a:defRPr sz="1600" b="1"/>
            </a:lvl7pPr>
            <a:lvl8pPr marL="3352355" indent="0">
              <a:buNone/>
              <a:defRPr sz="1600" b="1"/>
            </a:lvl8pPr>
            <a:lvl9pPr marL="3831263"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95300" y="2174875"/>
            <a:ext cx="4376870" cy="1714315"/>
          </a:xfrm>
        </p:spPr>
        <p:txBody>
          <a:bodyPr/>
          <a:lstStyle>
            <a:lvl1pPr>
              <a:defRPr sz="2500"/>
            </a:lvl1pPr>
            <a:lvl2pPr>
              <a:defRPr sz="2100"/>
            </a:lvl2pPr>
            <a:lvl3pPr>
              <a:defRPr sz="19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5032111" y="1790154"/>
            <a:ext cx="4378590" cy="384721"/>
          </a:xfrm>
        </p:spPr>
        <p:txBody>
          <a:bodyPr anchor="b"/>
          <a:lstStyle>
            <a:lvl1pPr marL="0" indent="0">
              <a:buNone/>
              <a:defRPr sz="2500" b="1"/>
            </a:lvl1pPr>
            <a:lvl2pPr marL="478908" indent="0">
              <a:buNone/>
              <a:defRPr sz="2100" b="1"/>
            </a:lvl2pPr>
            <a:lvl3pPr marL="957816" indent="0">
              <a:buNone/>
              <a:defRPr sz="1900" b="1"/>
            </a:lvl3pPr>
            <a:lvl4pPr marL="1436724" indent="0">
              <a:buNone/>
              <a:defRPr sz="1600" b="1"/>
            </a:lvl4pPr>
            <a:lvl5pPr marL="1915631" indent="0">
              <a:buNone/>
              <a:defRPr sz="1600" b="1"/>
            </a:lvl5pPr>
            <a:lvl6pPr marL="2394539" indent="0">
              <a:buNone/>
              <a:defRPr sz="1600" b="1"/>
            </a:lvl6pPr>
            <a:lvl7pPr marL="2873447" indent="0">
              <a:buNone/>
              <a:defRPr sz="1600" b="1"/>
            </a:lvl7pPr>
            <a:lvl8pPr marL="3352355" indent="0">
              <a:buNone/>
              <a:defRPr sz="1600" b="1"/>
            </a:lvl8pPr>
            <a:lvl9pPr marL="3831263"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5032111" y="2174875"/>
            <a:ext cx="4378590" cy="1714315"/>
          </a:xfrm>
        </p:spPr>
        <p:txBody>
          <a:bodyPr/>
          <a:lstStyle>
            <a:lvl1pPr>
              <a:defRPr sz="2500"/>
            </a:lvl1pPr>
            <a:lvl2pPr>
              <a:defRPr sz="2100"/>
            </a:lvl2pPr>
            <a:lvl3pPr>
              <a:defRPr sz="19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350174772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Tree>
    <p:extLst>
      <p:ext uri="{BB962C8B-B14F-4D97-AF65-F5344CB8AC3E}">
        <p14:creationId xmlns:p14="http://schemas.microsoft.com/office/powerpoint/2010/main" val="413300431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59017306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1" y="273050"/>
            <a:ext cx="3259006" cy="1162050"/>
          </a:xfrm>
        </p:spPr>
        <p:txBody>
          <a:bodyPr/>
          <a:lstStyle>
            <a:lvl1pPr algn="l">
              <a:defRPr sz="2100" b="1"/>
            </a:lvl1pPr>
          </a:lstStyle>
          <a:p>
            <a:r>
              <a:rPr lang="ja-JP" altLang="en-US"/>
              <a:t>マスター タイトルの書式設定</a:t>
            </a:r>
          </a:p>
        </p:txBody>
      </p:sp>
      <p:sp>
        <p:nvSpPr>
          <p:cNvPr id="3" name="コンテンツ プレースホルダー 2"/>
          <p:cNvSpPr>
            <a:spLocks noGrp="1"/>
          </p:cNvSpPr>
          <p:nvPr>
            <p:ph idx="1"/>
          </p:nvPr>
        </p:nvSpPr>
        <p:spPr>
          <a:xfrm>
            <a:off x="3872971" y="273051"/>
            <a:ext cx="5537729" cy="2296013"/>
          </a:xfrm>
        </p:spPr>
        <p:txBody>
          <a:bodyPr/>
          <a:lstStyle>
            <a:lvl1pPr>
              <a:defRPr sz="3400"/>
            </a:lvl1pPr>
            <a:lvl2pPr>
              <a:defRPr sz="2900"/>
            </a:lvl2pPr>
            <a:lvl3pPr>
              <a:defRPr sz="2500"/>
            </a:lvl3pPr>
            <a:lvl4pPr>
              <a:defRPr sz="2100"/>
            </a:lvl4pPr>
            <a:lvl5pPr>
              <a:defRPr sz="2100"/>
            </a:lvl5pPr>
            <a:lvl6pPr>
              <a:defRPr sz="2100"/>
            </a:lvl6pPr>
            <a:lvl7pPr>
              <a:defRPr sz="2100"/>
            </a:lvl7pPr>
            <a:lvl8pPr>
              <a:defRPr sz="2100"/>
            </a:lvl8pPr>
            <a:lvl9pPr>
              <a:defRPr sz="21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95301" y="1435101"/>
            <a:ext cx="3259006" cy="230832"/>
          </a:xfrm>
        </p:spPr>
        <p:txBody>
          <a:bodyPr/>
          <a:lstStyle>
            <a:lvl1pPr marL="0" indent="0">
              <a:buNone/>
              <a:defRPr sz="1500"/>
            </a:lvl1pPr>
            <a:lvl2pPr marL="478908" indent="0">
              <a:buNone/>
              <a:defRPr sz="1300"/>
            </a:lvl2pPr>
            <a:lvl3pPr marL="957816" indent="0">
              <a:buNone/>
              <a:defRPr sz="1000"/>
            </a:lvl3pPr>
            <a:lvl4pPr marL="1436724" indent="0">
              <a:buNone/>
              <a:defRPr sz="1000"/>
            </a:lvl4pPr>
            <a:lvl5pPr marL="1915631" indent="0">
              <a:buNone/>
              <a:defRPr sz="1000"/>
            </a:lvl5pPr>
            <a:lvl6pPr marL="2394539" indent="0">
              <a:buNone/>
              <a:defRPr sz="1000"/>
            </a:lvl6pPr>
            <a:lvl7pPr marL="2873447" indent="0">
              <a:buNone/>
              <a:defRPr sz="1000"/>
            </a:lvl7pPr>
            <a:lvl8pPr marL="3352355" indent="0">
              <a:buNone/>
              <a:defRPr sz="1000"/>
            </a:lvl8pPr>
            <a:lvl9pPr marL="3831263" indent="0">
              <a:buNone/>
              <a:defRPr sz="1000"/>
            </a:lvl9pPr>
          </a:lstStyle>
          <a:p>
            <a:pPr lvl="0"/>
            <a:r>
              <a:rPr lang="ja-JP" altLang="en-US"/>
              <a:t>マスター テキストの書式設定</a:t>
            </a:r>
          </a:p>
        </p:txBody>
      </p:sp>
    </p:spTree>
    <p:extLst>
      <p:ext uri="{BB962C8B-B14F-4D97-AF65-F5344CB8AC3E}">
        <p14:creationId xmlns:p14="http://schemas.microsoft.com/office/powerpoint/2010/main" val="271253436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lstStyle>
            <a:lvl1pPr algn="l">
              <a:defRPr sz="2100" b="1"/>
            </a:lvl1pPr>
          </a:lstStyle>
          <a:p>
            <a:r>
              <a:rPr lang="ja-JP" altLang="en-US"/>
              <a:t>マスター タイトルの書式設定</a:t>
            </a:r>
          </a:p>
        </p:txBody>
      </p:sp>
      <p:sp>
        <p:nvSpPr>
          <p:cNvPr id="3" name="図プレースホルダー 2"/>
          <p:cNvSpPr>
            <a:spLocks noGrp="1"/>
          </p:cNvSpPr>
          <p:nvPr>
            <p:ph type="pic" idx="1"/>
          </p:nvPr>
        </p:nvSpPr>
        <p:spPr>
          <a:xfrm>
            <a:off x="1941645" y="612775"/>
            <a:ext cx="5943600" cy="523220"/>
          </a:xfrm>
        </p:spPr>
        <p:txBody>
          <a:bodyPr/>
          <a:lstStyle>
            <a:lvl1pPr marL="0" indent="0">
              <a:buNone/>
              <a:defRPr sz="3400"/>
            </a:lvl1pPr>
            <a:lvl2pPr marL="478908" indent="0">
              <a:buNone/>
              <a:defRPr sz="2900"/>
            </a:lvl2pPr>
            <a:lvl3pPr marL="957816" indent="0">
              <a:buNone/>
              <a:defRPr sz="2500"/>
            </a:lvl3pPr>
            <a:lvl4pPr marL="1436724" indent="0">
              <a:buNone/>
              <a:defRPr sz="2100"/>
            </a:lvl4pPr>
            <a:lvl5pPr marL="1915631" indent="0">
              <a:buNone/>
              <a:defRPr sz="2100"/>
            </a:lvl5pPr>
            <a:lvl6pPr marL="2394539" indent="0">
              <a:buNone/>
              <a:defRPr sz="2100"/>
            </a:lvl6pPr>
            <a:lvl7pPr marL="2873447" indent="0">
              <a:buNone/>
              <a:defRPr sz="2100"/>
            </a:lvl7pPr>
            <a:lvl8pPr marL="3352355" indent="0">
              <a:buNone/>
              <a:defRPr sz="2100"/>
            </a:lvl8pPr>
            <a:lvl9pPr marL="3831263" indent="0">
              <a:buNone/>
              <a:defRPr sz="2100"/>
            </a:lvl9pPr>
          </a:lstStyle>
          <a:p>
            <a:pPr lvl="0"/>
            <a:endParaRPr lang="ja-JP" altLang="en-US" noProof="0" dirty="0"/>
          </a:p>
        </p:txBody>
      </p:sp>
      <p:sp>
        <p:nvSpPr>
          <p:cNvPr id="4" name="テキスト プレースホルダー 3"/>
          <p:cNvSpPr>
            <a:spLocks noGrp="1"/>
          </p:cNvSpPr>
          <p:nvPr>
            <p:ph type="body" sz="half" idx="2"/>
          </p:nvPr>
        </p:nvSpPr>
        <p:spPr>
          <a:xfrm>
            <a:off x="1941645" y="5367338"/>
            <a:ext cx="5943600" cy="230832"/>
          </a:xfrm>
        </p:spPr>
        <p:txBody>
          <a:bodyPr/>
          <a:lstStyle>
            <a:lvl1pPr marL="0" indent="0">
              <a:buNone/>
              <a:defRPr sz="1500"/>
            </a:lvl1pPr>
            <a:lvl2pPr marL="478908" indent="0">
              <a:buNone/>
              <a:defRPr sz="1300"/>
            </a:lvl2pPr>
            <a:lvl3pPr marL="957816" indent="0">
              <a:buNone/>
              <a:defRPr sz="1000"/>
            </a:lvl3pPr>
            <a:lvl4pPr marL="1436724" indent="0">
              <a:buNone/>
              <a:defRPr sz="1000"/>
            </a:lvl4pPr>
            <a:lvl5pPr marL="1915631" indent="0">
              <a:buNone/>
              <a:defRPr sz="1000"/>
            </a:lvl5pPr>
            <a:lvl6pPr marL="2394539" indent="0">
              <a:buNone/>
              <a:defRPr sz="1000"/>
            </a:lvl6pPr>
            <a:lvl7pPr marL="2873447" indent="0">
              <a:buNone/>
              <a:defRPr sz="1000"/>
            </a:lvl7pPr>
            <a:lvl8pPr marL="3352355" indent="0">
              <a:buNone/>
              <a:defRPr sz="1000"/>
            </a:lvl8pPr>
            <a:lvl9pPr marL="3831263" indent="0">
              <a:buNone/>
              <a:defRPr sz="1000"/>
            </a:lvl9pPr>
          </a:lstStyle>
          <a:p>
            <a:pPr lvl="0"/>
            <a:r>
              <a:rPr lang="ja-JP" altLang="en-US"/>
              <a:t>マスター テキストの書式設定</a:t>
            </a:r>
          </a:p>
        </p:txBody>
      </p:sp>
    </p:spTree>
    <p:extLst>
      <p:ext uri="{BB962C8B-B14F-4D97-AF65-F5344CB8AC3E}">
        <p14:creationId xmlns:p14="http://schemas.microsoft.com/office/powerpoint/2010/main" val="69303974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5651003" y="1123950"/>
            <a:ext cx="3838808" cy="1442153"/>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68848993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221406" y="333376"/>
            <a:ext cx="2268405" cy="230187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5061465" y="333376"/>
            <a:ext cx="1994841" cy="230187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196244700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xAndObj">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01651" y="122239"/>
            <a:ext cx="8915400" cy="511175"/>
          </a:xfrm>
        </p:spPr>
        <p:txBody>
          <a:bodyPr/>
          <a:lstStyle/>
          <a:p>
            <a:r>
              <a:rPr lang="ja-JP" altLang="en-US" dirty="0"/>
              <a:t>マスター タイトルの書式設定</a:t>
            </a:r>
          </a:p>
        </p:txBody>
      </p:sp>
      <p:sp>
        <p:nvSpPr>
          <p:cNvPr id="3" name="テキスト プレースホルダー 2"/>
          <p:cNvSpPr>
            <a:spLocks noGrp="1"/>
          </p:cNvSpPr>
          <p:nvPr>
            <p:ph type="body" sz="half" idx="1"/>
          </p:nvPr>
        </p:nvSpPr>
        <p:spPr>
          <a:xfrm>
            <a:off x="495300" y="1341438"/>
            <a:ext cx="4381501" cy="15973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5029200" y="1341438"/>
            <a:ext cx="4381501" cy="15973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3829246255"/>
      </p:ext>
    </p:extLst>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4_タイトルとコンテンツ">
    <p:spTree>
      <p:nvGrpSpPr>
        <p:cNvPr id="1" name=""/>
        <p:cNvGrpSpPr/>
        <p:nvPr/>
      </p:nvGrpSpPr>
      <p:grpSpPr>
        <a:xfrm>
          <a:off x="0" y="0"/>
          <a:ext cx="0" cy="0"/>
          <a:chOff x="0" y="0"/>
          <a:chExt cx="0" cy="0"/>
        </a:xfrm>
      </p:grpSpPr>
      <p:sp>
        <p:nvSpPr>
          <p:cNvPr id="10" name="タイトル 1"/>
          <p:cNvSpPr>
            <a:spLocks noGrp="1"/>
          </p:cNvSpPr>
          <p:nvPr>
            <p:ph type="title"/>
          </p:nvPr>
        </p:nvSpPr>
        <p:spPr>
          <a:xfrm>
            <a:off x="0" y="0"/>
            <a:ext cx="9906000" cy="377488"/>
          </a:xfrm>
          <a:solidFill>
            <a:schemeClr val="accent1">
              <a:lumMod val="75000"/>
            </a:schemeClr>
          </a:solidFill>
          <a:ln>
            <a:solidFill>
              <a:schemeClr val="accent1"/>
            </a:solidFill>
          </a:ln>
        </p:spPr>
        <p:txBody>
          <a:bodyPr>
            <a:noAutofit/>
          </a:bodyPr>
          <a:lstStyle>
            <a:lvl1pPr>
              <a:defRPr sz="2000" b="1">
                <a:solidFill>
                  <a:schemeClr val="bg1"/>
                </a:solidFill>
              </a:defRPr>
            </a:lvl1pPr>
          </a:lstStyle>
          <a:p>
            <a:r>
              <a:rPr lang="ja-JP" altLang="en-US"/>
              <a:t>マスター タイトルの書式設定</a:t>
            </a:r>
          </a:p>
        </p:txBody>
      </p:sp>
    </p:spTree>
    <p:extLst>
      <p:ext uri="{BB962C8B-B14F-4D97-AF65-F5344CB8AC3E}">
        <p14:creationId xmlns:p14="http://schemas.microsoft.com/office/powerpoint/2010/main" val="7764802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72972" y="27305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95300" y="1435102"/>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61A00BF6-EF72-4932-A4ED-664F44946193}" type="datetime1">
              <a:rPr lang="ja-JP" altLang="en-US" smtClean="0">
                <a:solidFill>
                  <a:prstClr val="black">
                    <a:tint val="75000"/>
                  </a:prstClr>
                </a:solidFill>
              </a:rPr>
              <a:t>2020/2/20</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91707BD5-7AB4-488F-AD2B-6630375DDE1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5629195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1_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1393439" y="1520788"/>
            <a:ext cx="7423989" cy="646331"/>
          </a:xfrm>
        </p:spPr>
        <p:txBody>
          <a:bodyPr anchor="t">
            <a:spAutoFit/>
          </a:bodyPr>
          <a:lstStyle>
            <a:lvl1pPr algn="l">
              <a:defRPr lang="ja-JP" altLang="en-US" sz="3600" b="1" dirty="0">
                <a:latin typeface="Meiryo UI" panose="020B0604030504040204" pitchFamily="50" charset="-128"/>
                <a:ea typeface="Meiryo UI" panose="020B0604030504040204" pitchFamily="50" charset="-128"/>
                <a:cs typeface="Meiryo UI" panose="020B0604030504040204" pitchFamily="50" charset="-128"/>
              </a:defRPr>
            </a:lvl1pPr>
          </a:lstStyle>
          <a:p>
            <a:pPr lvl="0"/>
            <a:r>
              <a:rPr lang="ja-JP" altLang="en-US"/>
              <a:t>マスター タイトルの書式設定</a:t>
            </a:r>
            <a:endParaRPr lang="ja-JP" altLang="en-US" dirty="0"/>
          </a:p>
        </p:txBody>
      </p:sp>
    </p:spTree>
    <p:extLst>
      <p:ext uri="{BB962C8B-B14F-4D97-AF65-F5344CB8AC3E}">
        <p14:creationId xmlns:p14="http://schemas.microsoft.com/office/powerpoint/2010/main" val="401645402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2_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1393439" y="1520788"/>
            <a:ext cx="7423989" cy="646331"/>
          </a:xfrm>
        </p:spPr>
        <p:txBody>
          <a:bodyPr anchor="t">
            <a:spAutoFit/>
          </a:bodyPr>
          <a:lstStyle>
            <a:lvl1pPr algn="l">
              <a:defRPr lang="ja-JP" altLang="en-US" sz="3600" b="1" dirty="0">
                <a:latin typeface="Meiryo UI" panose="020B0604030504040204" pitchFamily="50" charset="-128"/>
                <a:ea typeface="Meiryo UI" panose="020B0604030504040204" pitchFamily="50" charset="-128"/>
                <a:cs typeface="Meiryo UI" panose="020B0604030504040204" pitchFamily="50" charset="-128"/>
              </a:defRPr>
            </a:lvl1pPr>
          </a:lstStyle>
          <a:p>
            <a:pPr lvl="0"/>
            <a:r>
              <a:rPr lang="ja-JP" altLang="en-US"/>
              <a:t>マスター タイトルの書式設定</a:t>
            </a:r>
            <a:endParaRPr lang="ja-JP" altLang="en-US" dirty="0"/>
          </a:p>
        </p:txBody>
      </p:sp>
    </p:spTree>
    <p:extLst>
      <p:ext uri="{BB962C8B-B14F-4D97-AF65-F5344CB8AC3E}">
        <p14:creationId xmlns:p14="http://schemas.microsoft.com/office/powerpoint/2010/main" val="400650236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タイトルとテキスト">
    <p:spTree>
      <p:nvGrpSpPr>
        <p:cNvPr id="1" name=""/>
        <p:cNvGrpSpPr/>
        <p:nvPr/>
      </p:nvGrpSpPr>
      <p:grpSpPr>
        <a:xfrm>
          <a:off x="0" y="0"/>
          <a:ext cx="0" cy="0"/>
          <a:chOff x="0" y="0"/>
          <a:chExt cx="0" cy="0"/>
        </a:xfrm>
      </p:grpSpPr>
      <p:sp>
        <p:nvSpPr>
          <p:cNvPr id="4" name="title_line"/>
          <p:cNvSpPr>
            <a:spLocks noChangeShapeType="1"/>
          </p:cNvSpPr>
          <p:nvPr/>
        </p:nvSpPr>
        <p:spPr bwMode="gray">
          <a:xfrm>
            <a:off x="209550" y="292100"/>
            <a:ext cx="9471025" cy="0"/>
          </a:xfrm>
          <a:prstGeom prst="line">
            <a:avLst/>
          </a:prstGeom>
          <a:noFill/>
          <a:ln w="12700">
            <a:solidFill>
              <a:srgbClr val="ACACAC"/>
            </a:solidFill>
            <a:round/>
            <a:headEnd/>
            <a:tailEnd/>
          </a:ln>
          <a:extLst>
            <a:ext uri="{909E8E84-426E-40DD-AFC4-6F175D3DCCD1}">
              <a14:hiddenFill xmlns:a14="http://schemas.microsoft.com/office/drawing/2010/main">
                <a:noFill/>
              </a14:hiddenFill>
            </a:ext>
          </a:extLst>
        </p:spPr>
        <p:txBody>
          <a:bodyPr lIns="0" tIns="0" rIns="0" bIns="0" anchor="ctr"/>
          <a:lstStyle/>
          <a:p>
            <a:endParaRPr lang="en-IN" dirty="0"/>
          </a:p>
        </p:txBody>
      </p:sp>
      <p:sp>
        <p:nvSpPr>
          <p:cNvPr id="2" name="タイトル 1"/>
          <p:cNvSpPr>
            <a:spLocks noGrp="1"/>
          </p:cNvSpPr>
          <p:nvPr>
            <p:ph type="title"/>
          </p:nvPr>
        </p:nvSpPr>
        <p:spPr>
          <a:xfrm>
            <a:off x="209117" y="123376"/>
            <a:ext cx="9477000" cy="162960"/>
          </a:xfrm>
        </p:spPr>
        <p:txBody>
          <a:bodyPr>
            <a:normAutofit/>
          </a:bodyPr>
          <a:lstStyle>
            <a:lvl1pPr>
              <a:defRPr sz="1800" b="1"/>
            </a:lvl1pPr>
          </a:lstStyle>
          <a:p>
            <a:r>
              <a:rPr lang="ja-JP" altLang="en-US"/>
              <a:t>マスター タイトルの書式設定</a:t>
            </a:r>
            <a:endParaRPr lang="ja-JP" altLang="en-US" dirty="0"/>
          </a:p>
        </p:txBody>
      </p:sp>
      <p:sp>
        <p:nvSpPr>
          <p:cNvPr id="5" name="テキスト プレースホルダー 4"/>
          <p:cNvSpPr>
            <a:spLocks noGrp="1"/>
          </p:cNvSpPr>
          <p:nvPr>
            <p:ph type="body" sz="quarter" idx="10"/>
          </p:nvPr>
        </p:nvSpPr>
        <p:spPr>
          <a:xfrm>
            <a:off x="440143" y="1062001"/>
            <a:ext cx="9248571" cy="114683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ja-JP" altLang="en-US" dirty="0"/>
          </a:p>
        </p:txBody>
      </p:sp>
    </p:spTree>
    <p:extLst>
      <p:ext uri="{BB962C8B-B14F-4D97-AF65-F5344CB8AC3E}">
        <p14:creationId xmlns:p14="http://schemas.microsoft.com/office/powerpoint/2010/main" val="284959054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3_タイトルとコンテンツ">
    <p:spTree>
      <p:nvGrpSpPr>
        <p:cNvPr id="1" name=""/>
        <p:cNvGrpSpPr/>
        <p:nvPr/>
      </p:nvGrpSpPr>
      <p:grpSpPr>
        <a:xfrm>
          <a:off x="0" y="0"/>
          <a:ext cx="0" cy="0"/>
          <a:chOff x="0" y="0"/>
          <a:chExt cx="0" cy="0"/>
        </a:xfrm>
      </p:grpSpPr>
      <p:sp>
        <p:nvSpPr>
          <p:cNvPr id="10" name="タイトル 1"/>
          <p:cNvSpPr>
            <a:spLocks noGrp="1"/>
          </p:cNvSpPr>
          <p:nvPr>
            <p:ph type="title"/>
          </p:nvPr>
        </p:nvSpPr>
        <p:spPr>
          <a:xfrm>
            <a:off x="0" y="0"/>
            <a:ext cx="9906000" cy="377488"/>
          </a:xfrm>
          <a:solidFill>
            <a:schemeClr val="accent1">
              <a:lumMod val="75000"/>
            </a:schemeClr>
          </a:solidFill>
          <a:ln>
            <a:solidFill>
              <a:schemeClr val="accent1"/>
            </a:solidFill>
          </a:ln>
        </p:spPr>
        <p:txBody>
          <a:bodyPr>
            <a:noAutofit/>
          </a:bodyPr>
          <a:lstStyle>
            <a:lvl1pPr>
              <a:defRPr sz="2000" b="1">
                <a:solidFill>
                  <a:schemeClr val="bg1"/>
                </a:solidFill>
              </a:defRPr>
            </a:lvl1pPr>
          </a:lstStyle>
          <a:p>
            <a:r>
              <a:rPr lang="ja-JP" altLang="en-US"/>
              <a:t>マスター タイトルの書式設定</a:t>
            </a:r>
          </a:p>
        </p:txBody>
      </p:sp>
    </p:spTree>
    <p:extLst>
      <p:ext uri="{BB962C8B-B14F-4D97-AF65-F5344CB8AC3E}">
        <p14:creationId xmlns:p14="http://schemas.microsoft.com/office/powerpoint/2010/main" val="86860197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2_白紙">
    <p:spTree>
      <p:nvGrpSpPr>
        <p:cNvPr id="1" name=""/>
        <p:cNvGrpSpPr/>
        <p:nvPr/>
      </p:nvGrpSpPr>
      <p:grpSpPr>
        <a:xfrm>
          <a:off x="0" y="0"/>
          <a:ext cx="0" cy="0"/>
          <a:chOff x="0" y="0"/>
          <a:chExt cx="0" cy="0"/>
        </a:xfrm>
      </p:grpSpPr>
      <p:sp>
        <p:nvSpPr>
          <p:cNvPr id="11" name="タイトル 1"/>
          <p:cNvSpPr>
            <a:spLocks noGrp="1"/>
          </p:cNvSpPr>
          <p:nvPr>
            <p:ph type="title"/>
          </p:nvPr>
        </p:nvSpPr>
        <p:spPr>
          <a:xfrm>
            <a:off x="0" y="0"/>
            <a:ext cx="9906000" cy="377488"/>
          </a:xfrm>
          <a:solidFill>
            <a:schemeClr val="accent1">
              <a:lumMod val="75000"/>
            </a:schemeClr>
          </a:solidFill>
          <a:ln>
            <a:solidFill>
              <a:schemeClr val="accent1"/>
            </a:solidFill>
          </a:ln>
        </p:spPr>
        <p:txBody>
          <a:bodyPr>
            <a:noAutofit/>
          </a:bodyPr>
          <a:lstStyle>
            <a:lvl1pPr>
              <a:defRPr sz="2000" b="1">
                <a:solidFill>
                  <a:schemeClr val="bg1"/>
                </a:solidFill>
              </a:defRPr>
            </a:lvl1pPr>
          </a:lstStyle>
          <a:p>
            <a:r>
              <a:rPr lang="ja-JP" altLang="en-US"/>
              <a:t>マスター タイトルの書式設定</a:t>
            </a:r>
          </a:p>
        </p:txBody>
      </p:sp>
    </p:spTree>
    <p:extLst>
      <p:ext uri="{BB962C8B-B14F-4D97-AF65-F5344CB8AC3E}">
        <p14:creationId xmlns:p14="http://schemas.microsoft.com/office/powerpoint/2010/main" val="16645945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5_タイトルとコンテンツ">
    <p:spTree>
      <p:nvGrpSpPr>
        <p:cNvPr id="1" name=""/>
        <p:cNvGrpSpPr/>
        <p:nvPr/>
      </p:nvGrpSpPr>
      <p:grpSpPr>
        <a:xfrm>
          <a:off x="0" y="0"/>
          <a:ext cx="0" cy="0"/>
          <a:chOff x="0" y="0"/>
          <a:chExt cx="0" cy="0"/>
        </a:xfrm>
      </p:grpSpPr>
      <p:sp>
        <p:nvSpPr>
          <p:cNvPr id="10" name="タイトル 1"/>
          <p:cNvSpPr>
            <a:spLocks noGrp="1"/>
          </p:cNvSpPr>
          <p:nvPr>
            <p:ph type="title"/>
          </p:nvPr>
        </p:nvSpPr>
        <p:spPr>
          <a:xfrm>
            <a:off x="0" y="0"/>
            <a:ext cx="9906000" cy="377488"/>
          </a:xfrm>
          <a:solidFill>
            <a:schemeClr val="accent1">
              <a:lumMod val="75000"/>
            </a:schemeClr>
          </a:solidFill>
          <a:ln>
            <a:solidFill>
              <a:schemeClr val="accent1"/>
            </a:solidFill>
          </a:ln>
        </p:spPr>
        <p:txBody>
          <a:bodyPr>
            <a:noAutofit/>
          </a:bodyPr>
          <a:lstStyle>
            <a:lvl1pPr>
              <a:defRPr sz="2000" b="1">
                <a:solidFill>
                  <a:schemeClr val="bg1"/>
                </a:solidFill>
              </a:defRPr>
            </a:lvl1pPr>
          </a:lstStyle>
          <a:p>
            <a:r>
              <a:rPr lang="ja-JP" altLang="en-US"/>
              <a:t>マスター タイトルの書式設定</a:t>
            </a:r>
          </a:p>
        </p:txBody>
      </p:sp>
    </p:spTree>
    <p:extLst>
      <p:ext uri="{BB962C8B-B14F-4D97-AF65-F5344CB8AC3E}">
        <p14:creationId xmlns:p14="http://schemas.microsoft.com/office/powerpoint/2010/main" val="139489896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3_セクション見出し">
    <p:spTree>
      <p:nvGrpSpPr>
        <p:cNvPr id="1" name=""/>
        <p:cNvGrpSpPr/>
        <p:nvPr/>
      </p:nvGrpSpPr>
      <p:grpSpPr>
        <a:xfrm>
          <a:off x="0" y="0"/>
          <a:ext cx="0" cy="0"/>
          <a:chOff x="0" y="0"/>
          <a:chExt cx="0" cy="0"/>
        </a:xfrm>
      </p:grpSpPr>
      <p:sp>
        <p:nvSpPr>
          <p:cNvPr id="2" name="日付プレースホルダー 3">
            <a:extLst>
              <a:ext uri="{FF2B5EF4-FFF2-40B4-BE49-F238E27FC236}">
                <a16:creationId xmlns:a16="http://schemas.microsoft.com/office/drawing/2014/main" id="{A65CE12D-93E3-4B61-9B5A-14DEB1E78F96}"/>
              </a:ext>
            </a:extLst>
          </p:cNvPr>
          <p:cNvSpPr>
            <a:spLocks noGrp="1"/>
          </p:cNvSpPr>
          <p:nvPr>
            <p:ph type="dt" sz="half" idx="10"/>
          </p:nvPr>
        </p:nvSpPr>
        <p:spPr>
          <a:xfrm>
            <a:off x="495300" y="6356350"/>
            <a:ext cx="2311400" cy="365125"/>
          </a:xfrm>
          <a:prstGeom prst="rect">
            <a:avLst/>
          </a:prstGeom>
        </p:spPr>
        <p:txBody>
          <a:bodyPr/>
          <a:lstStyle>
            <a:lvl1pPr eaLnBrk="1" hangingPunct="1">
              <a:defRPr>
                <a:solidFill>
                  <a:prstClr val="black">
                    <a:tint val="75000"/>
                  </a:prstClr>
                </a:solidFill>
                <a:latin typeface="Arial" charset="0"/>
                <a:ea typeface="メイリオ" panose="020B0604030504040204" pitchFamily="50" charset="-128"/>
                <a:cs typeface="メイリオ" pitchFamily="50" charset="-128"/>
              </a:defRPr>
            </a:lvl1pPr>
          </a:lstStyle>
          <a:p>
            <a:pPr>
              <a:defRPr/>
            </a:pPr>
            <a:endParaRPr lang="ja-JP" altLang="en-US" dirty="0"/>
          </a:p>
        </p:txBody>
      </p:sp>
      <p:sp>
        <p:nvSpPr>
          <p:cNvPr id="3" name="フッター プレースホルダー 4">
            <a:extLst>
              <a:ext uri="{FF2B5EF4-FFF2-40B4-BE49-F238E27FC236}">
                <a16:creationId xmlns:a16="http://schemas.microsoft.com/office/drawing/2014/main" id="{2D775C99-BE65-4714-BC46-52A633195FF5}"/>
              </a:ext>
            </a:extLst>
          </p:cNvPr>
          <p:cNvSpPr>
            <a:spLocks noGrp="1"/>
          </p:cNvSpPr>
          <p:nvPr>
            <p:ph type="ftr" sz="quarter" idx="11"/>
          </p:nvPr>
        </p:nvSpPr>
        <p:spPr>
          <a:xfrm>
            <a:off x="3384550" y="6356350"/>
            <a:ext cx="3136900" cy="365125"/>
          </a:xfrm>
          <a:prstGeom prst="rect">
            <a:avLst/>
          </a:prstGeom>
        </p:spPr>
        <p:txBody>
          <a:bodyPr/>
          <a:lstStyle>
            <a:lvl1pPr eaLnBrk="1" hangingPunct="1">
              <a:defRPr>
                <a:solidFill>
                  <a:prstClr val="black">
                    <a:tint val="75000"/>
                  </a:prstClr>
                </a:solidFill>
                <a:latin typeface="Arial" charset="0"/>
                <a:ea typeface="メイリオ" panose="020B0604030504040204" pitchFamily="50" charset="-128"/>
                <a:cs typeface="メイリオ" pitchFamily="50" charset="-128"/>
              </a:defRPr>
            </a:lvl1pPr>
          </a:lstStyle>
          <a:p>
            <a:pPr>
              <a:defRPr/>
            </a:pPr>
            <a:endParaRPr lang="ja-JP" altLang="en-US" dirty="0"/>
          </a:p>
        </p:txBody>
      </p:sp>
      <p:sp>
        <p:nvSpPr>
          <p:cNvPr id="4" name="スライド番号プレースホルダー 5">
            <a:extLst>
              <a:ext uri="{FF2B5EF4-FFF2-40B4-BE49-F238E27FC236}">
                <a16:creationId xmlns:a16="http://schemas.microsoft.com/office/drawing/2014/main" id="{D4862455-DCE4-4B02-8240-09CDB8B09C00}"/>
              </a:ext>
            </a:extLst>
          </p:cNvPr>
          <p:cNvSpPr>
            <a:spLocks noGrp="1"/>
          </p:cNvSpPr>
          <p:nvPr>
            <p:ph type="sldNum" sz="quarter" idx="12"/>
          </p:nvPr>
        </p:nvSpPr>
        <p:spPr>
          <a:xfrm>
            <a:off x="7605713" y="6524625"/>
            <a:ext cx="2311400" cy="365125"/>
          </a:xfrm>
          <a:prstGeom prst="rect">
            <a:avLst/>
          </a:prstGeom>
        </p:spPr>
        <p:txBody>
          <a:bodyPr/>
          <a:lstStyle>
            <a:lvl1pPr defTabSz="957588" eaLnBrk="1" fontAlgn="auto" hangingPunct="1">
              <a:spcBef>
                <a:spcPts val="0"/>
              </a:spcBef>
              <a:spcAft>
                <a:spcPts val="0"/>
              </a:spcAft>
              <a:defRPr sz="1900">
                <a:solidFill>
                  <a:prstClr val="black"/>
                </a:solidFill>
                <a:latin typeface="Calibri"/>
                <a:ea typeface="ＭＳ Ｐゴシック"/>
              </a:defRPr>
            </a:lvl1pPr>
          </a:lstStyle>
          <a:p>
            <a:pPr>
              <a:defRPr/>
            </a:pPr>
            <a:fld id="{8298412F-AA59-4B42-9069-0233DD4DF7F8}" type="slidenum">
              <a:rPr lang="ja-JP" altLang="en-US"/>
              <a:pPr>
                <a:defRPr/>
              </a:pPr>
              <a:t>‹#›</a:t>
            </a:fld>
            <a:endParaRPr lang="ja-JP" altLang="en-US" dirty="0"/>
          </a:p>
        </p:txBody>
      </p:sp>
    </p:spTree>
    <p:extLst>
      <p:ext uri="{BB962C8B-B14F-4D97-AF65-F5344CB8AC3E}">
        <p14:creationId xmlns:p14="http://schemas.microsoft.com/office/powerpoint/2010/main" val="282669487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5_セクション見出し">
    <p:spTree>
      <p:nvGrpSpPr>
        <p:cNvPr id="1" name=""/>
        <p:cNvGrpSpPr/>
        <p:nvPr/>
      </p:nvGrpSpPr>
      <p:grpSpPr>
        <a:xfrm>
          <a:off x="0" y="0"/>
          <a:ext cx="0" cy="0"/>
          <a:chOff x="0" y="0"/>
          <a:chExt cx="0" cy="0"/>
        </a:xfrm>
      </p:grpSpPr>
      <p:sp>
        <p:nvSpPr>
          <p:cNvPr id="2" name="日付プレースホルダー 3">
            <a:extLst>
              <a:ext uri="{FF2B5EF4-FFF2-40B4-BE49-F238E27FC236}">
                <a16:creationId xmlns:a16="http://schemas.microsoft.com/office/drawing/2014/main" id="{91DBF99A-0817-4BC5-A4EE-2F819D902E22}"/>
              </a:ext>
            </a:extLst>
          </p:cNvPr>
          <p:cNvSpPr>
            <a:spLocks noGrp="1"/>
          </p:cNvSpPr>
          <p:nvPr>
            <p:ph type="dt" sz="half" idx="10"/>
          </p:nvPr>
        </p:nvSpPr>
        <p:spPr>
          <a:xfrm>
            <a:off x="495300" y="6356350"/>
            <a:ext cx="2311400" cy="365125"/>
          </a:xfrm>
          <a:prstGeom prst="rect">
            <a:avLst/>
          </a:prstGeom>
        </p:spPr>
        <p:txBody>
          <a:bodyPr/>
          <a:lstStyle>
            <a:lvl1pPr eaLnBrk="1" hangingPunct="1">
              <a:defRPr>
                <a:solidFill>
                  <a:prstClr val="black">
                    <a:tint val="75000"/>
                  </a:prstClr>
                </a:solidFill>
                <a:latin typeface="Arial" charset="0"/>
                <a:ea typeface="メイリオ" panose="020B0604030504040204" pitchFamily="50" charset="-128"/>
                <a:cs typeface="メイリオ" pitchFamily="50" charset="-128"/>
              </a:defRPr>
            </a:lvl1pPr>
          </a:lstStyle>
          <a:p>
            <a:pPr>
              <a:defRPr/>
            </a:pPr>
            <a:endParaRPr lang="ja-JP" altLang="en-US" dirty="0"/>
          </a:p>
        </p:txBody>
      </p:sp>
      <p:sp>
        <p:nvSpPr>
          <p:cNvPr id="3" name="フッター プレースホルダー 4">
            <a:extLst>
              <a:ext uri="{FF2B5EF4-FFF2-40B4-BE49-F238E27FC236}">
                <a16:creationId xmlns:a16="http://schemas.microsoft.com/office/drawing/2014/main" id="{A117CE87-5CDC-4646-AD39-A85050FC4AB1}"/>
              </a:ext>
            </a:extLst>
          </p:cNvPr>
          <p:cNvSpPr>
            <a:spLocks noGrp="1"/>
          </p:cNvSpPr>
          <p:nvPr>
            <p:ph type="ftr" sz="quarter" idx="11"/>
          </p:nvPr>
        </p:nvSpPr>
        <p:spPr>
          <a:xfrm>
            <a:off x="3384550" y="6356350"/>
            <a:ext cx="3136900" cy="365125"/>
          </a:xfrm>
          <a:prstGeom prst="rect">
            <a:avLst/>
          </a:prstGeom>
        </p:spPr>
        <p:txBody>
          <a:bodyPr/>
          <a:lstStyle>
            <a:lvl1pPr eaLnBrk="1" hangingPunct="1">
              <a:defRPr>
                <a:solidFill>
                  <a:prstClr val="black">
                    <a:tint val="75000"/>
                  </a:prstClr>
                </a:solidFill>
                <a:latin typeface="Arial" charset="0"/>
                <a:ea typeface="メイリオ" panose="020B0604030504040204" pitchFamily="50" charset="-128"/>
                <a:cs typeface="メイリオ" pitchFamily="50" charset="-128"/>
              </a:defRPr>
            </a:lvl1pPr>
          </a:lstStyle>
          <a:p>
            <a:pPr>
              <a:defRPr/>
            </a:pPr>
            <a:endParaRPr lang="ja-JP" altLang="en-US" dirty="0"/>
          </a:p>
        </p:txBody>
      </p:sp>
      <p:sp>
        <p:nvSpPr>
          <p:cNvPr id="4" name="スライド番号プレースホルダー 5">
            <a:extLst>
              <a:ext uri="{FF2B5EF4-FFF2-40B4-BE49-F238E27FC236}">
                <a16:creationId xmlns:a16="http://schemas.microsoft.com/office/drawing/2014/main" id="{CA542E29-4B88-490E-8529-853318EBD2E5}"/>
              </a:ext>
            </a:extLst>
          </p:cNvPr>
          <p:cNvSpPr>
            <a:spLocks noGrp="1"/>
          </p:cNvSpPr>
          <p:nvPr>
            <p:ph type="sldNum" sz="quarter" idx="12"/>
          </p:nvPr>
        </p:nvSpPr>
        <p:spPr>
          <a:xfrm>
            <a:off x="7605713" y="6524625"/>
            <a:ext cx="2311400" cy="365125"/>
          </a:xfrm>
          <a:prstGeom prst="rect">
            <a:avLst/>
          </a:prstGeom>
        </p:spPr>
        <p:txBody>
          <a:bodyPr/>
          <a:lstStyle>
            <a:lvl1pPr defTabSz="957588" eaLnBrk="1" fontAlgn="auto" hangingPunct="1">
              <a:spcBef>
                <a:spcPts val="0"/>
              </a:spcBef>
              <a:spcAft>
                <a:spcPts val="0"/>
              </a:spcAft>
              <a:defRPr sz="1900">
                <a:solidFill>
                  <a:prstClr val="black"/>
                </a:solidFill>
                <a:latin typeface="Calibri"/>
                <a:ea typeface="ＭＳ Ｐゴシック"/>
              </a:defRPr>
            </a:lvl1pPr>
          </a:lstStyle>
          <a:p>
            <a:pPr>
              <a:defRPr/>
            </a:pPr>
            <a:fld id="{724B5CDC-4C16-4FA3-91DA-7611D89D5BB2}" type="slidenum">
              <a:rPr lang="ja-JP" altLang="en-US"/>
              <a:pPr>
                <a:defRPr/>
              </a:pPr>
              <a:t>‹#›</a:t>
            </a:fld>
            <a:endParaRPr lang="ja-JP" altLang="en-US" dirty="0"/>
          </a:p>
        </p:txBody>
      </p:sp>
    </p:spTree>
    <p:extLst>
      <p:ext uri="{BB962C8B-B14F-4D97-AF65-F5344CB8AC3E}">
        <p14:creationId xmlns:p14="http://schemas.microsoft.com/office/powerpoint/2010/main" val="250864282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6_セクション見出し">
    <p:spTree>
      <p:nvGrpSpPr>
        <p:cNvPr id="1" name=""/>
        <p:cNvGrpSpPr/>
        <p:nvPr/>
      </p:nvGrpSpPr>
      <p:grpSpPr>
        <a:xfrm>
          <a:off x="0" y="0"/>
          <a:ext cx="0" cy="0"/>
          <a:chOff x="0" y="0"/>
          <a:chExt cx="0" cy="0"/>
        </a:xfrm>
      </p:grpSpPr>
      <p:sp>
        <p:nvSpPr>
          <p:cNvPr id="2" name="日付プレースホルダー 3">
            <a:extLst>
              <a:ext uri="{FF2B5EF4-FFF2-40B4-BE49-F238E27FC236}">
                <a16:creationId xmlns:a16="http://schemas.microsoft.com/office/drawing/2014/main" id="{271DB25B-959A-4715-9A39-C00F17BB0C22}"/>
              </a:ext>
            </a:extLst>
          </p:cNvPr>
          <p:cNvSpPr>
            <a:spLocks noGrp="1"/>
          </p:cNvSpPr>
          <p:nvPr>
            <p:ph type="dt" sz="half" idx="10"/>
          </p:nvPr>
        </p:nvSpPr>
        <p:spPr>
          <a:xfrm>
            <a:off x="495300" y="6356350"/>
            <a:ext cx="2311400" cy="365125"/>
          </a:xfrm>
          <a:prstGeom prst="rect">
            <a:avLst/>
          </a:prstGeom>
        </p:spPr>
        <p:txBody>
          <a:bodyPr/>
          <a:lstStyle>
            <a:lvl1pPr eaLnBrk="1" hangingPunct="1">
              <a:defRPr>
                <a:solidFill>
                  <a:prstClr val="black">
                    <a:tint val="75000"/>
                  </a:prstClr>
                </a:solidFill>
                <a:latin typeface="Arial" charset="0"/>
                <a:ea typeface="メイリオ" panose="020B0604030504040204" pitchFamily="50" charset="-128"/>
                <a:cs typeface="メイリオ" pitchFamily="50" charset="-128"/>
              </a:defRPr>
            </a:lvl1pPr>
          </a:lstStyle>
          <a:p>
            <a:pPr>
              <a:defRPr/>
            </a:pPr>
            <a:endParaRPr lang="ja-JP" altLang="en-US" dirty="0"/>
          </a:p>
        </p:txBody>
      </p:sp>
      <p:sp>
        <p:nvSpPr>
          <p:cNvPr id="3" name="フッター プレースホルダー 4">
            <a:extLst>
              <a:ext uri="{FF2B5EF4-FFF2-40B4-BE49-F238E27FC236}">
                <a16:creationId xmlns:a16="http://schemas.microsoft.com/office/drawing/2014/main" id="{5677BF48-8579-4154-B377-86CCB3C7F30D}"/>
              </a:ext>
            </a:extLst>
          </p:cNvPr>
          <p:cNvSpPr>
            <a:spLocks noGrp="1"/>
          </p:cNvSpPr>
          <p:nvPr>
            <p:ph type="ftr" sz="quarter" idx="11"/>
          </p:nvPr>
        </p:nvSpPr>
        <p:spPr>
          <a:xfrm>
            <a:off x="3384550" y="6356350"/>
            <a:ext cx="3136900" cy="365125"/>
          </a:xfrm>
          <a:prstGeom prst="rect">
            <a:avLst/>
          </a:prstGeom>
        </p:spPr>
        <p:txBody>
          <a:bodyPr/>
          <a:lstStyle>
            <a:lvl1pPr eaLnBrk="1" hangingPunct="1">
              <a:defRPr>
                <a:solidFill>
                  <a:prstClr val="black">
                    <a:tint val="75000"/>
                  </a:prstClr>
                </a:solidFill>
                <a:latin typeface="Arial" charset="0"/>
                <a:ea typeface="メイリオ" panose="020B0604030504040204" pitchFamily="50" charset="-128"/>
                <a:cs typeface="メイリオ" pitchFamily="50" charset="-128"/>
              </a:defRPr>
            </a:lvl1pPr>
          </a:lstStyle>
          <a:p>
            <a:pPr>
              <a:defRPr/>
            </a:pPr>
            <a:endParaRPr lang="ja-JP" altLang="en-US" dirty="0"/>
          </a:p>
        </p:txBody>
      </p:sp>
      <p:sp>
        <p:nvSpPr>
          <p:cNvPr id="4" name="スライド番号プレースホルダー 5">
            <a:extLst>
              <a:ext uri="{FF2B5EF4-FFF2-40B4-BE49-F238E27FC236}">
                <a16:creationId xmlns:a16="http://schemas.microsoft.com/office/drawing/2014/main" id="{C02B349A-E6E1-4756-83B8-87A52B21B900}"/>
              </a:ext>
            </a:extLst>
          </p:cNvPr>
          <p:cNvSpPr>
            <a:spLocks noGrp="1"/>
          </p:cNvSpPr>
          <p:nvPr>
            <p:ph type="sldNum" sz="quarter" idx="12"/>
          </p:nvPr>
        </p:nvSpPr>
        <p:spPr>
          <a:xfrm>
            <a:off x="7605713" y="6524625"/>
            <a:ext cx="2311400" cy="365125"/>
          </a:xfrm>
          <a:prstGeom prst="rect">
            <a:avLst/>
          </a:prstGeom>
        </p:spPr>
        <p:txBody>
          <a:bodyPr/>
          <a:lstStyle>
            <a:lvl1pPr defTabSz="957588" eaLnBrk="1" fontAlgn="auto" hangingPunct="1">
              <a:spcBef>
                <a:spcPts val="0"/>
              </a:spcBef>
              <a:spcAft>
                <a:spcPts val="0"/>
              </a:spcAft>
              <a:defRPr sz="1900">
                <a:solidFill>
                  <a:prstClr val="black"/>
                </a:solidFill>
                <a:latin typeface="Calibri"/>
                <a:ea typeface="ＭＳ Ｐゴシック"/>
              </a:defRPr>
            </a:lvl1pPr>
          </a:lstStyle>
          <a:p>
            <a:pPr>
              <a:defRPr/>
            </a:pPr>
            <a:fld id="{5A373B9C-F49F-4FFA-962B-F08D82DE4A63}" type="slidenum">
              <a:rPr lang="ja-JP" altLang="en-US"/>
              <a:pPr>
                <a:defRPr/>
              </a:pPr>
              <a:t>‹#›</a:t>
            </a:fld>
            <a:endParaRPr lang="ja-JP" altLang="en-US" dirty="0"/>
          </a:p>
        </p:txBody>
      </p:sp>
    </p:spTree>
    <p:extLst>
      <p:ext uri="{BB962C8B-B14F-4D97-AF65-F5344CB8AC3E}">
        <p14:creationId xmlns:p14="http://schemas.microsoft.com/office/powerpoint/2010/main" val="53884683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6"/>
            <a:ext cx="84201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DAD27FB4-8A4D-4A57-8599-CB3CC45ADC27}" type="datetime1">
              <a:rPr kumimoji="1" lang="ja-JP" altLang="en-US" smtClean="0"/>
              <a:t>2020/2/20</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a:xfrm>
            <a:off x="7594600" y="6492875"/>
            <a:ext cx="2311400" cy="365125"/>
          </a:xfrm>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345563650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7F5183A7-DC0B-4FB2-B777-B61E8E957173}" type="datetime1">
              <a:rPr lang="ja-JP" altLang="en-US" smtClean="0">
                <a:solidFill>
                  <a:prstClr val="black">
                    <a:tint val="75000"/>
                  </a:prstClr>
                </a:solidFill>
              </a:rPr>
              <a:t>2020/2/20</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91707BD5-7AB4-488F-AD2B-6630375DDE1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8103022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812442D-C4E8-44A9-A175-F89B65D36568}" type="datetime1">
              <a:rPr kumimoji="1" lang="ja-JP" altLang="en-US" smtClean="0"/>
              <a:t>2020/2/20</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64203505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01"/>
            <a:ext cx="84201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648D3796-D9EA-41BD-B8F8-BA1C230275AA}" type="datetime1">
              <a:rPr kumimoji="1" lang="ja-JP" altLang="en-US" smtClean="0"/>
              <a:t>2020/2/20</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81114637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BEA54CD7-B063-456B-A153-41230C8B4587}" type="datetime1">
              <a:rPr kumimoji="1" lang="ja-JP" altLang="en-US" smtClean="0"/>
              <a:t>2020/2/20</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166074362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C77D819B-B72D-4B0D-B43B-8C28B87F02F1}" type="datetime1">
              <a:rPr kumimoji="1" lang="ja-JP" altLang="en-US" smtClean="0"/>
              <a:t>2020/2/20</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349617251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A82D2DC1-E647-43A3-B049-F4F81DA242CC}" type="datetime1">
              <a:rPr kumimoji="1" lang="ja-JP" altLang="en-US" smtClean="0"/>
              <a:t>2020/2/20</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124321945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FA45E196-3DE2-4D0B-8C85-B9BE9CF6C8B4}" type="datetime1">
              <a:rPr kumimoji="1" lang="ja-JP" altLang="en-US" smtClean="0"/>
              <a:t>2020/2/20</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414449575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EE05E0D-B747-4416-A085-16FAF4315E4E}" type="datetime1">
              <a:rPr kumimoji="1" lang="ja-JP" altLang="en-US" smtClean="0"/>
              <a:t>2020/2/20</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123281111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A9BE54DA-D5F7-4A40-A577-EAD2C18E64D0}" type="datetime1">
              <a:rPr kumimoji="1" lang="ja-JP" altLang="en-US" smtClean="0"/>
              <a:t>2020/2/20</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294977840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4F0B19BA-C9A9-4E9F-B309-AB87C333284D}" type="datetime1">
              <a:rPr kumimoji="1" lang="ja-JP" altLang="en-US" smtClean="0"/>
              <a:t>2020/2/20</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390979852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95300" y="274639"/>
            <a:ext cx="652145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06C6DE9C-D213-422B-8336-C264FE4B84A1}" type="datetime1">
              <a:rPr kumimoji="1" lang="ja-JP" altLang="en-US" smtClean="0"/>
              <a:t>2020/2/20</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41749830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3" Type="http://schemas.openxmlformats.org/officeDocument/2006/relationships/slideLayout" Target="../slideLayouts/slideLayout26.xml"/><Relationship Id="rId21" Type="http://schemas.openxmlformats.org/officeDocument/2006/relationships/slideLayout" Target="../slideLayouts/slideLayout44.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24" Type="http://schemas.openxmlformats.org/officeDocument/2006/relationships/theme" Target="../theme/theme3.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slideLayout" Target="../slideLayouts/slideLayout46.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slideLayout" Target="../slideLayouts/slideLayout4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slideLayout" Target="../slideLayouts/slideLayout59.xml"/><Relationship Id="rId18" Type="http://schemas.openxmlformats.org/officeDocument/2006/relationships/slideLayout" Target="../slideLayouts/slideLayout64.xml"/><Relationship Id="rId3" Type="http://schemas.openxmlformats.org/officeDocument/2006/relationships/slideLayout" Target="../slideLayouts/slideLayout49.xml"/><Relationship Id="rId21" Type="http://schemas.openxmlformats.org/officeDocument/2006/relationships/theme" Target="../theme/theme4.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17" Type="http://schemas.openxmlformats.org/officeDocument/2006/relationships/slideLayout" Target="../slideLayouts/slideLayout63.xml"/><Relationship Id="rId2" Type="http://schemas.openxmlformats.org/officeDocument/2006/relationships/slideLayout" Target="../slideLayouts/slideLayout48.xml"/><Relationship Id="rId16" Type="http://schemas.openxmlformats.org/officeDocument/2006/relationships/slideLayout" Target="../slideLayouts/slideLayout62.xml"/><Relationship Id="rId20" Type="http://schemas.openxmlformats.org/officeDocument/2006/relationships/slideLayout" Target="../slideLayouts/slideLayout66.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5" Type="http://schemas.openxmlformats.org/officeDocument/2006/relationships/slideLayout" Target="../slideLayouts/slideLayout61.xml"/><Relationship Id="rId10" Type="http://schemas.openxmlformats.org/officeDocument/2006/relationships/slideLayout" Target="../slideLayouts/slideLayout56.xml"/><Relationship Id="rId19" Type="http://schemas.openxmlformats.org/officeDocument/2006/relationships/slideLayout" Target="../slideLayouts/slideLayout65.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slideLayout" Target="../slideLayouts/slideLayout6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slideLayout" Target="../slideLayouts/slideLayout79.xml"/><Relationship Id="rId18" Type="http://schemas.openxmlformats.org/officeDocument/2006/relationships/slideLayout" Target="../slideLayouts/slideLayout84.xml"/><Relationship Id="rId3" Type="http://schemas.openxmlformats.org/officeDocument/2006/relationships/slideLayout" Target="../slideLayouts/slideLayout69.xml"/><Relationship Id="rId21" Type="http://schemas.openxmlformats.org/officeDocument/2006/relationships/slideLayout" Target="../slideLayouts/slideLayout87.xml"/><Relationship Id="rId7" Type="http://schemas.openxmlformats.org/officeDocument/2006/relationships/slideLayout" Target="../slideLayouts/slideLayout73.xml"/><Relationship Id="rId12" Type="http://schemas.openxmlformats.org/officeDocument/2006/relationships/slideLayout" Target="../slideLayouts/slideLayout78.xml"/><Relationship Id="rId17" Type="http://schemas.openxmlformats.org/officeDocument/2006/relationships/slideLayout" Target="../slideLayouts/slideLayout83.xml"/><Relationship Id="rId2" Type="http://schemas.openxmlformats.org/officeDocument/2006/relationships/slideLayout" Target="../slideLayouts/slideLayout68.xml"/><Relationship Id="rId16" Type="http://schemas.openxmlformats.org/officeDocument/2006/relationships/slideLayout" Target="../slideLayouts/slideLayout82.xml"/><Relationship Id="rId20" Type="http://schemas.openxmlformats.org/officeDocument/2006/relationships/slideLayout" Target="../slideLayouts/slideLayout86.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5" Type="http://schemas.openxmlformats.org/officeDocument/2006/relationships/slideLayout" Target="../slideLayouts/slideLayout81.xml"/><Relationship Id="rId23" Type="http://schemas.openxmlformats.org/officeDocument/2006/relationships/theme" Target="../theme/theme5.xml"/><Relationship Id="rId10" Type="http://schemas.openxmlformats.org/officeDocument/2006/relationships/slideLayout" Target="../slideLayouts/slideLayout76.xml"/><Relationship Id="rId19" Type="http://schemas.openxmlformats.org/officeDocument/2006/relationships/slideLayout" Target="../slideLayouts/slideLayout85.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slideLayout" Target="../slideLayouts/slideLayout80.xml"/><Relationship Id="rId22" Type="http://schemas.openxmlformats.org/officeDocument/2006/relationships/slideLayout" Target="../slideLayouts/slideLayout8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theme" Target="../theme/theme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slideLayout" Target="../slideLayouts/slideLayout100.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103.xml"/><Relationship Id="rId7" Type="http://schemas.openxmlformats.org/officeDocument/2006/relationships/slideLayout" Target="../slideLayouts/slideLayout107.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5" Type="http://schemas.openxmlformats.org/officeDocument/2006/relationships/slideLayout" Target="../slideLayouts/slideLayout105.xml"/><Relationship Id="rId4" Type="http://schemas.openxmlformats.org/officeDocument/2006/relationships/slideLayout" Target="../slideLayouts/slideLayout104.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15.xml"/><Relationship Id="rId13" Type="http://schemas.openxmlformats.org/officeDocument/2006/relationships/slideLayout" Target="../slideLayouts/slideLayout120.xml"/><Relationship Id="rId3" Type="http://schemas.openxmlformats.org/officeDocument/2006/relationships/slideLayout" Target="../slideLayouts/slideLayout110.xml"/><Relationship Id="rId7" Type="http://schemas.openxmlformats.org/officeDocument/2006/relationships/slideLayout" Target="../slideLayouts/slideLayout114.xml"/><Relationship Id="rId12" Type="http://schemas.openxmlformats.org/officeDocument/2006/relationships/slideLayout" Target="../slideLayouts/slideLayout119.xml"/><Relationship Id="rId2" Type="http://schemas.openxmlformats.org/officeDocument/2006/relationships/slideLayout" Target="../slideLayouts/slideLayout109.xml"/><Relationship Id="rId1" Type="http://schemas.openxmlformats.org/officeDocument/2006/relationships/slideLayout" Target="../slideLayouts/slideLayout108.xml"/><Relationship Id="rId6" Type="http://schemas.openxmlformats.org/officeDocument/2006/relationships/slideLayout" Target="../slideLayouts/slideLayout113.xml"/><Relationship Id="rId11" Type="http://schemas.openxmlformats.org/officeDocument/2006/relationships/slideLayout" Target="../slideLayouts/slideLayout118.xml"/><Relationship Id="rId5" Type="http://schemas.openxmlformats.org/officeDocument/2006/relationships/slideLayout" Target="../slideLayouts/slideLayout112.xml"/><Relationship Id="rId15" Type="http://schemas.openxmlformats.org/officeDocument/2006/relationships/theme" Target="../theme/theme8.xml"/><Relationship Id="rId10" Type="http://schemas.openxmlformats.org/officeDocument/2006/relationships/slideLayout" Target="../slideLayouts/slideLayout117.xml"/><Relationship Id="rId4" Type="http://schemas.openxmlformats.org/officeDocument/2006/relationships/slideLayout" Target="../slideLayouts/slideLayout111.xml"/><Relationship Id="rId9" Type="http://schemas.openxmlformats.org/officeDocument/2006/relationships/slideLayout" Target="../slideLayouts/slideLayout116.xml"/><Relationship Id="rId14" Type="http://schemas.openxmlformats.org/officeDocument/2006/relationships/slideLayout" Target="../slideLayouts/slideLayout1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600203"/>
            <a:ext cx="89154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95300" y="6356353"/>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fontAlgn="auto">
              <a:spcBef>
                <a:spcPts val="0"/>
              </a:spcBef>
              <a:spcAft>
                <a:spcPts val="0"/>
              </a:spcAft>
            </a:pPr>
            <a:fld id="{007B493F-CDEE-4A32-9B8A-99022678E811}" type="datetime1">
              <a:rPr lang="ja-JP" altLang="en-US" smtClean="0">
                <a:solidFill>
                  <a:prstClr val="black">
                    <a:tint val="75000"/>
                  </a:prstClr>
                </a:solidFill>
                <a:latin typeface="Calibri"/>
                <a:ea typeface="ＭＳ Ｐゴシック"/>
                <a:cs typeface="+mn-cs"/>
              </a:rPr>
              <a:t>2020/2/20</a:t>
            </a:fld>
            <a:endParaRPr lang="ja-JP" altLang="en-US">
              <a:solidFill>
                <a:prstClr val="black">
                  <a:tint val="75000"/>
                </a:prstClr>
              </a:solidFill>
              <a:latin typeface="Calibri"/>
              <a:ea typeface="ＭＳ Ｐゴシック"/>
              <a:cs typeface="+mn-cs"/>
            </a:endParaRPr>
          </a:p>
        </p:txBody>
      </p:sp>
      <p:sp>
        <p:nvSpPr>
          <p:cNvPr id="5" name="フッター プレースホルダー 4"/>
          <p:cNvSpPr>
            <a:spLocks noGrp="1"/>
          </p:cNvSpPr>
          <p:nvPr>
            <p:ph type="ftr" sz="quarter" idx="3"/>
          </p:nvPr>
        </p:nvSpPr>
        <p:spPr>
          <a:xfrm>
            <a:off x="3384550" y="6356353"/>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auto">
              <a:spcBef>
                <a:spcPts val="0"/>
              </a:spcBef>
              <a:spcAft>
                <a:spcPts val="0"/>
              </a:spcAft>
            </a:pPr>
            <a:endParaRPr lang="ja-JP" altLang="en-US">
              <a:solidFill>
                <a:prstClr val="black">
                  <a:tint val="75000"/>
                </a:prstClr>
              </a:solidFill>
              <a:latin typeface="Calibri"/>
              <a:ea typeface="ＭＳ Ｐゴシック"/>
              <a:cs typeface="+mn-cs"/>
            </a:endParaRPr>
          </a:p>
        </p:txBody>
      </p:sp>
      <p:sp>
        <p:nvSpPr>
          <p:cNvPr id="6" name="スライド番号プレースホルダー 5"/>
          <p:cNvSpPr>
            <a:spLocks noGrp="1"/>
          </p:cNvSpPr>
          <p:nvPr>
            <p:ph type="sldNum" sz="quarter" idx="4"/>
          </p:nvPr>
        </p:nvSpPr>
        <p:spPr>
          <a:xfrm>
            <a:off x="7099300" y="6356353"/>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auto">
              <a:spcBef>
                <a:spcPts val="0"/>
              </a:spcBef>
              <a:spcAft>
                <a:spcPts val="0"/>
              </a:spcAft>
            </a:pPr>
            <a:fld id="{91707BD5-7AB4-488F-AD2B-6630375DDE17}" type="slidenum">
              <a:rPr lang="ja-JP" altLang="en-US" smtClean="0">
                <a:solidFill>
                  <a:prstClr val="black">
                    <a:tint val="75000"/>
                  </a:prstClr>
                </a:solidFill>
                <a:latin typeface="Calibri"/>
                <a:ea typeface="ＭＳ Ｐゴシック"/>
                <a:cs typeface="+mn-cs"/>
              </a:rPr>
              <a:pPr defTabSz="457200" fontAlgn="auto">
                <a:spcBef>
                  <a:spcPts val="0"/>
                </a:spcBef>
                <a:spcAft>
                  <a:spcPts val="0"/>
                </a:spcAft>
              </a:pPr>
              <a:t>‹#›</a:t>
            </a:fld>
            <a:endParaRPr lang="ja-JP" altLang="en-US">
              <a:solidFill>
                <a:prstClr val="black">
                  <a:tint val="75000"/>
                </a:prstClr>
              </a:solidFill>
              <a:latin typeface="Calibri"/>
              <a:ea typeface="ＭＳ Ｐゴシック"/>
              <a:cs typeface="+mn-cs"/>
            </a:endParaRPr>
          </a:p>
        </p:txBody>
      </p:sp>
      <p:sp>
        <p:nvSpPr>
          <p:cNvPr id="7" name="正方形/長方形 6"/>
          <p:cNvSpPr/>
          <p:nvPr/>
        </p:nvSpPr>
        <p:spPr>
          <a:xfrm>
            <a:off x="0" y="0"/>
            <a:ext cx="9906000" cy="740620"/>
          </a:xfrm>
          <a:prstGeom prst="rect">
            <a:avLst/>
          </a:prstGeom>
          <a:gradFill flip="none" rotWithShape="1">
            <a:gsLst>
              <a:gs pos="20000">
                <a:schemeClr val="bg1"/>
              </a:gs>
              <a:gs pos="80000">
                <a:srgbClr val="FBFF7C"/>
              </a:gs>
            </a:gsLst>
            <a:path path="rect">
              <a:fillToRect l="100000" b="100000"/>
            </a:path>
            <a:tileRect t="-100000" r="-100000"/>
          </a:gra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ja-JP" altLang="en-US">
              <a:solidFill>
                <a:prstClr val="white"/>
              </a:solidFill>
            </a:endParaRPr>
          </a:p>
        </p:txBody>
      </p:sp>
    </p:spTree>
    <p:extLst>
      <p:ext uri="{BB962C8B-B14F-4D97-AF65-F5344CB8AC3E}">
        <p14:creationId xmlns:p14="http://schemas.microsoft.com/office/powerpoint/2010/main" val="2268847615"/>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Lst>
  <p:hf sldNum="0"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正方形/長方形 6"/>
          <p:cNvSpPr/>
          <p:nvPr/>
        </p:nvSpPr>
        <p:spPr>
          <a:xfrm>
            <a:off x="0" y="0"/>
            <a:ext cx="9906000" cy="740620"/>
          </a:xfrm>
          <a:prstGeom prst="rect">
            <a:avLst/>
          </a:prstGeom>
          <a:gradFill flip="none" rotWithShape="1">
            <a:gsLst>
              <a:gs pos="20000">
                <a:schemeClr val="bg1"/>
              </a:gs>
              <a:gs pos="80000">
                <a:srgbClr val="C6FFD7"/>
              </a:gs>
            </a:gsLst>
            <a:path path="rect">
              <a:fillToRect l="100000" b="100000"/>
            </a:path>
            <a:tileRect t="-100000" r="-100000"/>
          </a:gra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タイトル プレースホルダー 1"/>
          <p:cNvSpPr>
            <a:spLocks noGrp="1"/>
          </p:cNvSpPr>
          <p:nvPr>
            <p:ph type="title"/>
          </p:nvPr>
        </p:nvSpPr>
        <p:spPr>
          <a:xfrm>
            <a:off x="2144688" y="0"/>
            <a:ext cx="7761312" cy="740620"/>
          </a:xfrm>
          <a:prstGeom prst="rect">
            <a:avLst/>
          </a:prstGeom>
        </p:spPr>
        <p:txBody>
          <a:bodyPr vert="horz" lIns="91440" tIns="45720" rIns="91440" bIns="45720" rtlCol="0" anchor="ctr">
            <a:normAutofit/>
          </a:bodyPr>
          <a:lstStyle/>
          <a:p>
            <a:r>
              <a:rPr kumimoji="1" lang="ja-JP" altLang="en-US" dirty="0" smtClean="0"/>
              <a:t>マスター タイトルの書式設定</a:t>
            </a:r>
            <a:endParaRPr kumimoji="1" lang="ja-JP" altLang="en-US" dirty="0"/>
          </a:p>
        </p:txBody>
      </p:sp>
      <p:sp>
        <p:nvSpPr>
          <p:cNvPr id="3" name="テキスト プレースホルダー 2"/>
          <p:cNvSpPr>
            <a:spLocks noGrp="1"/>
          </p:cNvSpPr>
          <p:nvPr>
            <p:ph type="body" idx="1"/>
          </p:nvPr>
        </p:nvSpPr>
        <p:spPr>
          <a:xfrm>
            <a:off x="495300" y="1600203"/>
            <a:ext cx="8915400" cy="4525963"/>
          </a:xfrm>
          <a:prstGeom prst="rect">
            <a:avLst/>
          </a:prstGeom>
        </p:spPr>
        <p:txBody>
          <a:bodyPr vert="horz" lIns="91440" tIns="45720" rIns="91440" bIns="45720" rtlCol="0">
            <a:normAutofit/>
          </a:body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4" name="日付プレースホルダー 3"/>
          <p:cNvSpPr>
            <a:spLocks noGrp="1"/>
          </p:cNvSpPr>
          <p:nvPr>
            <p:ph type="dt" sz="half" idx="2"/>
          </p:nvPr>
        </p:nvSpPr>
        <p:spPr>
          <a:xfrm>
            <a:off x="495300" y="6356353"/>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33B735-B13D-4A14-821E-43647455B0B7}" type="datetime1">
              <a:rPr lang="ja-JP" altLang="en-US" smtClean="0">
                <a:solidFill>
                  <a:prstClr val="black">
                    <a:tint val="75000"/>
                  </a:prstClr>
                </a:solidFill>
                <a:ea typeface="ＭＳ Ｐゴシック" charset="-128"/>
              </a:rPr>
              <a:t>2020/2/20</a:t>
            </a:fld>
            <a:endParaRPr lang="ja-JP" altLang="en-US">
              <a:solidFill>
                <a:prstClr val="black">
                  <a:tint val="75000"/>
                </a:prstClr>
              </a:solidFill>
              <a:ea typeface="ＭＳ Ｐゴシック" charset="-128"/>
            </a:endParaRPr>
          </a:p>
        </p:txBody>
      </p:sp>
      <p:sp>
        <p:nvSpPr>
          <p:cNvPr id="5" name="フッター プレースホルダー 4"/>
          <p:cNvSpPr>
            <a:spLocks noGrp="1"/>
          </p:cNvSpPr>
          <p:nvPr>
            <p:ph type="ftr" sz="quarter" idx="3"/>
          </p:nvPr>
        </p:nvSpPr>
        <p:spPr>
          <a:xfrm>
            <a:off x="3384550" y="6356353"/>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a typeface="ＭＳ Ｐゴシック" charset="-128"/>
            </a:endParaRPr>
          </a:p>
        </p:txBody>
      </p:sp>
      <p:sp>
        <p:nvSpPr>
          <p:cNvPr id="6" name="スライド番号プレースホルダー 5"/>
          <p:cNvSpPr>
            <a:spLocks noGrp="1"/>
          </p:cNvSpPr>
          <p:nvPr>
            <p:ph type="sldNum" sz="quarter" idx="4"/>
          </p:nvPr>
        </p:nvSpPr>
        <p:spPr>
          <a:xfrm>
            <a:off x="7099300" y="6356353"/>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AF023D-D553-46BB-BEA6-49CCDF0BD8D9}" type="slidenum">
              <a:rPr lang="ja-JP" altLang="en-US" smtClean="0">
                <a:solidFill>
                  <a:prstClr val="black">
                    <a:tint val="75000"/>
                  </a:prstClr>
                </a:solidFill>
                <a:ea typeface="ＭＳ Ｐゴシック" charset="-128"/>
              </a:rPr>
              <a:pPr/>
              <a:t>‹#›</a:t>
            </a:fld>
            <a:endParaRPr lang="ja-JP" altLang="en-US">
              <a:solidFill>
                <a:prstClr val="black">
                  <a:tint val="75000"/>
                </a:prstClr>
              </a:solidFill>
              <a:ea typeface="ＭＳ Ｐゴシック" charset="-128"/>
            </a:endParaRPr>
          </a:p>
        </p:txBody>
      </p:sp>
    </p:spTree>
    <p:extLst>
      <p:ext uri="{BB962C8B-B14F-4D97-AF65-F5344CB8AC3E}">
        <p14:creationId xmlns:p14="http://schemas.microsoft.com/office/powerpoint/2010/main" val="3831248759"/>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Lst>
  <p:timing>
    <p:tnLst>
      <p:par>
        <p:cTn id="1" dur="indefinite" restart="never" nodeType="tmRoot"/>
      </p:par>
    </p:tnLst>
  </p:timing>
  <p:hf sldNum="0" hdr="0" ftr="0" dt="0"/>
  <p:txStyles>
    <p:titleStyle>
      <a:lvl1pPr algn="l" defTabSz="914400" rtl="0" eaLnBrk="1" latinLnBrk="0" hangingPunct="1">
        <a:spcBef>
          <a:spcPct val="0"/>
        </a:spcBef>
        <a:buNone/>
        <a:defRPr kumimoji="1" sz="3600" b="1"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8" name="Rectangle 3"/>
          <p:cNvSpPr>
            <a:spLocks noGrp="1" noChangeArrowheads="1"/>
          </p:cNvSpPr>
          <p:nvPr>
            <p:ph type="title"/>
          </p:nvPr>
        </p:nvSpPr>
        <p:spPr bwMode="gray">
          <a:xfrm>
            <a:off x="416190" y="333376"/>
            <a:ext cx="9051264" cy="487363"/>
          </a:xfrm>
          <a:prstGeom prst="rect">
            <a:avLst/>
          </a:prstGeom>
          <a:solidFill>
            <a:srgbClr val="99CCFF"/>
          </a:solidFill>
          <a:ln w="9525">
            <a:noFill/>
            <a:miter lim="800000"/>
            <a:headEnd/>
            <a:tailEnd/>
          </a:ln>
        </p:spPr>
        <p:txBody>
          <a:bodyPr vert="horz" wrap="square" lIns="150837" tIns="0" rIns="0" bIns="56564" numCol="1" anchor="b" anchorCtr="0" compatLnSpc="1">
            <a:prstTxWarp prst="textNoShape">
              <a:avLst/>
            </a:prstTxWarp>
          </a:bodyPr>
          <a:lstStyle/>
          <a:p>
            <a:pPr lvl="0"/>
            <a:r>
              <a:rPr lang="ja-JP" altLang="en-US" dirty="0" smtClean="0"/>
              <a:t>マスター タイトルの書式設定</a:t>
            </a:r>
          </a:p>
        </p:txBody>
      </p:sp>
      <p:sp>
        <p:nvSpPr>
          <p:cNvPr id="1030" name="Rectangle 5"/>
          <p:cNvSpPr>
            <a:spLocks noGrp="1" noChangeArrowheads="1"/>
          </p:cNvSpPr>
          <p:nvPr>
            <p:ph type="body" idx="1"/>
          </p:nvPr>
        </p:nvSpPr>
        <p:spPr bwMode="gray">
          <a:xfrm>
            <a:off x="560652" y="1123950"/>
            <a:ext cx="8929158" cy="159736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p>
        </p:txBody>
      </p:sp>
    </p:spTree>
    <p:extLst>
      <p:ext uri="{BB962C8B-B14F-4D97-AF65-F5344CB8AC3E}">
        <p14:creationId xmlns:p14="http://schemas.microsoft.com/office/powerpoint/2010/main" val="2891083762"/>
      </p:ext>
    </p:extLst>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 id="2147483819" r:id="rId8"/>
    <p:sldLayoutId id="2147483820" r:id="rId9"/>
    <p:sldLayoutId id="2147483821" r:id="rId10"/>
    <p:sldLayoutId id="2147483822" r:id="rId11"/>
    <p:sldLayoutId id="2147483823" r:id="rId12"/>
    <p:sldLayoutId id="2147483905" r:id="rId13"/>
    <p:sldLayoutId id="2147483801" r:id="rId14"/>
    <p:sldLayoutId id="2147483802" r:id="rId15"/>
    <p:sldLayoutId id="2147483803" r:id="rId16"/>
    <p:sldLayoutId id="2147483804" r:id="rId17"/>
    <p:sldLayoutId id="2147483805" r:id="rId18"/>
    <p:sldLayoutId id="2147483806" r:id="rId19"/>
    <p:sldLayoutId id="2147483807" r:id="rId20"/>
    <p:sldLayoutId id="2147483808" r:id="rId21"/>
    <p:sldLayoutId id="2147483809" r:id="rId22"/>
    <p:sldLayoutId id="2147483810" r:id="rId23"/>
  </p:sldLayoutIdLst>
  <p:timing>
    <p:tnLst>
      <p:par>
        <p:cTn id="1" dur="indefinite" restart="never" nodeType="tmRoot"/>
      </p:par>
    </p:tnLst>
  </p:timing>
  <p:hf sldNum="0" hdr="0" ftr="0" dt="0"/>
  <p:txStyles>
    <p:titleStyle>
      <a:lvl1pPr algn="l" rtl="0" eaLnBrk="0" fontAlgn="base" hangingPunct="0">
        <a:spcBef>
          <a:spcPct val="0"/>
        </a:spcBef>
        <a:spcAft>
          <a:spcPct val="0"/>
        </a:spcAft>
        <a:buClr>
          <a:srgbClr val="5F5F5F"/>
        </a:buClr>
        <a:defRPr kumimoji="1" sz="2500" b="1">
          <a:solidFill>
            <a:schemeClr val="tx1"/>
          </a:solidFill>
          <a:latin typeface="+mj-lt"/>
          <a:ea typeface="+mj-ea"/>
          <a:cs typeface="+mj-cs"/>
        </a:defRPr>
      </a:lvl1pPr>
      <a:lvl2pPr algn="l" rtl="0" eaLnBrk="0" fontAlgn="base" hangingPunct="0">
        <a:spcBef>
          <a:spcPct val="0"/>
        </a:spcBef>
        <a:spcAft>
          <a:spcPct val="0"/>
        </a:spcAft>
        <a:buClr>
          <a:srgbClr val="5F5F5F"/>
        </a:buClr>
        <a:defRPr kumimoji="1" sz="2500" b="1">
          <a:solidFill>
            <a:schemeClr val="tx1"/>
          </a:solidFill>
          <a:latin typeface="ＭＳ Ｐゴシック" pitchFamily="50" charset="-128"/>
          <a:ea typeface="ＭＳ Ｐゴシック" pitchFamily="50" charset="-128"/>
        </a:defRPr>
      </a:lvl2pPr>
      <a:lvl3pPr algn="l" rtl="0" eaLnBrk="0" fontAlgn="base" hangingPunct="0">
        <a:spcBef>
          <a:spcPct val="0"/>
        </a:spcBef>
        <a:spcAft>
          <a:spcPct val="0"/>
        </a:spcAft>
        <a:buClr>
          <a:srgbClr val="5F5F5F"/>
        </a:buClr>
        <a:defRPr kumimoji="1" sz="2500" b="1">
          <a:solidFill>
            <a:schemeClr val="tx1"/>
          </a:solidFill>
          <a:latin typeface="ＭＳ Ｐゴシック" pitchFamily="50" charset="-128"/>
          <a:ea typeface="ＭＳ Ｐゴシック" pitchFamily="50" charset="-128"/>
        </a:defRPr>
      </a:lvl3pPr>
      <a:lvl4pPr algn="l" rtl="0" eaLnBrk="0" fontAlgn="base" hangingPunct="0">
        <a:spcBef>
          <a:spcPct val="0"/>
        </a:spcBef>
        <a:spcAft>
          <a:spcPct val="0"/>
        </a:spcAft>
        <a:buClr>
          <a:srgbClr val="5F5F5F"/>
        </a:buClr>
        <a:defRPr kumimoji="1" sz="2500" b="1">
          <a:solidFill>
            <a:schemeClr val="tx1"/>
          </a:solidFill>
          <a:latin typeface="ＭＳ Ｐゴシック" pitchFamily="50" charset="-128"/>
          <a:ea typeface="ＭＳ Ｐゴシック" pitchFamily="50" charset="-128"/>
        </a:defRPr>
      </a:lvl4pPr>
      <a:lvl5pPr algn="l" rtl="0" eaLnBrk="0" fontAlgn="base" hangingPunct="0">
        <a:spcBef>
          <a:spcPct val="0"/>
        </a:spcBef>
        <a:spcAft>
          <a:spcPct val="0"/>
        </a:spcAft>
        <a:buClr>
          <a:srgbClr val="5F5F5F"/>
        </a:buClr>
        <a:defRPr kumimoji="1" sz="2500" b="1">
          <a:solidFill>
            <a:schemeClr val="tx1"/>
          </a:solidFill>
          <a:latin typeface="ＭＳ Ｐゴシック" pitchFamily="50" charset="-128"/>
          <a:ea typeface="ＭＳ Ｐゴシック" pitchFamily="50" charset="-128"/>
        </a:defRPr>
      </a:lvl5pPr>
      <a:lvl6pPr marL="478908" algn="l" rtl="0" fontAlgn="base">
        <a:spcBef>
          <a:spcPct val="0"/>
        </a:spcBef>
        <a:spcAft>
          <a:spcPct val="0"/>
        </a:spcAft>
        <a:buClr>
          <a:srgbClr val="5F5F5F"/>
        </a:buClr>
        <a:defRPr kumimoji="1" sz="2500" b="1">
          <a:solidFill>
            <a:schemeClr val="tx1"/>
          </a:solidFill>
          <a:latin typeface="ＭＳ Ｐゴシック" pitchFamily="50" charset="-128"/>
          <a:ea typeface="ＭＳ Ｐゴシック" pitchFamily="50" charset="-128"/>
        </a:defRPr>
      </a:lvl6pPr>
      <a:lvl7pPr marL="957816" algn="l" rtl="0" fontAlgn="base">
        <a:spcBef>
          <a:spcPct val="0"/>
        </a:spcBef>
        <a:spcAft>
          <a:spcPct val="0"/>
        </a:spcAft>
        <a:buClr>
          <a:srgbClr val="5F5F5F"/>
        </a:buClr>
        <a:defRPr kumimoji="1" sz="2500" b="1">
          <a:solidFill>
            <a:schemeClr val="tx1"/>
          </a:solidFill>
          <a:latin typeface="ＭＳ Ｐゴシック" pitchFamily="50" charset="-128"/>
          <a:ea typeface="ＭＳ Ｐゴシック" pitchFamily="50" charset="-128"/>
        </a:defRPr>
      </a:lvl7pPr>
      <a:lvl8pPr marL="1436724" algn="l" rtl="0" fontAlgn="base">
        <a:spcBef>
          <a:spcPct val="0"/>
        </a:spcBef>
        <a:spcAft>
          <a:spcPct val="0"/>
        </a:spcAft>
        <a:buClr>
          <a:srgbClr val="5F5F5F"/>
        </a:buClr>
        <a:defRPr kumimoji="1" sz="2500" b="1">
          <a:solidFill>
            <a:schemeClr val="tx1"/>
          </a:solidFill>
          <a:latin typeface="ＭＳ Ｐゴシック" pitchFamily="50" charset="-128"/>
          <a:ea typeface="ＭＳ Ｐゴシック" pitchFamily="50" charset="-128"/>
        </a:defRPr>
      </a:lvl8pPr>
      <a:lvl9pPr marL="1915631" algn="l" rtl="0" fontAlgn="base">
        <a:spcBef>
          <a:spcPct val="0"/>
        </a:spcBef>
        <a:spcAft>
          <a:spcPct val="0"/>
        </a:spcAft>
        <a:buClr>
          <a:srgbClr val="5F5F5F"/>
        </a:buClr>
        <a:defRPr kumimoji="1" sz="2500" b="1">
          <a:solidFill>
            <a:schemeClr val="tx1"/>
          </a:solidFill>
          <a:latin typeface="ＭＳ Ｐゴシック" pitchFamily="50" charset="-128"/>
          <a:ea typeface="ＭＳ Ｐゴシック" pitchFamily="50" charset="-128"/>
        </a:defRPr>
      </a:lvl9pPr>
    </p:titleStyle>
    <p:bodyStyle>
      <a:lvl1pPr marL="359181" indent="-359181" algn="l" rtl="0" eaLnBrk="0" fontAlgn="base" hangingPunct="0">
        <a:spcBef>
          <a:spcPct val="20000"/>
        </a:spcBef>
        <a:spcAft>
          <a:spcPct val="0"/>
        </a:spcAft>
        <a:buClr>
          <a:schemeClr val="tx2"/>
        </a:buClr>
        <a:buFont typeface="Wingdings" pitchFamily="2" charset="2"/>
        <a:defRPr kumimoji="1" sz="21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244443" indent="-242780" algn="l" rtl="0" eaLnBrk="0" fontAlgn="base" hangingPunct="0">
        <a:spcBef>
          <a:spcPct val="20000"/>
        </a:spcBef>
        <a:spcAft>
          <a:spcPct val="0"/>
        </a:spcAft>
        <a:buClr>
          <a:srgbClr val="3E5E84"/>
        </a:buClr>
        <a:buFont typeface="Wingdings" pitchFamily="2" charset="2"/>
        <a:buChar char="n"/>
        <a:defRPr kumimoji="1" sz="21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548749" indent="-254420" algn="l" rtl="0" eaLnBrk="0" fontAlgn="base" hangingPunct="0">
        <a:spcBef>
          <a:spcPct val="20000"/>
        </a:spcBef>
        <a:spcAft>
          <a:spcPct val="0"/>
        </a:spcAft>
        <a:buClr>
          <a:srgbClr val="808080"/>
        </a:buClr>
        <a:buFont typeface="Wingdings" pitchFamily="2" charset="2"/>
        <a:buChar char="n"/>
        <a:defRPr kumimoji="1">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808157" indent="-204534" algn="l" rtl="0" eaLnBrk="0" fontAlgn="base" hangingPunct="0">
        <a:spcBef>
          <a:spcPct val="20000"/>
        </a:spcBef>
        <a:spcAft>
          <a:spcPct val="0"/>
        </a:spcAft>
        <a:buClr>
          <a:srgbClr val="558C99"/>
        </a:buClr>
        <a:buFont typeface="Wingdings" pitchFamily="2" charset="2"/>
        <a:buChar char="l"/>
        <a:defRPr kumimoji="1" sz="15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1032645" indent="-204534" algn="l" rtl="0" eaLnBrk="0" fontAlgn="base" hangingPunct="0">
        <a:spcBef>
          <a:spcPct val="20000"/>
        </a:spcBef>
        <a:spcAft>
          <a:spcPct val="0"/>
        </a:spcAft>
        <a:buClr>
          <a:srgbClr val="C0C0C0"/>
        </a:buClr>
        <a:buFont typeface="Wingdings" pitchFamily="2" charset="2"/>
        <a:buChar char="l"/>
        <a:defRPr kumimoji="1" sz="15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1511553" indent="-204534" algn="l" rtl="0" fontAlgn="base">
        <a:spcBef>
          <a:spcPct val="20000"/>
        </a:spcBef>
        <a:spcAft>
          <a:spcPct val="0"/>
        </a:spcAft>
        <a:buClr>
          <a:srgbClr val="C0C0C0"/>
        </a:buClr>
        <a:buFont typeface="Wingdings" pitchFamily="2" charset="2"/>
        <a:buChar char="l"/>
        <a:defRPr kumimoji="1" sz="1500">
          <a:solidFill>
            <a:schemeClr val="tx1"/>
          </a:solidFill>
          <a:latin typeface="+mn-lt"/>
          <a:ea typeface="+mn-ea"/>
        </a:defRPr>
      </a:lvl6pPr>
      <a:lvl7pPr marL="1990461" indent="-204534" algn="l" rtl="0" fontAlgn="base">
        <a:spcBef>
          <a:spcPct val="20000"/>
        </a:spcBef>
        <a:spcAft>
          <a:spcPct val="0"/>
        </a:spcAft>
        <a:buClr>
          <a:srgbClr val="C0C0C0"/>
        </a:buClr>
        <a:buFont typeface="Wingdings" pitchFamily="2" charset="2"/>
        <a:buChar char="l"/>
        <a:defRPr kumimoji="1" sz="1500">
          <a:solidFill>
            <a:schemeClr val="tx1"/>
          </a:solidFill>
          <a:latin typeface="+mn-lt"/>
          <a:ea typeface="+mn-ea"/>
        </a:defRPr>
      </a:lvl7pPr>
      <a:lvl8pPr marL="2469369" indent="-204534" algn="l" rtl="0" fontAlgn="base">
        <a:spcBef>
          <a:spcPct val="20000"/>
        </a:spcBef>
        <a:spcAft>
          <a:spcPct val="0"/>
        </a:spcAft>
        <a:buClr>
          <a:srgbClr val="C0C0C0"/>
        </a:buClr>
        <a:buFont typeface="Wingdings" pitchFamily="2" charset="2"/>
        <a:buChar char="l"/>
        <a:defRPr kumimoji="1" sz="1500">
          <a:solidFill>
            <a:schemeClr val="tx1"/>
          </a:solidFill>
          <a:latin typeface="+mn-lt"/>
          <a:ea typeface="+mn-ea"/>
        </a:defRPr>
      </a:lvl8pPr>
      <a:lvl9pPr marL="2948277" indent="-204534" algn="l" rtl="0" fontAlgn="base">
        <a:spcBef>
          <a:spcPct val="20000"/>
        </a:spcBef>
        <a:spcAft>
          <a:spcPct val="0"/>
        </a:spcAft>
        <a:buClr>
          <a:srgbClr val="C0C0C0"/>
        </a:buClr>
        <a:buFont typeface="Wingdings" pitchFamily="2" charset="2"/>
        <a:buChar char="l"/>
        <a:defRPr kumimoji="1" sz="1500">
          <a:solidFill>
            <a:schemeClr val="tx1"/>
          </a:solidFill>
          <a:latin typeface="+mn-lt"/>
          <a:ea typeface="+mn-ea"/>
        </a:defRPr>
      </a:lvl9pPr>
    </p:bodyStyle>
    <p:otherStyle>
      <a:defPPr>
        <a:defRPr lang="ja-JP"/>
      </a:defPPr>
      <a:lvl1pPr marL="0" algn="l" defTabSz="957816" rtl="0" eaLnBrk="1" latinLnBrk="0" hangingPunct="1">
        <a:defRPr kumimoji="1" sz="1900" kern="1200">
          <a:solidFill>
            <a:schemeClr val="tx1"/>
          </a:solidFill>
          <a:latin typeface="+mn-lt"/>
          <a:ea typeface="+mn-ea"/>
          <a:cs typeface="+mn-cs"/>
        </a:defRPr>
      </a:lvl1pPr>
      <a:lvl2pPr marL="478908" algn="l" defTabSz="957816" rtl="0" eaLnBrk="1" latinLnBrk="0" hangingPunct="1">
        <a:defRPr kumimoji="1" sz="1900" kern="1200">
          <a:solidFill>
            <a:schemeClr val="tx1"/>
          </a:solidFill>
          <a:latin typeface="+mn-lt"/>
          <a:ea typeface="+mn-ea"/>
          <a:cs typeface="+mn-cs"/>
        </a:defRPr>
      </a:lvl2pPr>
      <a:lvl3pPr marL="957816" algn="l" defTabSz="957816" rtl="0" eaLnBrk="1" latinLnBrk="0" hangingPunct="1">
        <a:defRPr kumimoji="1" sz="1900" kern="1200">
          <a:solidFill>
            <a:schemeClr val="tx1"/>
          </a:solidFill>
          <a:latin typeface="+mn-lt"/>
          <a:ea typeface="+mn-ea"/>
          <a:cs typeface="+mn-cs"/>
        </a:defRPr>
      </a:lvl3pPr>
      <a:lvl4pPr marL="1436724" algn="l" defTabSz="957816" rtl="0" eaLnBrk="1" latinLnBrk="0" hangingPunct="1">
        <a:defRPr kumimoji="1" sz="1900" kern="1200">
          <a:solidFill>
            <a:schemeClr val="tx1"/>
          </a:solidFill>
          <a:latin typeface="+mn-lt"/>
          <a:ea typeface="+mn-ea"/>
          <a:cs typeface="+mn-cs"/>
        </a:defRPr>
      </a:lvl4pPr>
      <a:lvl5pPr marL="1915631" algn="l" defTabSz="957816" rtl="0" eaLnBrk="1" latinLnBrk="0" hangingPunct="1">
        <a:defRPr kumimoji="1" sz="1900" kern="1200">
          <a:solidFill>
            <a:schemeClr val="tx1"/>
          </a:solidFill>
          <a:latin typeface="+mn-lt"/>
          <a:ea typeface="+mn-ea"/>
          <a:cs typeface="+mn-cs"/>
        </a:defRPr>
      </a:lvl5pPr>
      <a:lvl6pPr marL="2394539" algn="l" defTabSz="957816" rtl="0" eaLnBrk="1" latinLnBrk="0" hangingPunct="1">
        <a:defRPr kumimoji="1" sz="1900" kern="1200">
          <a:solidFill>
            <a:schemeClr val="tx1"/>
          </a:solidFill>
          <a:latin typeface="+mn-lt"/>
          <a:ea typeface="+mn-ea"/>
          <a:cs typeface="+mn-cs"/>
        </a:defRPr>
      </a:lvl6pPr>
      <a:lvl7pPr marL="2873447" algn="l" defTabSz="957816" rtl="0" eaLnBrk="1" latinLnBrk="0" hangingPunct="1">
        <a:defRPr kumimoji="1" sz="1900" kern="1200">
          <a:solidFill>
            <a:schemeClr val="tx1"/>
          </a:solidFill>
          <a:latin typeface="+mn-lt"/>
          <a:ea typeface="+mn-ea"/>
          <a:cs typeface="+mn-cs"/>
        </a:defRPr>
      </a:lvl7pPr>
      <a:lvl8pPr marL="3352355" algn="l" defTabSz="957816" rtl="0" eaLnBrk="1" latinLnBrk="0" hangingPunct="1">
        <a:defRPr kumimoji="1" sz="1900" kern="1200">
          <a:solidFill>
            <a:schemeClr val="tx1"/>
          </a:solidFill>
          <a:latin typeface="+mn-lt"/>
          <a:ea typeface="+mn-ea"/>
          <a:cs typeface="+mn-cs"/>
        </a:defRPr>
      </a:lvl8pPr>
      <a:lvl9pPr marL="3831263" algn="l" defTabSz="957816" rtl="0" eaLnBrk="1" latinLnBrk="0" hangingPunct="1">
        <a:defRPr kumimoji="1" sz="19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9" y="365129"/>
            <a:ext cx="8543925"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81039" y="1825625"/>
            <a:ext cx="8543925"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81038" y="6356354"/>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029CFA-98D0-474F-956C-AAA942C41736}" type="datetimeFigureOut">
              <a:rPr kumimoji="1" lang="ja-JP" altLang="en-US" smtClean="0"/>
              <a:t>2020/2/20</a:t>
            </a:fld>
            <a:endParaRPr kumimoji="1" lang="ja-JP" altLang="en-US"/>
          </a:p>
        </p:txBody>
      </p:sp>
      <p:sp>
        <p:nvSpPr>
          <p:cNvPr id="5" name="Footer Placeholder 4"/>
          <p:cNvSpPr>
            <a:spLocks noGrp="1"/>
          </p:cNvSpPr>
          <p:nvPr>
            <p:ph type="ftr" sz="quarter" idx="3"/>
          </p:nvPr>
        </p:nvSpPr>
        <p:spPr>
          <a:xfrm>
            <a:off x="3281364" y="6356354"/>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4"/>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4668DC-162F-42B4-A15B-8C6E426D2A61}" type="slidenum">
              <a:rPr kumimoji="1" lang="ja-JP" altLang="en-US" smtClean="0"/>
              <a:t>‹#›</a:t>
            </a:fld>
            <a:endParaRPr kumimoji="1" lang="ja-JP" altLang="en-US"/>
          </a:p>
        </p:txBody>
      </p:sp>
    </p:spTree>
    <p:extLst>
      <p:ext uri="{BB962C8B-B14F-4D97-AF65-F5344CB8AC3E}">
        <p14:creationId xmlns:p14="http://schemas.microsoft.com/office/powerpoint/2010/main" val="1414171240"/>
      </p:ext>
    </p:extLst>
  </p:cSld>
  <p:clrMap bg1="lt1" tx1="dk1" bg2="lt2" tx2="dk2" accent1="accent1" accent2="accent2" accent3="accent3" accent4="accent4" accent5="accent5" accent6="accent6" hlink="hlink" folHlink="folHlink"/>
  <p:sldLayoutIdLst>
    <p:sldLayoutId id="2147483826" r:id="rId1"/>
    <p:sldLayoutId id="2147483827" r:id="rId2"/>
    <p:sldLayoutId id="2147483828" r:id="rId3"/>
    <p:sldLayoutId id="2147483829" r:id="rId4"/>
    <p:sldLayoutId id="2147483830" r:id="rId5"/>
    <p:sldLayoutId id="2147483831" r:id="rId6"/>
    <p:sldLayoutId id="2147483832" r:id="rId7"/>
    <p:sldLayoutId id="2147483833" r:id="rId8"/>
    <p:sldLayoutId id="2147483834" r:id="rId9"/>
    <p:sldLayoutId id="2147483835" r:id="rId10"/>
    <p:sldLayoutId id="2147483836" r:id="rId11"/>
    <p:sldLayoutId id="2147483892" r:id="rId12"/>
    <p:sldLayoutId id="2147483893" r:id="rId13"/>
    <p:sldLayoutId id="2147483894" r:id="rId14"/>
    <p:sldLayoutId id="2147483896" r:id="rId15"/>
    <p:sldLayoutId id="2147483899" r:id="rId16"/>
    <p:sldLayoutId id="2147483900" r:id="rId17"/>
    <p:sldLayoutId id="2147483901" r:id="rId18"/>
    <p:sldLayoutId id="2147484097" r:id="rId19"/>
    <p:sldLayoutId id="2147484104" r:id="rId20"/>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3"/>
          <p:cNvSpPr>
            <a:spLocks noGrp="1" noChangeArrowheads="1"/>
          </p:cNvSpPr>
          <p:nvPr>
            <p:ph type="title"/>
          </p:nvPr>
        </p:nvSpPr>
        <p:spPr bwMode="gray">
          <a:xfrm>
            <a:off x="415925" y="333375"/>
            <a:ext cx="9051925" cy="487363"/>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50837" tIns="0" rIns="0" bIns="56564" numCol="1" anchor="b" anchorCtr="0" compatLnSpc="1">
            <a:prstTxWarp prst="textNoShape">
              <a:avLst/>
            </a:prstTxWarp>
          </a:bodyPr>
          <a:lstStyle/>
          <a:p>
            <a:pPr lvl="0"/>
            <a:r>
              <a:rPr lang="ja-JP" altLang="en-US"/>
              <a:t>マスター タイトルの書式設定</a:t>
            </a:r>
          </a:p>
        </p:txBody>
      </p:sp>
      <p:sp>
        <p:nvSpPr>
          <p:cNvPr id="3075" name="Rectangle 5"/>
          <p:cNvSpPr>
            <a:spLocks noGrp="1" noChangeArrowheads="1"/>
          </p:cNvSpPr>
          <p:nvPr>
            <p:ph type="body" idx="1"/>
          </p:nvPr>
        </p:nvSpPr>
        <p:spPr bwMode="gray">
          <a:xfrm>
            <a:off x="560388" y="1123950"/>
            <a:ext cx="8929687" cy="159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4166816720"/>
      </p:ext>
    </p:extLst>
  </p:cSld>
  <p:clrMap bg1="lt1" tx1="dk1" bg2="lt2" tx2="dk2" accent1="accent1" accent2="accent2" accent3="accent3" accent4="accent4" accent5="accent5" accent6="accent6" hlink="hlink" folHlink="folHlink"/>
  <p:sldLayoutIdLst>
    <p:sldLayoutId id="2147483957" r:id="rId1"/>
    <p:sldLayoutId id="2147483958" r:id="rId2"/>
    <p:sldLayoutId id="2147483959" r:id="rId3"/>
    <p:sldLayoutId id="2147483960" r:id="rId4"/>
    <p:sldLayoutId id="2147483961" r:id="rId5"/>
    <p:sldLayoutId id="2147483962" r:id="rId6"/>
    <p:sldLayoutId id="2147483963" r:id="rId7"/>
    <p:sldLayoutId id="2147483964" r:id="rId8"/>
    <p:sldLayoutId id="2147483965" r:id="rId9"/>
    <p:sldLayoutId id="2147483966" r:id="rId10"/>
    <p:sldLayoutId id="2147483967" r:id="rId11"/>
    <p:sldLayoutId id="2147483968" r:id="rId12"/>
    <p:sldLayoutId id="2147483969" r:id="rId13"/>
    <p:sldLayoutId id="2147483970" r:id="rId14"/>
    <p:sldLayoutId id="2147483971" r:id="rId15"/>
    <p:sldLayoutId id="2147483972" r:id="rId16"/>
    <p:sldLayoutId id="2147483973" r:id="rId17"/>
    <p:sldLayoutId id="2147483974" r:id="rId18"/>
    <p:sldLayoutId id="2147483975" r:id="rId19"/>
    <p:sldLayoutId id="2147483976" r:id="rId20"/>
    <p:sldLayoutId id="2147483977" r:id="rId21"/>
    <p:sldLayoutId id="2147483978" r:id="rId22"/>
  </p:sldLayoutIdLst>
  <p:hf sldNum="0" hdr="0" ftr="0" dt="0"/>
  <p:txStyles>
    <p:titleStyle>
      <a:lvl1pPr algn="l" rtl="0" eaLnBrk="0" fontAlgn="base" hangingPunct="0">
        <a:spcBef>
          <a:spcPct val="0"/>
        </a:spcBef>
        <a:spcAft>
          <a:spcPct val="0"/>
        </a:spcAft>
        <a:buClr>
          <a:srgbClr val="5F5F5F"/>
        </a:buClr>
        <a:defRPr kumimoji="1" sz="2500" b="1">
          <a:solidFill>
            <a:schemeClr val="tx1"/>
          </a:solidFill>
          <a:latin typeface="+mj-lt"/>
          <a:ea typeface="+mj-ea"/>
          <a:cs typeface="+mj-cs"/>
        </a:defRPr>
      </a:lvl1pPr>
      <a:lvl2pPr algn="l" rtl="0" eaLnBrk="0" fontAlgn="base" hangingPunct="0">
        <a:spcBef>
          <a:spcPct val="0"/>
        </a:spcBef>
        <a:spcAft>
          <a:spcPct val="0"/>
        </a:spcAft>
        <a:buClr>
          <a:srgbClr val="5F5F5F"/>
        </a:buClr>
        <a:defRPr kumimoji="1" sz="2500" b="1">
          <a:solidFill>
            <a:schemeClr val="tx1"/>
          </a:solidFill>
          <a:latin typeface="ＭＳ Ｐゴシック" pitchFamily="50" charset="-128"/>
          <a:ea typeface="ＭＳ Ｐゴシック" pitchFamily="50" charset="-128"/>
        </a:defRPr>
      </a:lvl2pPr>
      <a:lvl3pPr algn="l" rtl="0" eaLnBrk="0" fontAlgn="base" hangingPunct="0">
        <a:spcBef>
          <a:spcPct val="0"/>
        </a:spcBef>
        <a:spcAft>
          <a:spcPct val="0"/>
        </a:spcAft>
        <a:buClr>
          <a:srgbClr val="5F5F5F"/>
        </a:buClr>
        <a:defRPr kumimoji="1" sz="2500" b="1">
          <a:solidFill>
            <a:schemeClr val="tx1"/>
          </a:solidFill>
          <a:latin typeface="ＭＳ Ｐゴシック" pitchFamily="50" charset="-128"/>
          <a:ea typeface="ＭＳ Ｐゴシック" pitchFamily="50" charset="-128"/>
        </a:defRPr>
      </a:lvl3pPr>
      <a:lvl4pPr algn="l" rtl="0" eaLnBrk="0" fontAlgn="base" hangingPunct="0">
        <a:spcBef>
          <a:spcPct val="0"/>
        </a:spcBef>
        <a:spcAft>
          <a:spcPct val="0"/>
        </a:spcAft>
        <a:buClr>
          <a:srgbClr val="5F5F5F"/>
        </a:buClr>
        <a:defRPr kumimoji="1" sz="2500" b="1">
          <a:solidFill>
            <a:schemeClr val="tx1"/>
          </a:solidFill>
          <a:latin typeface="ＭＳ Ｐゴシック" pitchFamily="50" charset="-128"/>
          <a:ea typeface="ＭＳ Ｐゴシック" pitchFamily="50" charset="-128"/>
        </a:defRPr>
      </a:lvl4pPr>
      <a:lvl5pPr algn="l" rtl="0" eaLnBrk="0" fontAlgn="base" hangingPunct="0">
        <a:spcBef>
          <a:spcPct val="0"/>
        </a:spcBef>
        <a:spcAft>
          <a:spcPct val="0"/>
        </a:spcAft>
        <a:buClr>
          <a:srgbClr val="5F5F5F"/>
        </a:buClr>
        <a:defRPr kumimoji="1" sz="2500" b="1">
          <a:solidFill>
            <a:schemeClr val="tx1"/>
          </a:solidFill>
          <a:latin typeface="ＭＳ Ｐゴシック" pitchFamily="50" charset="-128"/>
          <a:ea typeface="ＭＳ Ｐゴシック" pitchFamily="50" charset="-128"/>
        </a:defRPr>
      </a:lvl5pPr>
      <a:lvl6pPr marL="478908" algn="l" rtl="0" fontAlgn="base">
        <a:spcBef>
          <a:spcPct val="0"/>
        </a:spcBef>
        <a:spcAft>
          <a:spcPct val="0"/>
        </a:spcAft>
        <a:buClr>
          <a:srgbClr val="5F5F5F"/>
        </a:buClr>
        <a:defRPr kumimoji="1" sz="2500" b="1">
          <a:solidFill>
            <a:schemeClr val="tx1"/>
          </a:solidFill>
          <a:latin typeface="ＭＳ Ｐゴシック" pitchFamily="50" charset="-128"/>
          <a:ea typeface="ＭＳ Ｐゴシック" pitchFamily="50" charset="-128"/>
        </a:defRPr>
      </a:lvl6pPr>
      <a:lvl7pPr marL="957816" algn="l" rtl="0" fontAlgn="base">
        <a:spcBef>
          <a:spcPct val="0"/>
        </a:spcBef>
        <a:spcAft>
          <a:spcPct val="0"/>
        </a:spcAft>
        <a:buClr>
          <a:srgbClr val="5F5F5F"/>
        </a:buClr>
        <a:defRPr kumimoji="1" sz="2500" b="1">
          <a:solidFill>
            <a:schemeClr val="tx1"/>
          </a:solidFill>
          <a:latin typeface="ＭＳ Ｐゴシック" pitchFamily="50" charset="-128"/>
          <a:ea typeface="ＭＳ Ｐゴシック" pitchFamily="50" charset="-128"/>
        </a:defRPr>
      </a:lvl7pPr>
      <a:lvl8pPr marL="1436724" algn="l" rtl="0" fontAlgn="base">
        <a:spcBef>
          <a:spcPct val="0"/>
        </a:spcBef>
        <a:spcAft>
          <a:spcPct val="0"/>
        </a:spcAft>
        <a:buClr>
          <a:srgbClr val="5F5F5F"/>
        </a:buClr>
        <a:defRPr kumimoji="1" sz="2500" b="1">
          <a:solidFill>
            <a:schemeClr val="tx1"/>
          </a:solidFill>
          <a:latin typeface="ＭＳ Ｐゴシック" pitchFamily="50" charset="-128"/>
          <a:ea typeface="ＭＳ Ｐゴシック" pitchFamily="50" charset="-128"/>
        </a:defRPr>
      </a:lvl8pPr>
      <a:lvl9pPr marL="1915631" algn="l" rtl="0" fontAlgn="base">
        <a:spcBef>
          <a:spcPct val="0"/>
        </a:spcBef>
        <a:spcAft>
          <a:spcPct val="0"/>
        </a:spcAft>
        <a:buClr>
          <a:srgbClr val="5F5F5F"/>
        </a:buClr>
        <a:defRPr kumimoji="1" sz="2500" b="1">
          <a:solidFill>
            <a:schemeClr val="tx1"/>
          </a:solidFill>
          <a:latin typeface="ＭＳ Ｐゴシック" pitchFamily="50" charset="-128"/>
          <a:ea typeface="ＭＳ Ｐゴシック" pitchFamily="50" charset="-128"/>
        </a:defRPr>
      </a:lvl9pPr>
    </p:titleStyle>
    <p:bodyStyle>
      <a:lvl1pPr marL="358775" indent="-358775" algn="l" rtl="0" eaLnBrk="0" fontAlgn="base" hangingPunct="0">
        <a:spcBef>
          <a:spcPct val="20000"/>
        </a:spcBef>
        <a:spcAft>
          <a:spcPct val="0"/>
        </a:spcAft>
        <a:buClr>
          <a:schemeClr val="tx2"/>
        </a:buClr>
        <a:buFont typeface="Wingdings" panose="05000000000000000000" pitchFamily="2" charset="2"/>
        <a:defRPr kumimoji="1" sz="21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242888" indent="-241300" algn="l" rtl="0" eaLnBrk="0" fontAlgn="base" hangingPunct="0">
        <a:spcBef>
          <a:spcPct val="20000"/>
        </a:spcBef>
        <a:spcAft>
          <a:spcPct val="0"/>
        </a:spcAft>
        <a:buClr>
          <a:srgbClr val="3E5E84"/>
        </a:buClr>
        <a:buFont typeface="Wingdings" panose="05000000000000000000" pitchFamily="2" charset="2"/>
        <a:buChar char="n"/>
        <a:defRPr kumimoji="1" sz="21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547688" indent="-254000" algn="l" rtl="0" eaLnBrk="0" fontAlgn="base" hangingPunct="0">
        <a:spcBef>
          <a:spcPct val="20000"/>
        </a:spcBef>
        <a:spcAft>
          <a:spcPct val="0"/>
        </a:spcAft>
        <a:buClr>
          <a:srgbClr val="808080"/>
        </a:buClr>
        <a:buFont typeface="Wingdings" panose="05000000000000000000" pitchFamily="2" charset="2"/>
        <a:buChar char="n"/>
        <a:defRPr kumimoji="1">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808038" indent="-203200" algn="l" rtl="0" eaLnBrk="0" fontAlgn="base" hangingPunct="0">
        <a:spcBef>
          <a:spcPct val="20000"/>
        </a:spcBef>
        <a:spcAft>
          <a:spcPct val="0"/>
        </a:spcAft>
        <a:buClr>
          <a:srgbClr val="558C99"/>
        </a:buClr>
        <a:buFont typeface="Wingdings" panose="05000000000000000000" pitchFamily="2" charset="2"/>
        <a:buChar char="l"/>
        <a:defRPr kumimoji="1" sz="15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1031875" indent="-203200" algn="l" rtl="0" eaLnBrk="0" fontAlgn="base" hangingPunct="0">
        <a:spcBef>
          <a:spcPct val="20000"/>
        </a:spcBef>
        <a:spcAft>
          <a:spcPct val="0"/>
        </a:spcAft>
        <a:buClr>
          <a:srgbClr val="C0C0C0"/>
        </a:buClr>
        <a:buFont typeface="Wingdings" panose="05000000000000000000" pitchFamily="2" charset="2"/>
        <a:buChar char="l"/>
        <a:defRPr kumimoji="1" sz="15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1511553" indent="-204534" algn="l" rtl="0" fontAlgn="base">
        <a:spcBef>
          <a:spcPct val="20000"/>
        </a:spcBef>
        <a:spcAft>
          <a:spcPct val="0"/>
        </a:spcAft>
        <a:buClr>
          <a:srgbClr val="C0C0C0"/>
        </a:buClr>
        <a:buFont typeface="Wingdings" pitchFamily="2" charset="2"/>
        <a:buChar char="l"/>
        <a:defRPr kumimoji="1" sz="1500">
          <a:solidFill>
            <a:schemeClr val="tx1"/>
          </a:solidFill>
          <a:latin typeface="+mn-lt"/>
          <a:ea typeface="+mn-ea"/>
        </a:defRPr>
      </a:lvl6pPr>
      <a:lvl7pPr marL="1990461" indent="-204534" algn="l" rtl="0" fontAlgn="base">
        <a:spcBef>
          <a:spcPct val="20000"/>
        </a:spcBef>
        <a:spcAft>
          <a:spcPct val="0"/>
        </a:spcAft>
        <a:buClr>
          <a:srgbClr val="C0C0C0"/>
        </a:buClr>
        <a:buFont typeface="Wingdings" pitchFamily="2" charset="2"/>
        <a:buChar char="l"/>
        <a:defRPr kumimoji="1" sz="1500">
          <a:solidFill>
            <a:schemeClr val="tx1"/>
          </a:solidFill>
          <a:latin typeface="+mn-lt"/>
          <a:ea typeface="+mn-ea"/>
        </a:defRPr>
      </a:lvl7pPr>
      <a:lvl8pPr marL="2469369" indent="-204534" algn="l" rtl="0" fontAlgn="base">
        <a:spcBef>
          <a:spcPct val="20000"/>
        </a:spcBef>
        <a:spcAft>
          <a:spcPct val="0"/>
        </a:spcAft>
        <a:buClr>
          <a:srgbClr val="C0C0C0"/>
        </a:buClr>
        <a:buFont typeface="Wingdings" pitchFamily="2" charset="2"/>
        <a:buChar char="l"/>
        <a:defRPr kumimoji="1" sz="1500">
          <a:solidFill>
            <a:schemeClr val="tx1"/>
          </a:solidFill>
          <a:latin typeface="+mn-lt"/>
          <a:ea typeface="+mn-ea"/>
        </a:defRPr>
      </a:lvl8pPr>
      <a:lvl9pPr marL="2948277" indent="-204534" algn="l" rtl="0" fontAlgn="base">
        <a:spcBef>
          <a:spcPct val="20000"/>
        </a:spcBef>
        <a:spcAft>
          <a:spcPct val="0"/>
        </a:spcAft>
        <a:buClr>
          <a:srgbClr val="C0C0C0"/>
        </a:buClr>
        <a:buFont typeface="Wingdings" pitchFamily="2" charset="2"/>
        <a:buChar char="l"/>
        <a:defRPr kumimoji="1" sz="1500">
          <a:solidFill>
            <a:schemeClr val="tx1"/>
          </a:solidFill>
          <a:latin typeface="+mn-lt"/>
          <a:ea typeface="+mn-ea"/>
        </a:defRPr>
      </a:lvl9pPr>
    </p:bodyStyle>
    <p:otherStyle>
      <a:defPPr>
        <a:defRPr lang="ja-JP"/>
      </a:defPPr>
      <a:lvl1pPr marL="0" algn="l" defTabSz="957816" rtl="0" eaLnBrk="1" latinLnBrk="0" hangingPunct="1">
        <a:defRPr kumimoji="1" sz="1900" kern="1200">
          <a:solidFill>
            <a:schemeClr val="tx1"/>
          </a:solidFill>
          <a:latin typeface="+mn-lt"/>
          <a:ea typeface="+mn-ea"/>
          <a:cs typeface="+mn-cs"/>
        </a:defRPr>
      </a:lvl1pPr>
      <a:lvl2pPr marL="478908" algn="l" defTabSz="957816" rtl="0" eaLnBrk="1" latinLnBrk="0" hangingPunct="1">
        <a:defRPr kumimoji="1" sz="1900" kern="1200">
          <a:solidFill>
            <a:schemeClr val="tx1"/>
          </a:solidFill>
          <a:latin typeface="+mn-lt"/>
          <a:ea typeface="+mn-ea"/>
          <a:cs typeface="+mn-cs"/>
        </a:defRPr>
      </a:lvl2pPr>
      <a:lvl3pPr marL="957816" algn="l" defTabSz="957816" rtl="0" eaLnBrk="1" latinLnBrk="0" hangingPunct="1">
        <a:defRPr kumimoji="1" sz="1900" kern="1200">
          <a:solidFill>
            <a:schemeClr val="tx1"/>
          </a:solidFill>
          <a:latin typeface="+mn-lt"/>
          <a:ea typeface="+mn-ea"/>
          <a:cs typeface="+mn-cs"/>
        </a:defRPr>
      </a:lvl3pPr>
      <a:lvl4pPr marL="1436724" algn="l" defTabSz="957816" rtl="0" eaLnBrk="1" latinLnBrk="0" hangingPunct="1">
        <a:defRPr kumimoji="1" sz="1900" kern="1200">
          <a:solidFill>
            <a:schemeClr val="tx1"/>
          </a:solidFill>
          <a:latin typeface="+mn-lt"/>
          <a:ea typeface="+mn-ea"/>
          <a:cs typeface="+mn-cs"/>
        </a:defRPr>
      </a:lvl4pPr>
      <a:lvl5pPr marL="1915631" algn="l" defTabSz="957816" rtl="0" eaLnBrk="1" latinLnBrk="0" hangingPunct="1">
        <a:defRPr kumimoji="1" sz="1900" kern="1200">
          <a:solidFill>
            <a:schemeClr val="tx1"/>
          </a:solidFill>
          <a:latin typeface="+mn-lt"/>
          <a:ea typeface="+mn-ea"/>
          <a:cs typeface="+mn-cs"/>
        </a:defRPr>
      </a:lvl5pPr>
      <a:lvl6pPr marL="2394539" algn="l" defTabSz="957816" rtl="0" eaLnBrk="1" latinLnBrk="0" hangingPunct="1">
        <a:defRPr kumimoji="1" sz="1900" kern="1200">
          <a:solidFill>
            <a:schemeClr val="tx1"/>
          </a:solidFill>
          <a:latin typeface="+mn-lt"/>
          <a:ea typeface="+mn-ea"/>
          <a:cs typeface="+mn-cs"/>
        </a:defRPr>
      </a:lvl6pPr>
      <a:lvl7pPr marL="2873447" algn="l" defTabSz="957816" rtl="0" eaLnBrk="1" latinLnBrk="0" hangingPunct="1">
        <a:defRPr kumimoji="1" sz="1900" kern="1200">
          <a:solidFill>
            <a:schemeClr val="tx1"/>
          </a:solidFill>
          <a:latin typeface="+mn-lt"/>
          <a:ea typeface="+mn-ea"/>
          <a:cs typeface="+mn-cs"/>
        </a:defRPr>
      </a:lvl7pPr>
      <a:lvl8pPr marL="3352355" algn="l" defTabSz="957816" rtl="0" eaLnBrk="1" latinLnBrk="0" hangingPunct="1">
        <a:defRPr kumimoji="1" sz="1900" kern="1200">
          <a:solidFill>
            <a:schemeClr val="tx1"/>
          </a:solidFill>
          <a:latin typeface="+mn-lt"/>
          <a:ea typeface="+mn-ea"/>
          <a:cs typeface="+mn-cs"/>
        </a:defRPr>
      </a:lvl8pPr>
      <a:lvl9pPr marL="3831263" algn="l" defTabSz="957816" rtl="0" eaLnBrk="1" latinLnBrk="0" hangingPunct="1">
        <a:defRPr kumimoji="1" sz="19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C5446C-679E-4955-8F60-2DECEBC86F07}" type="datetime1">
              <a:rPr kumimoji="1" lang="ja-JP" altLang="en-US" smtClean="0"/>
              <a:t>2020/2/20</a:t>
            </a:fld>
            <a:endParaRPr kumimoji="1" lang="ja-JP" altLang="en-US"/>
          </a:p>
        </p:txBody>
      </p:sp>
      <p:sp>
        <p:nvSpPr>
          <p:cNvPr id="5" name="フッター プレースホルダ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7594600" y="6492875"/>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4219861971"/>
      </p:ext>
    </p:extLst>
  </p:cSld>
  <p:clrMap bg1="lt1" tx1="dk1" bg2="lt2" tx2="dk2" accent1="accent1" accent2="accent2" accent3="accent3" accent4="accent4" accent5="accent5" accent6="accent6" hlink="hlink" folHlink="folHlink"/>
  <p:sldLayoutIdLst>
    <p:sldLayoutId id="2147484077" r:id="rId1"/>
    <p:sldLayoutId id="2147484078" r:id="rId2"/>
    <p:sldLayoutId id="2147484079" r:id="rId3"/>
    <p:sldLayoutId id="2147484080" r:id="rId4"/>
    <p:sldLayoutId id="2147484081" r:id="rId5"/>
    <p:sldLayoutId id="2147484082" r:id="rId6"/>
    <p:sldLayoutId id="2147484083" r:id="rId7"/>
    <p:sldLayoutId id="2147484084" r:id="rId8"/>
    <p:sldLayoutId id="2147484085" r:id="rId9"/>
    <p:sldLayoutId id="2147484086" r:id="rId10"/>
    <p:sldLayoutId id="2147484087" r:id="rId11"/>
    <p:sldLayoutId id="2147484088" r:id="rId12"/>
  </p:sldLayoutIdLst>
  <p:timing>
    <p:tnLst>
      <p:par>
        <p:cTn id="1" dur="indefinite" restart="never" nodeType="tmRoot"/>
      </p:par>
    </p:tnLst>
  </p:timing>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74022" y="-75441"/>
            <a:ext cx="8387747" cy="276999"/>
          </a:xfrm>
          <a:prstGeom prst="rect">
            <a:avLst/>
          </a:prstGeom>
        </p:spPr>
        <p:txBody>
          <a:bodyPr wrap="square" lIns="0" tIns="0" rIns="0" bIns="0">
            <a:spAutoFit/>
          </a:bodyPr>
          <a:lstStyle>
            <a:lvl1pPr>
              <a:defRPr sz="1800" b="1" i="0">
                <a:solidFill>
                  <a:schemeClr val="bg1"/>
                </a:solidFill>
                <a:latin typeface="Meiryo UI"/>
                <a:cs typeface="Meiryo UI"/>
              </a:defRPr>
            </a:lvl1pPr>
          </a:lstStyle>
          <a:p>
            <a:endParaRPr/>
          </a:p>
        </p:txBody>
      </p:sp>
      <p:sp>
        <p:nvSpPr>
          <p:cNvPr id="3" name="Holder 3"/>
          <p:cNvSpPr>
            <a:spLocks noGrp="1"/>
          </p:cNvSpPr>
          <p:nvPr>
            <p:ph type="body" idx="1"/>
          </p:nvPr>
        </p:nvSpPr>
        <p:spPr>
          <a:xfrm>
            <a:off x="320762" y="1114759"/>
            <a:ext cx="6088895" cy="346249"/>
          </a:xfrm>
          <a:prstGeom prst="rect">
            <a:avLst/>
          </a:prstGeom>
        </p:spPr>
        <p:txBody>
          <a:bodyPr wrap="square" lIns="0" tIns="0" rIns="0" bIns="0">
            <a:spAutoFit/>
          </a:bodyPr>
          <a:lstStyle>
            <a:lvl1pPr>
              <a:defRPr sz="2250" b="1" i="0">
                <a:solidFill>
                  <a:srgbClr val="31859C"/>
                </a:solidFill>
                <a:latin typeface="Calibri"/>
                <a:cs typeface="Calibri"/>
              </a:defRPr>
            </a:lvl1pPr>
          </a:lstStyle>
          <a:p>
            <a:endParaRPr/>
          </a:p>
        </p:txBody>
      </p:sp>
      <p:sp>
        <p:nvSpPr>
          <p:cNvPr id="4" name="Holder 4"/>
          <p:cNvSpPr>
            <a:spLocks noGrp="1"/>
          </p:cNvSpPr>
          <p:nvPr>
            <p:ph type="ftr" sz="quarter" idx="5"/>
          </p:nvPr>
        </p:nvSpPr>
        <p:spPr>
          <a:xfrm>
            <a:off x="3120037" y="5783522"/>
            <a:ext cx="2936505"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8829" y="5783522"/>
            <a:ext cx="2110613"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2/20/2020</a:t>
            </a:fld>
            <a:endParaRPr lang="en-US"/>
          </a:p>
        </p:txBody>
      </p:sp>
      <p:sp>
        <p:nvSpPr>
          <p:cNvPr id="6" name="Holder 6"/>
          <p:cNvSpPr>
            <a:spLocks noGrp="1"/>
          </p:cNvSpPr>
          <p:nvPr>
            <p:ph type="sldNum" sz="quarter" idx="7"/>
          </p:nvPr>
        </p:nvSpPr>
        <p:spPr>
          <a:xfrm>
            <a:off x="6607137" y="5783522"/>
            <a:ext cx="2110613"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37990596"/>
      </p:ext>
    </p:extLst>
  </p:cSld>
  <p:clrMap bg1="lt1" tx1="dk1" bg2="lt2" tx2="dk2" accent1="accent1" accent2="accent2" accent3="accent3" accent4="accent4" accent5="accent5" accent6="accent6" hlink="hlink" folHlink="folHlink"/>
  <p:sldLayoutIdLst>
    <p:sldLayoutId id="2147484092" r:id="rId1"/>
    <p:sldLayoutId id="2147484093" r:id="rId2"/>
    <p:sldLayoutId id="2147484094" r:id="rId3"/>
    <p:sldLayoutId id="2147484095" r:id="rId4"/>
    <p:sldLayoutId id="2147484096" r:id="rId5"/>
    <p:sldLayoutId id="2147484101" r:id="rId6"/>
    <p:sldLayoutId id="2147484103" r:id="rId7"/>
  </p:sldLayoutIdLst>
  <p:txStyles>
    <p:titleStyle>
      <a:lvl1pPr>
        <a:defRPr>
          <a:latin typeface="+mj-lt"/>
          <a:ea typeface="+mj-ea"/>
          <a:cs typeface="+mj-cs"/>
        </a:defRPr>
      </a:lvl1pPr>
    </p:titleStyle>
    <p:bodyStyle>
      <a:lvl1pPr marL="0">
        <a:defRPr>
          <a:latin typeface="+mn-lt"/>
          <a:ea typeface="+mn-ea"/>
          <a:cs typeface="+mn-cs"/>
        </a:defRPr>
      </a:lvl1pPr>
      <a:lvl2pPr marL="414589">
        <a:defRPr>
          <a:latin typeface="+mn-lt"/>
          <a:ea typeface="+mn-ea"/>
          <a:cs typeface="+mn-cs"/>
        </a:defRPr>
      </a:lvl2pPr>
      <a:lvl3pPr marL="829178">
        <a:defRPr>
          <a:latin typeface="+mn-lt"/>
          <a:ea typeface="+mn-ea"/>
          <a:cs typeface="+mn-cs"/>
        </a:defRPr>
      </a:lvl3pPr>
      <a:lvl4pPr marL="1243767">
        <a:defRPr>
          <a:latin typeface="+mn-lt"/>
          <a:ea typeface="+mn-ea"/>
          <a:cs typeface="+mn-cs"/>
        </a:defRPr>
      </a:lvl4pPr>
      <a:lvl5pPr marL="1658356">
        <a:defRPr>
          <a:latin typeface="+mn-lt"/>
          <a:ea typeface="+mn-ea"/>
          <a:cs typeface="+mn-cs"/>
        </a:defRPr>
      </a:lvl5pPr>
      <a:lvl6pPr marL="2072945">
        <a:defRPr>
          <a:latin typeface="+mn-lt"/>
          <a:ea typeface="+mn-ea"/>
          <a:cs typeface="+mn-cs"/>
        </a:defRPr>
      </a:lvl6pPr>
      <a:lvl7pPr marL="2487534">
        <a:defRPr>
          <a:latin typeface="+mn-lt"/>
          <a:ea typeface="+mn-ea"/>
          <a:cs typeface="+mn-cs"/>
        </a:defRPr>
      </a:lvl7pPr>
      <a:lvl8pPr marL="2902123">
        <a:defRPr>
          <a:latin typeface="+mn-lt"/>
          <a:ea typeface="+mn-ea"/>
          <a:cs typeface="+mn-cs"/>
        </a:defRPr>
      </a:lvl8pPr>
      <a:lvl9pPr marL="3316712">
        <a:defRPr>
          <a:latin typeface="+mn-lt"/>
          <a:ea typeface="+mn-ea"/>
          <a:cs typeface="+mn-cs"/>
        </a:defRPr>
      </a:lvl9pPr>
    </p:bodyStyle>
    <p:otherStyle>
      <a:lvl1pPr marL="0">
        <a:defRPr>
          <a:latin typeface="+mn-lt"/>
          <a:ea typeface="+mn-ea"/>
          <a:cs typeface="+mn-cs"/>
        </a:defRPr>
      </a:lvl1pPr>
      <a:lvl2pPr marL="414589">
        <a:defRPr>
          <a:latin typeface="+mn-lt"/>
          <a:ea typeface="+mn-ea"/>
          <a:cs typeface="+mn-cs"/>
        </a:defRPr>
      </a:lvl2pPr>
      <a:lvl3pPr marL="829178">
        <a:defRPr>
          <a:latin typeface="+mn-lt"/>
          <a:ea typeface="+mn-ea"/>
          <a:cs typeface="+mn-cs"/>
        </a:defRPr>
      </a:lvl3pPr>
      <a:lvl4pPr marL="1243767">
        <a:defRPr>
          <a:latin typeface="+mn-lt"/>
          <a:ea typeface="+mn-ea"/>
          <a:cs typeface="+mn-cs"/>
        </a:defRPr>
      </a:lvl4pPr>
      <a:lvl5pPr marL="1658356">
        <a:defRPr>
          <a:latin typeface="+mn-lt"/>
          <a:ea typeface="+mn-ea"/>
          <a:cs typeface="+mn-cs"/>
        </a:defRPr>
      </a:lvl5pPr>
      <a:lvl6pPr marL="2072945">
        <a:defRPr>
          <a:latin typeface="+mn-lt"/>
          <a:ea typeface="+mn-ea"/>
          <a:cs typeface="+mn-cs"/>
        </a:defRPr>
      </a:lvl6pPr>
      <a:lvl7pPr marL="2487534">
        <a:defRPr>
          <a:latin typeface="+mn-lt"/>
          <a:ea typeface="+mn-ea"/>
          <a:cs typeface="+mn-cs"/>
        </a:defRPr>
      </a:lvl7pPr>
      <a:lvl8pPr marL="2902123">
        <a:defRPr>
          <a:latin typeface="+mn-lt"/>
          <a:ea typeface="+mn-ea"/>
          <a:cs typeface="+mn-cs"/>
        </a:defRPr>
      </a:lvl8pPr>
      <a:lvl9pPr marL="3316712">
        <a:defRPr>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495300" y="1600205"/>
            <a:ext cx="8915400" cy="4525963"/>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495300" y="6356355"/>
            <a:ext cx="2311400" cy="365125"/>
          </a:xfrm>
          <a:prstGeom prst="rect">
            <a:avLst/>
          </a:prstGeom>
        </p:spPr>
        <p:txBody>
          <a:bodyPr vert="horz" lIns="91440" tIns="45720" rIns="91440" bIns="45720" rtlCol="0" anchor="ctr"/>
          <a:lstStyle>
            <a:lvl1pPr algn="l">
              <a:defRPr sz="1300">
                <a:solidFill>
                  <a:schemeClr val="tx1">
                    <a:tint val="75000"/>
                  </a:schemeClr>
                </a:solidFill>
              </a:defRPr>
            </a:lvl1pPr>
          </a:lstStyle>
          <a:p>
            <a:fld id="{AC311065-656D-40B2-ADD2-09E6ED76A510}" type="datetime1">
              <a:rPr kumimoji="1" lang="ja-JP" altLang="en-US" smtClean="0"/>
              <a:t>2020/2/20</a:t>
            </a:fld>
            <a:endParaRPr kumimoji="1" lang="ja-JP" altLang="en-US" dirty="0"/>
          </a:p>
        </p:txBody>
      </p:sp>
      <p:sp>
        <p:nvSpPr>
          <p:cNvPr id="5" name="フッター プレースホルダ 4"/>
          <p:cNvSpPr>
            <a:spLocks noGrp="1"/>
          </p:cNvSpPr>
          <p:nvPr>
            <p:ph type="ftr" sz="quarter" idx="3"/>
          </p:nvPr>
        </p:nvSpPr>
        <p:spPr>
          <a:xfrm>
            <a:off x="3384550" y="6356355"/>
            <a:ext cx="3136900" cy="365125"/>
          </a:xfrm>
          <a:prstGeom prst="rect">
            <a:avLst/>
          </a:prstGeom>
        </p:spPr>
        <p:txBody>
          <a:bodyPr vert="horz" lIns="91440" tIns="45720" rIns="91440" bIns="45720" rtlCol="0" anchor="ctr"/>
          <a:lstStyle>
            <a:lvl1pPr algn="ctr">
              <a:defRPr sz="1300">
                <a:solidFill>
                  <a:schemeClr val="tx1">
                    <a:tint val="75000"/>
                  </a:schemeClr>
                </a:solidFill>
              </a:defRPr>
            </a:lvl1pPr>
          </a:lstStyle>
          <a:p>
            <a:endParaRPr kumimoji="1" lang="ja-JP" altLang="en-US" dirty="0"/>
          </a:p>
        </p:txBody>
      </p:sp>
      <p:sp>
        <p:nvSpPr>
          <p:cNvPr id="6" name="スライド番号プレースホルダ 5"/>
          <p:cNvSpPr>
            <a:spLocks noGrp="1"/>
          </p:cNvSpPr>
          <p:nvPr>
            <p:ph type="sldNum" sz="quarter" idx="4"/>
          </p:nvPr>
        </p:nvSpPr>
        <p:spPr>
          <a:xfrm>
            <a:off x="7556146" y="6448256"/>
            <a:ext cx="2311400" cy="365125"/>
          </a:xfrm>
          <a:prstGeom prst="rect">
            <a:avLst/>
          </a:prstGeom>
        </p:spPr>
        <p:txBody>
          <a:bodyPr vert="horz" lIns="91440" tIns="45720" rIns="91440" bIns="45720" rtlCol="0" anchor="ctr"/>
          <a:lstStyle>
            <a:lvl1pPr algn="r">
              <a:defRPr sz="1300">
                <a:solidFill>
                  <a:schemeClr val="tx1"/>
                </a:solidFill>
              </a:defRPr>
            </a:lvl1pPr>
          </a:lstStyle>
          <a:p>
            <a:fld id="{D2D8002D-B5B0-4BAC-B1F6-782DDCCE6D9C}" type="slidenum">
              <a:rPr lang="ja-JP" altLang="en-US" smtClean="0"/>
              <a:pPr/>
              <a:t>‹#›</a:t>
            </a:fld>
            <a:endParaRPr lang="ja-JP" altLang="en-US" dirty="0"/>
          </a:p>
        </p:txBody>
      </p:sp>
    </p:spTree>
    <p:extLst>
      <p:ext uri="{BB962C8B-B14F-4D97-AF65-F5344CB8AC3E}">
        <p14:creationId xmlns:p14="http://schemas.microsoft.com/office/powerpoint/2010/main" val="3526487337"/>
      </p:ext>
    </p:extLst>
  </p:cSld>
  <p:clrMap bg1="lt1" tx1="dk1" bg2="lt2" tx2="dk2" accent1="accent1" accent2="accent2" accent3="accent3" accent4="accent4" accent5="accent5" accent6="accent6" hlink="hlink" folHlink="folHlink"/>
  <p:sldLayoutIdLst>
    <p:sldLayoutId id="2147484106" r:id="rId1"/>
    <p:sldLayoutId id="2147484107" r:id="rId2"/>
    <p:sldLayoutId id="2147484108" r:id="rId3"/>
    <p:sldLayoutId id="2147484109" r:id="rId4"/>
    <p:sldLayoutId id="2147484110" r:id="rId5"/>
    <p:sldLayoutId id="2147484111" r:id="rId6"/>
    <p:sldLayoutId id="2147484112" r:id="rId7"/>
    <p:sldLayoutId id="2147484113" r:id="rId8"/>
    <p:sldLayoutId id="2147484114" r:id="rId9"/>
    <p:sldLayoutId id="2147484115" r:id="rId10"/>
    <p:sldLayoutId id="2147484116" r:id="rId11"/>
    <p:sldLayoutId id="2147484117" r:id="rId12"/>
    <p:sldLayoutId id="2147484118" r:id="rId13"/>
    <p:sldLayoutId id="2147484119" r:id="rId14"/>
  </p:sldLayoutIdLst>
  <p:hf hdr="0" ftr="0" dt="0"/>
  <p:txStyles>
    <p:titleStyle>
      <a:lvl1pPr algn="ctr" defTabSz="990594" rtl="0" eaLnBrk="1" latinLnBrk="0" hangingPunct="1">
        <a:spcBef>
          <a:spcPct val="0"/>
        </a:spcBef>
        <a:buNone/>
        <a:defRPr kumimoji="1" sz="4767" kern="1200">
          <a:solidFill>
            <a:schemeClr val="tx1"/>
          </a:solidFill>
          <a:latin typeface="+mj-lt"/>
          <a:ea typeface="+mj-ea"/>
          <a:cs typeface="+mj-cs"/>
        </a:defRPr>
      </a:lvl1pPr>
    </p:titleStyle>
    <p:bodyStyle>
      <a:lvl1pPr marL="371472" indent="-371472" algn="l" defTabSz="990594" rtl="0" eaLnBrk="1" latinLnBrk="0" hangingPunct="1">
        <a:spcBef>
          <a:spcPct val="20000"/>
        </a:spcBef>
        <a:buFont typeface="Arial" pitchFamily="34" charset="0"/>
        <a:buChar char="•"/>
        <a:defRPr kumimoji="1" sz="3467" kern="1200">
          <a:solidFill>
            <a:schemeClr val="tx1"/>
          </a:solidFill>
          <a:latin typeface="+mn-lt"/>
          <a:ea typeface="+mn-ea"/>
          <a:cs typeface="+mn-cs"/>
        </a:defRPr>
      </a:lvl1pPr>
      <a:lvl2pPr marL="804858" indent="-309561" algn="l" defTabSz="990594" rtl="0" eaLnBrk="1" latinLnBrk="0" hangingPunct="1">
        <a:spcBef>
          <a:spcPct val="20000"/>
        </a:spcBef>
        <a:buFont typeface="Arial" pitchFamily="34" charset="0"/>
        <a:buChar char="–"/>
        <a:defRPr kumimoji="1" sz="3033" kern="1200">
          <a:solidFill>
            <a:schemeClr val="tx1"/>
          </a:solidFill>
          <a:latin typeface="+mn-lt"/>
          <a:ea typeface="+mn-ea"/>
          <a:cs typeface="+mn-cs"/>
        </a:defRPr>
      </a:lvl2pPr>
      <a:lvl3pPr marL="1238243" indent="-247649" algn="l" defTabSz="990594" rtl="0" eaLnBrk="1" latinLnBrk="0" hangingPunct="1">
        <a:spcBef>
          <a:spcPct val="20000"/>
        </a:spcBef>
        <a:buFont typeface="Arial" pitchFamily="34" charset="0"/>
        <a:buChar char="•"/>
        <a:defRPr kumimoji="1" sz="2600" kern="1200">
          <a:solidFill>
            <a:schemeClr val="tx1"/>
          </a:solidFill>
          <a:latin typeface="+mn-lt"/>
          <a:ea typeface="+mn-ea"/>
          <a:cs typeface="+mn-cs"/>
        </a:defRPr>
      </a:lvl3pPr>
      <a:lvl4pPr marL="1733541" indent="-247649" algn="l" defTabSz="990594" rtl="0" eaLnBrk="1" latinLnBrk="0" hangingPunct="1">
        <a:spcBef>
          <a:spcPct val="20000"/>
        </a:spcBef>
        <a:buFont typeface="Arial" pitchFamily="34" charset="0"/>
        <a:buChar char="–"/>
        <a:defRPr kumimoji="1" sz="2167" kern="1200">
          <a:solidFill>
            <a:schemeClr val="tx1"/>
          </a:solidFill>
          <a:latin typeface="+mn-lt"/>
          <a:ea typeface="+mn-ea"/>
          <a:cs typeface="+mn-cs"/>
        </a:defRPr>
      </a:lvl4pPr>
      <a:lvl5pPr marL="2228838" indent="-247649" algn="l" defTabSz="990594" rtl="0" eaLnBrk="1" latinLnBrk="0" hangingPunct="1">
        <a:spcBef>
          <a:spcPct val="20000"/>
        </a:spcBef>
        <a:buFont typeface="Arial" pitchFamily="34" charset="0"/>
        <a:buChar char="»"/>
        <a:defRPr kumimoji="1" sz="2167" kern="1200">
          <a:solidFill>
            <a:schemeClr val="tx1"/>
          </a:solidFill>
          <a:latin typeface="+mn-lt"/>
          <a:ea typeface="+mn-ea"/>
          <a:cs typeface="+mn-cs"/>
        </a:defRPr>
      </a:lvl5pPr>
      <a:lvl6pPr marL="2724134" indent="-247649" algn="l" defTabSz="990594" rtl="0" eaLnBrk="1" latinLnBrk="0" hangingPunct="1">
        <a:spcBef>
          <a:spcPct val="20000"/>
        </a:spcBef>
        <a:buFont typeface="Arial" pitchFamily="34" charset="0"/>
        <a:buChar char="•"/>
        <a:defRPr kumimoji="1" sz="2167" kern="1200">
          <a:solidFill>
            <a:schemeClr val="tx1"/>
          </a:solidFill>
          <a:latin typeface="+mn-lt"/>
          <a:ea typeface="+mn-ea"/>
          <a:cs typeface="+mn-cs"/>
        </a:defRPr>
      </a:lvl6pPr>
      <a:lvl7pPr marL="3219432" indent="-247649" algn="l" defTabSz="990594" rtl="0" eaLnBrk="1" latinLnBrk="0" hangingPunct="1">
        <a:spcBef>
          <a:spcPct val="20000"/>
        </a:spcBef>
        <a:buFont typeface="Arial" pitchFamily="34" charset="0"/>
        <a:buChar char="•"/>
        <a:defRPr kumimoji="1" sz="2167" kern="1200">
          <a:solidFill>
            <a:schemeClr val="tx1"/>
          </a:solidFill>
          <a:latin typeface="+mn-lt"/>
          <a:ea typeface="+mn-ea"/>
          <a:cs typeface="+mn-cs"/>
        </a:defRPr>
      </a:lvl7pPr>
      <a:lvl8pPr marL="3714729" indent="-247649" algn="l" defTabSz="990594" rtl="0" eaLnBrk="1" latinLnBrk="0" hangingPunct="1">
        <a:spcBef>
          <a:spcPct val="20000"/>
        </a:spcBef>
        <a:buFont typeface="Arial" pitchFamily="34" charset="0"/>
        <a:buChar char="•"/>
        <a:defRPr kumimoji="1" sz="2167" kern="1200">
          <a:solidFill>
            <a:schemeClr val="tx1"/>
          </a:solidFill>
          <a:latin typeface="+mn-lt"/>
          <a:ea typeface="+mn-ea"/>
          <a:cs typeface="+mn-cs"/>
        </a:defRPr>
      </a:lvl8pPr>
      <a:lvl9pPr marL="4210027" indent="-247649" algn="l" defTabSz="990594" rtl="0" eaLnBrk="1" latinLnBrk="0" hangingPunct="1">
        <a:spcBef>
          <a:spcPct val="20000"/>
        </a:spcBef>
        <a:buFont typeface="Arial" pitchFamily="34" charset="0"/>
        <a:buChar char="•"/>
        <a:defRPr kumimoji="1" sz="2167" kern="1200">
          <a:solidFill>
            <a:schemeClr val="tx1"/>
          </a:solidFill>
          <a:latin typeface="+mn-lt"/>
          <a:ea typeface="+mn-ea"/>
          <a:cs typeface="+mn-cs"/>
        </a:defRPr>
      </a:lvl9pPr>
    </p:bodyStyle>
    <p:otherStyle>
      <a:defPPr>
        <a:defRPr lang="ja-JP"/>
      </a:defPPr>
      <a:lvl1pPr marL="0" algn="l" defTabSz="990594" rtl="0" eaLnBrk="1" latinLnBrk="0" hangingPunct="1">
        <a:defRPr kumimoji="1" sz="1951" kern="1200">
          <a:solidFill>
            <a:schemeClr val="tx1"/>
          </a:solidFill>
          <a:latin typeface="+mn-lt"/>
          <a:ea typeface="+mn-ea"/>
          <a:cs typeface="+mn-cs"/>
        </a:defRPr>
      </a:lvl1pPr>
      <a:lvl2pPr marL="495297" algn="l" defTabSz="990594" rtl="0" eaLnBrk="1" latinLnBrk="0" hangingPunct="1">
        <a:defRPr kumimoji="1" sz="1951" kern="1200">
          <a:solidFill>
            <a:schemeClr val="tx1"/>
          </a:solidFill>
          <a:latin typeface="+mn-lt"/>
          <a:ea typeface="+mn-ea"/>
          <a:cs typeface="+mn-cs"/>
        </a:defRPr>
      </a:lvl2pPr>
      <a:lvl3pPr marL="990594" algn="l" defTabSz="990594" rtl="0" eaLnBrk="1" latinLnBrk="0" hangingPunct="1">
        <a:defRPr kumimoji="1" sz="1951" kern="1200">
          <a:solidFill>
            <a:schemeClr val="tx1"/>
          </a:solidFill>
          <a:latin typeface="+mn-lt"/>
          <a:ea typeface="+mn-ea"/>
          <a:cs typeface="+mn-cs"/>
        </a:defRPr>
      </a:lvl3pPr>
      <a:lvl4pPr marL="1485891" algn="l" defTabSz="990594" rtl="0" eaLnBrk="1" latinLnBrk="0" hangingPunct="1">
        <a:defRPr kumimoji="1" sz="1951" kern="1200">
          <a:solidFill>
            <a:schemeClr val="tx1"/>
          </a:solidFill>
          <a:latin typeface="+mn-lt"/>
          <a:ea typeface="+mn-ea"/>
          <a:cs typeface="+mn-cs"/>
        </a:defRPr>
      </a:lvl4pPr>
      <a:lvl5pPr marL="1981189" algn="l" defTabSz="990594" rtl="0" eaLnBrk="1" latinLnBrk="0" hangingPunct="1">
        <a:defRPr kumimoji="1" sz="1951" kern="1200">
          <a:solidFill>
            <a:schemeClr val="tx1"/>
          </a:solidFill>
          <a:latin typeface="+mn-lt"/>
          <a:ea typeface="+mn-ea"/>
          <a:cs typeface="+mn-cs"/>
        </a:defRPr>
      </a:lvl5pPr>
      <a:lvl6pPr marL="2476486" algn="l" defTabSz="990594" rtl="0" eaLnBrk="1" latinLnBrk="0" hangingPunct="1">
        <a:defRPr kumimoji="1" sz="1951" kern="1200">
          <a:solidFill>
            <a:schemeClr val="tx1"/>
          </a:solidFill>
          <a:latin typeface="+mn-lt"/>
          <a:ea typeface="+mn-ea"/>
          <a:cs typeface="+mn-cs"/>
        </a:defRPr>
      </a:lvl6pPr>
      <a:lvl7pPr marL="2971783" algn="l" defTabSz="990594" rtl="0" eaLnBrk="1" latinLnBrk="0" hangingPunct="1">
        <a:defRPr kumimoji="1" sz="1951" kern="1200">
          <a:solidFill>
            <a:schemeClr val="tx1"/>
          </a:solidFill>
          <a:latin typeface="+mn-lt"/>
          <a:ea typeface="+mn-ea"/>
          <a:cs typeface="+mn-cs"/>
        </a:defRPr>
      </a:lvl7pPr>
      <a:lvl8pPr marL="3467080" algn="l" defTabSz="990594" rtl="0" eaLnBrk="1" latinLnBrk="0" hangingPunct="1">
        <a:defRPr kumimoji="1" sz="1951" kern="1200">
          <a:solidFill>
            <a:schemeClr val="tx1"/>
          </a:solidFill>
          <a:latin typeface="+mn-lt"/>
          <a:ea typeface="+mn-ea"/>
          <a:cs typeface="+mn-cs"/>
        </a:defRPr>
      </a:lvl8pPr>
      <a:lvl9pPr marL="3962377" algn="l" defTabSz="990594" rtl="0" eaLnBrk="1" latinLnBrk="0" hangingPunct="1">
        <a:defRPr kumimoji="1" sz="195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0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6.xml"/></Relationships>
</file>

<file path=ppt/slides/_rels/slide1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0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6.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10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6.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0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3.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48.xml"/><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65.xml"/><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24.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3.png"/><Relationship Id="rId18" Type="http://schemas.openxmlformats.org/officeDocument/2006/relationships/image" Target="../media/image37.png"/><Relationship Id="rId3" Type="http://schemas.openxmlformats.org/officeDocument/2006/relationships/hyperlink" Target="https://www.youtube.com/watch?v=TZV2HRKNvao" TargetMode="External"/><Relationship Id="rId7" Type="http://schemas.openxmlformats.org/officeDocument/2006/relationships/image" Target="../media/image29.png"/><Relationship Id="rId12" Type="http://schemas.openxmlformats.org/officeDocument/2006/relationships/image" Target="../media/image32.png"/><Relationship Id="rId17" Type="http://schemas.openxmlformats.org/officeDocument/2006/relationships/image" Target="../media/image36.png"/><Relationship Id="rId2" Type="http://schemas.openxmlformats.org/officeDocument/2006/relationships/notesSlide" Target="../notesSlides/notesSlide17.xml"/><Relationship Id="rId16" Type="http://schemas.openxmlformats.org/officeDocument/2006/relationships/image" Target="../media/image35.png"/><Relationship Id="rId1" Type="http://schemas.openxmlformats.org/officeDocument/2006/relationships/slideLayout" Target="../slideLayouts/slideLayout100.xml"/><Relationship Id="rId6" Type="http://schemas.openxmlformats.org/officeDocument/2006/relationships/image" Target="../media/image28.png"/><Relationship Id="rId11" Type="http://schemas.openxmlformats.org/officeDocument/2006/relationships/hyperlink" Target="https://www7.tepco.co.jp/responsibility/decommissioning/1f_newsroom/data/index-e.html" TargetMode="External"/><Relationship Id="rId5" Type="http://schemas.openxmlformats.org/officeDocument/2006/relationships/hyperlink" Target="https://www.youtube.com/watch?v=pKjsSAz5Kws" TargetMode="External"/><Relationship Id="rId15" Type="http://schemas.openxmlformats.org/officeDocument/2006/relationships/image" Target="../media/image34.png"/><Relationship Id="rId10" Type="http://schemas.openxmlformats.org/officeDocument/2006/relationships/image" Target="../media/image31.png"/><Relationship Id="rId19" Type="http://schemas.openxmlformats.org/officeDocument/2006/relationships/image" Target="../media/image38.png"/><Relationship Id="rId4" Type="http://schemas.openxmlformats.org/officeDocument/2006/relationships/hyperlink" Target="https://www.youtube.com/watch?v=v_PeSp--Wuk" TargetMode="External"/><Relationship Id="rId9" Type="http://schemas.openxmlformats.org/officeDocument/2006/relationships/hyperlink" Target="https://www.meti.go.jp/english/earthquake/nuclear/decommissioning/index.html" TargetMode="External"/><Relationship Id="rId14" Type="http://schemas.openxmlformats.org/officeDocument/2006/relationships/hyperlink" Target="http://www.tepco.co.jp/en/decommission/progress/watertreatment/index-e.html" TargetMode="External"/></Relationships>
</file>

<file path=ppt/slides/_rels/slide25.xml.rels><?xml version="1.0" encoding="UTF-8" standalone="yes"?>
<Relationships xmlns="http://schemas.openxmlformats.org/package/2006/relationships"><Relationship Id="rId8" Type="http://schemas.openxmlformats.org/officeDocument/2006/relationships/hyperlink" Target="https://www.iaea.org/newscenter/pressreleases/iaea-issues-final-report-on-fourth-review-of-fukushima-decommissioning" TargetMode="External"/><Relationship Id="rId13" Type="http://schemas.openxmlformats.org/officeDocument/2006/relationships/hyperlink" Target="https://www.unscear.org/docs/publications/2016/UNSCEAR_2016_Report-CORR.pdf" TargetMode="External"/><Relationship Id="rId3" Type="http://schemas.openxmlformats.org/officeDocument/2006/relationships/image" Target="../media/image39.png"/><Relationship Id="rId7" Type="http://schemas.openxmlformats.org/officeDocument/2006/relationships/hyperlink" Target="https://www.iaea.org/newscenter/pressreleases/iaea-team-completes-fourth-review-of-japans-plans-to-decommission-fukushima-daiichi" TargetMode="External"/><Relationship Id="rId12" Type="http://schemas.openxmlformats.org/officeDocument/2006/relationships/image" Target="../media/image45.png"/><Relationship Id="rId2" Type="http://schemas.openxmlformats.org/officeDocument/2006/relationships/notesSlide" Target="../notesSlides/notesSlide18.xml"/><Relationship Id="rId16" Type="http://schemas.openxmlformats.org/officeDocument/2006/relationships/image" Target="../media/image47.png"/><Relationship Id="rId1" Type="http://schemas.openxmlformats.org/officeDocument/2006/relationships/slideLayout" Target="../slideLayouts/slideLayout100.xml"/><Relationship Id="rId6" Type="http://schemas.openxmlformats.org/officeDocument/2006/relationships/hyperlink" Target="https://www.iaea.org/newscenter/focus/fukushima/status-update" TargetMode="External"/><Relationship Id="rId11" Type="http://schemas.openxmlformats.org/officeDocument/2006/relationships/image" Target="../media/image44.png"/><Relationship Id="rId5" Type="http://schemas.openxmlformats.org/officeDocument/2006/relationships/image" Target="../media/image41.png"/><Relationship Id="rId15" Type="http://schemas.openxmlformats.org/officeDocument/2006/relationships/image" Target="../media/image46.png"/><Relationship Id="rId10" Type="http://schemas.openxmlformats.org/officeDocument/2006/relationships/image" Target="../media/image43.png"/><Relationship Id="rId4" Type="http://schemas.openxmlformats.org/officeDocument/2006/relationships/image" Target="../media/image40.png"/><Relationship Id="rId9" Type="http://schemas.openxmlformats.org/officeDocument/2006/relationships/image" Target="../media/image42.png"/><Relationship Id="rId14" Type="http://schemas.openxmlformats.org/officeDocument/2006/relationships/hyperlink" Target="https://www.unscear.org/unscear/en/publications/2016.html"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9.xml"/></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2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chart" Target="../charts/chart1.xml"/><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48.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102.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106.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06.xml"/><Relationship Id="rId1" Type="http://schemas.openxmlformats.org/officeDocument/2006/relationships/vmlDrawing" Target="../drawings/vmlDrawing1.v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83079" y="2049235"/>
            <a:ext cx="8928340" cy="562975"/>
          </a:xfrm>
          <a:prstGeom prst="rect">
            <a:avLst/>
          </a:prstGeom>
        </p:spPr>
        <p:txBody>
          <a:bodyPr vert="horz" wrap="square" lIns="0" tIns="25336" rIns="0" bIns="0" rtlCol="0">
            <a:spAutoFit/>
          </a:bodyPr>
          <a:lstStyle/>
          <a:p>
            <a:pPr marL="10941" marR="4607" algn="ctr">
              <a:lnSpc>
                <a:spcPct val="97400"/>
              </a:lnSpc>
              <a:spcBef>
                <a:spcPts val="199"/>
              </a:spcBef>
            </a:pPr>
            <a:r>
              <a:rPr sz="3600" b="1" spc="-5" dirty="0">
                <a:latin typeface="Calibri"/>
                <a:cs typeface="Calibri"/>
              </a:rPr>
              <a:t>The </a:t>
            </a:r>
            <a:r>
              <a:rPr lang="en-US" sz="3600" b="1" spc="-5" dirty="0" smtClean="0">
                <a:latin typeface="Calibri"/>
                <a:cs typeface="Calibri"/>
              </a:rPr>
              <a:t>Update of Fukushima Daiichi NPS</a:t>
            </a:r>
          </a:p>
        </p:txBody>
      </p:sp>
      <p:sp>
        <p:nvSpPr>
          <p:cNvPr id="3" name="object 3"/>
          <p:cNvSpPr txBox="1">
            <a:spLocks noGrp="1"/>
          </p:cNvSpPr>
          <p:nvPr>
            <p:ph type="subTitle" idx="4"/>
          </p:nvPr>
        </p:nvSpPr>
        <p:spPr>
          <a:xfrm>
            <a:off x="1710376" y="4765030"/>
            <a:ext cx="6617812" cy="1568910"/>
          </a:xfrm>
          <a:prstGeom prst="rect">
            <a:avLst/>
          </a:prstGeom>
        </p:spPr>
        <p:txBody>
          <a:bodyPr vert="horz" wrap="square" lIns="0" tIns="10941" rIns="0" bIns="0" rtlCol="0">
            <a:spAutoFit/>
          </a:bodyPr>
          <a:lstStyle/>
          <a:p>
            <a:pPr marL="2583120" marR="4607" indent="-2139740" algn="ctr">
              <a:lnSpc>
                <a:spcPct val="121300"/>
              </a:lnSpc>
              <a:spcBef>
                <a:spcPts val="86"/>
              </a:spcBef>
            </a:pPr>
            <a:r>
              <a:rPr spc="14" dirty="0"/>
              <a:t>Agency </a:t>
            </a:r>
            <a:r>
              <a:rPr spc="9" dirty="0"/>
              <a:t>for </a:t>
            </a:r>
            <a:r>
              <a:rPr spc="14" dirty="0"/>
              <a:t>Natural </a:t>
            </a:r>
            <a:r>
              <a:rPr spc="9" dirty="0"/>
              <a:t>Resources </a:t>
            </a:r>
            <a:r>
              <a:rPr spc="14" dirty="0"/>
              <a:t>and </a:t>
            </a:r>
            <a:r>
              <a:rPr spc="9" dirty="0" smtClean="0"/>
              <a:t>Energy</a:t>
            </a:r>
            <a:endParaRPr lang="en-US" spc="9" dirty="0" smtClean="0"/>
          </a:p>
          <a:p>
            <a:pPr marL="2583120" marR="4607" indent="-2139740" algn="ctr">
              <a:lnSpc>
                <a:spcPct val="121300"/>
              </a:lnSpc>
              <a:spcBef>
                <a:spcPts val="86"/>
              </a:spcBef>
            </a:pPr>
            <a:r>
              <a:rPr spc="14" dirty="0" smtClean="0"/>
              <a:t>METI</a:t>
            </a:r>
            <a:endParaRPr lang="en-US" spc="14" dirty="0" smtClean="0"/>
          </a:p>
          <a:p>
            <a:pPr marL="2583120" marR="4607" indent="-2139740" algn="ctr">
              <a:lnSpc>
                <a:spcPct val="121300"/>
              </a:lnSpc>
              <a:spcBef>
                <a:spcPts val="86"/>
              </a:spcBef>
            </a:pPr>
            <a:endParaRPr lang="en-US" spc="14" dirty="0"/>
          </a:p>
          <a:p>
            <a:pPr marL="2583120" marR="4607" indent="-2139740" algn="ctr">
              <a:lnSpc>
                <a:spcPct val="121300"/>
              </a:lnSpc>
              <a:spcBef>
                <a:spcPts val="86"/>
              </a:spcBef>
            </a:pPr>
            <a:r>
              <a:rPr lang="en-US" spc="14" dirty="0" smtClean="0"/>
              <a:t>25</a:t>
            </a:r>
            <a:r>
              <a:rPr lang="en-US" spc="14" baseline="30000" dirty="0" smtClean="0"/>
              <a:t>th</a:t>
            </a:r>
            <a:r>
              <a:rPr lang="en-US" spc="14" dirty="0" smtClean="0"/>
              <a:t> February</a:t>
            </a:r>
            <a:r>
              <a:rPr lang="en-US" altLang="ja-JP" spc="14" dirty="0" smtClean="0"/>
              <a:t>,</a:t>
            </a:r>
            <a:r>
              <a:rPr lang="en-US" spc="14" dirty="0" smtClean="0"/>
              <a:t> 2020</a:t>
            </a:r>
            <a:endParaRPr spc="18" dirty="0"/>
          </a:p>
        </p:txBody>
      </p:sp>
      <p:sp>
        <p:nvSpPr>
          <p:cNvPr id="4" name="object 4"/>
          <p:cNvSpPr/>
          <p:nvPr/>
        </p:nvSpPr>
        <p:spPr>
          <a:xfrm>
            <a:off x="310102" y="277660"/>
            <a:ext cx="1747253" cy="496355"/>
          </a:xfrm>
          <a:prstGeom prst="rect">
            <a:avLst/>
          </a:prstGeom>
          <a:blipFill>
            <a:blip r:embed="rId2" cstate="print"/>
            <a:stretch>
              <a:fillRect/>
            </a:stretch>
          </a:blipFill>
        </p:spPr>
        <p:txBody>
          <a:bodyPr wrap="square" lIns="0" tIns="0" rIns="0" bIns="0" rtlCol="0"/>
          <a:lstStyle/>
          <a:p>
            <a:endParaRPr dirty="0"/>
          </a:p>
        </p:txBody>
      </p:sp>
    </p:spTree>
    <p:extLst>
      <p:ext uri="{BB962C8B-B14F-4D97-AF65-F5344CB8AC3E}">
        <p14:creationId xmlns:p14="http://schemas.microsoft.com/office/powerpoint/2010/main" val="20409022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正方形/長方形 21">
            <a:extLst>
              <a:ext uri="{FF2B5EF4-FFF2-40B4-BE49-F238E27FC236}">
                <a16:creationId xmlns:a16="http://schemas.microsoft.com/office/drawing/2014/main" id="{268D9599-D2C7-44B9-A3F3-752399D32B87}"/>
              </a:ext>
            </a:extLst>
          </p:cNvPr>
          <p:cNvSpPr/>
          <p:nvPr/>
        </p:nvSpPr>
        <p:spPr bwMode="auto">
          <a:xfrm>
            <a:off x="163852" y="606166"/>
            <a:ext cx="9610279" cy="1463969"/>
          </a:xfrm>
          <a:prstGeom prst="rect">
            <a:avLst/>
          </a:prstGeom>
          <a:noFill/>
          <a:ln w="9525">
            <a:noFill/>
            <a:miter lim="800000"/>
            <a:headEnd/>
            <a:tailEnd/>
          </a:ln>
          <a:effectLst/>
          <a:extLst/>
        </p:spPr>
        <p:txBody>
          <a:bodyPr lIns="35863" tIns="35863" rIns="35863" bIns="35863" anchor="ctr"/>
          <a:lstStyle/>
          <a:p>
            <a:pPr marL="325344" indent="-325344" defTabSz="455481">
              <a:lnSpc>
                <a:spcPts val="1708"/>
              </a:lnSpc>
              <a:spcAft>
                <a:spcPts val="600"/>
              </a:spcAft>
              <a:buFont typeface="Wingdings" panose="05000000000000000000" pitchFamily="2" charset="2"/>
              <a:buChar char="Ø"/>
              <a:defRPr/>
            </a:pPr>
            <a:r>
              <a:rPr lang="en-US" altLang="ja-JP" b="1" u="sng" dirty="0" smtClean="0">
                <a:ln w="0"/>
                <a:solidFill>
                  <a:prstClr val="black"/>
                </a:solidFill>
                <a:latin typeface="+mn-lt"/>
                <a:ea typeface="Meiryo UI" panose="020B0604030504040204" pitchFamily="50" charset="-128"/>
                <a:cs typeface="Times New Roman" panose="02020603050405020304" pitchFamily="18" charset="0"/>
              </a:rPr>
              <a:t>Role of the subcommittee:</a:t>
            </a:r>
            <a:endParaRPr lang="en-US" altLang="ja-JP" dirty="0">
              <a:ln w="0"/>
              <a:solidFill>
                <a:prstClr val="black"/>
              </a:solidFill>
              <a:latin typeface="+mn-lt"/>
              <a:ea typeface="Meiryo UI" panose="020B0604030504040204" pitchFamily="50" charset="-128"/>
              <a:cs typeface="Times New Roman" panose="02020603050405020304" pitchFamily="18" charset="0"/>
            </a:endParaRPr>
          </a:p>
          <a:p>
            <a:pPr defTabSz="455481">
              <a:lnSpc>
                <a:spcPts val="1708"/>
              </a:lnSpc>
              <a:spcAft>
                <a:spcPts val="600"/>
              </a:spcAft>
              <a:defRPr/>
            </a:pPr>
            <a:r>
              <a:rPr lang="en-US" altLang="ja-JP" dirty="0" smtClean="0">
                <a:ln w="0"/>
                <a:solidFill>
                  <a:prstClr val="black"/>
                </a:solidFill>
                <a:latin typeface="+mn-lt"/>
                <a:ea typeface="Meiryo UI" panose="020B0604030504040204" pitchFamily="50" charset="-128"/>
                <a:cs typeface="Times New Roman" panose="02020603050405020304" pitchFamily="18" charset="0"/>
              </a:rPr>
              <a:t>      1) to examine in a comprehensive manner, such as countermeasures for reputational damage, and </a:t>
            </a:r>
          </a:p>
          <a:p>
            <a:pPr defTabSz="455481">
              <a:lnSpc>
                <a:spcPts val="1708"/>
              </a:lnSpc>
              <a:spcAft>
                <a:spcPts val="1200"/>
              </a:spcAft>
              <a:defRPr/>
            </a:pPr>
            <a:r>
              <a:rPr lang="en-US" altLang="ja-JP" dirty="0">
                <a:ln w="0"/>
                <a:solidFill>
                  <a:prstClr val="black"/>
                </a:solidFill>
                <a:latin typeface="+mn-lt"/>
                <a:ea typeface="Meiryo UI" panose="020B0604030504040204" pitchFamily="50" charset="-128"/>
                <a:cs typeface="Times New Roman" panose="02020603050405020304" pitchFamily="18" charset="0"/>
              </a:rPr>
              <a:t> </a:t>
            </a:r>
            <a:r>
              <a:rPr lang="en-US" altLang="ja-JP" dirty="0" smtClean="0">
                <a:ln w="0"/>
                <a:solidFill>
                  <a:prstClr val="black"/>
                </a:solidFill>
                <a:latin typeface="+mn-lt"/>
                <a:ea typeface="Meiryo UI" panose="020B0604030504040204" pitchFamily="50" charset="-128"/>
                <a:cs typeface="Times New Roman" panose="02020603050405020304" pitchFamily="18" charset="0"/>
              </a:rPr>
              <a:t>     2) to compile report for the government </a:t>
            </a:r>
            <a:endParaRPr lang="en-US" altLang="ja-JP" dirty="0">
              <a:solidFill>
                <a:prstClr val="black"/>
              </a:solidFill>
              <a:latin typeface="+mn-lt"/>
              <a:ea typeface="Meiryo UI" panose="020B0604030504040204" pitchFamily="50" charset="-128"/>
              <a:cs typeface="Meiryo UI" panose="020B0604030504040204" pitchFamily="50" charset="-128"/>
            </a:endParaRPr>
          </a:p>
          <a:p>
            <a:pPr marL="325344" lvl="0" indent="-325344" defTabSz="455481">
              <a:lnSpc>
                <a:spcPts val="1708"/>
              </a:lnSpc>
              <a:spcAft>
                <a:spcPts val="600"/>
              </a:spcAft>
              <a:buFont typeface="Wingdings" panose="05000000000000000000" pitchFamily="2" charset="2"/>
              <a:buChar char="Ø"/>
              <a:defRPr/>
            </a:pPr>
            <a:r>
              <a:rPr lang="en-US" altLang="ja-JP" b="1" u="sng" dirty="0" smtClean="0">
                <a:ln w="0"/>
                <a:solidFill>
                  <a:prstClr val="black"/>
                </a:solidFill>
                <a:latin typeface="+mn-lt"/>
                <a:ea typeface="Meiryo UI" panose="020B0604030504040204" pitchFamily="50" charset="-128"/>
                <a:cs typeface="Times New Roman" panose="02020603050405020304" pitchFamily="18" charset="0"/>
              </a:rPr>
              <a:t>GOJ will </a:t>
            </a:r>
            <a:r>
              <a:rPr lang="en-US" altLang="ja-JP" b="1" u="sng" dirty="0" smtClean="0">
                <a:ln w="0"/>
                <a:latin typeface="+mn-lt"/>
                <a:ea typeface="Meiryo UI" panose="020B0604030504040204" pitchFamily="50" charset="-128"/>
                <a:cs typeface="Times New Roman" panose="02020603050405020304" pitchFamily="18" charset="0"/>
              </a:rPr>
              <a:t>decide its basic </a:t>
            </a:r>
            <a:r>
              <a:rPr lang="en-US" altLang="ja-JP" b="1" u="sng" dirty="0" smtClean="0">
                <a:ln w="0"/>
                <a:solidFill>
                  <a:prstClr val="black"/>
                </a:solidFill>
                <a:latin typeface="+mn-lt"/>
                <a:ea typeface="Meiryo UI" panose="020B0604030504040204" pitchFamily="50" charset="-128"/>
                <a:cs typeface="Times New Roman" panose="02020603050405020304" pitchFamily="18" charset="0"/>
              </a:rPr>
              <a:t>policy</a:t>
            </a:r>
            <a:r>
              <a:rPr lang="en-US" altLang="ja-JP" dirty="0" smtClean="0">
                <a:ln w="0"/>
                <a:solidFill>
                  <a:prstClr val="black"/>
                </a:solidFill>
                <a:latin typeface="+mn-lt"/>
                <a:ea typeface="Meiryo UI" panose="020B0604030504040204" pitchFamily="50" charset="-128"/>
                <a:cs typeface="Times New Roman" panose="02020603050405020304" pitchFamily="18" charset="0"/>
              </a:rPr>
              <a:t>, </a:t>
            </a:r>
            <a:r>
              <a:rPr lang="en-US" altLang="ja-JP" dirty="0" smtClean="0">
                <a:ln w="0"/>
                <a:solidFill>
                  <a:prstClr val="black"/>
                </a:solidFill>
                <a:latin typeface="Calibri" panose="020F0502020204030204"/>
                <a:ea typeface="Meiryo UI" panose="020B0604030504040204" pitchFamily="50" charset="-128"/>
                <a:cs typeface="Times New Roman" panose="02020603050405020304" pitchFamily="18" charset="0"/>
              </a:rPr>
              <a:t>after </a:t>
            </a:r>
            <a:r>
              <a:rPr lang="en-US" altLang="ja-JP" dirty="0">
                <a:ln w="0"/>
                <a:solidFill>
                  <a:prstClr val="black"/>
                </a:solidFill>
                <a:latin typeface="Calibri" panose="020F0502020204030204"/>
                <a:ea typeface="Meiryo UI" panose="020B0604030504040204" pitchFamily="50" charset="-128"/>
                <a:cs typeface="Times New Roman" panose="02020603050405020304" pitchFamily="18" charset="0"/>
              </a:rPr>
              <a:t>receiving report of subcommittee and </a:t>
            </a:r>
            <a:r>
              <a:rPr lang="en-US" altLang="ja-JP" dirty="0" smtClean="0">
                <a:ln w="0"/>
                <a:solidFill>
                  <a:prstClr val="black"/>
                </a:solidFill>
                <a:latin typeface="Calibri" panose="020F0502020204030204"/>
                <a:ea typeface="Meiryo UI" panose="020B0604030504040204" pitchFamily="50" charset="-128"/>
                <a:cs typeface="Times New Roman" panose="02020603050405020304" pitchFamily="18" charset="0"/>
              </a:rPr>
              <a:t>discussing with </a:t>
            </a:r>
            <a:r>
              <a:rPr lang="en-US" altLang="ja-JP" dirty="0">
                <a:ln w="0"/>
                <a:solidFill>
                  <a:prstClr val="black"/>
                </a:solidFill>
                <a:latin typeface="Calibri" panose="020F0502020204030204"/>
                <a:ea typeface="Meiryo UI" panose="020B0604030504040204" pitchFamily="50" charset="-128"/>
                <a:cs typeface="Times New Roman" panose="02020603050405020304" pitchFamily="18" charset="0"/>
              </a:rPr>
              <a:t>parties concerned.</a:t>
            </a:r>
            <a:endParaRPr lang="en-US" altLang="ja-JP" dirty="0">
              <a:ln w="0"/>
              <a:solidFill>
                <a:prstClr val="black"/>
              </a:solidFill>
              <a:latin typeface="+mn-lt"/>
              <a:ea typeface="Meiryo UI" panose="020B0604030504040204" pitchFamily="50" charset="-128"/>
              <a:cs typeface="Times New Roman" panose="02020603050405020304" pitchFamily="18" charset="0"/>
            </a:endParaRPr>
          </a:p>
        </p:txBody>
      </p:sp>
      <p:sp>
        <p:nvSpPr>
          <p:cNvPr id="30" name="正方形/長方形 8"/>
          <p:cNvSpPr>
            <a:spLocks noChangeArrowheads="1"/>
          </p:cNvSpPr>
          <p:nvPr/>
        </p:nvSpPr>
        <p:spPr bwMode="auto">
          <a:xfrm>
            <a:off x="-25874" y="-4513"/>
            <a:ext cx="9989732" cy="379957"/>
          </a:xfrm>
          <a:prstGeom prst="rect">
            <a:avLst/>
          </a:prstGeom>
          <a:solidFill>
            <a:srgbClr val="0098D0"/>
          </a:solidFill>
          <a:ln>
            <a:noFill/>
          </a:ln>
          <a:extLst/>
        </p:spPr>
        <p:txBody>
          <a:bodyPr wrap="square" lIns="35741" tIns="35741" rIns="35741" bIns="35741">
            <a:spAutoFit/>
          </a:bodyPr>
          <a:lstStyle/>
          <a:p>
            <a:pPr algn="ctr" defTabSz="953987">
              <a:defRPr/>
            </a:pPr>
            <a:r>
              <a:rPr lang="en-US" altLang="ja-JP" sz="2000" b="1" dirty="0" smtClean="0">
                <a:solidFill>
                  <a:srgbClr val="FFFFFF"/>
                </a:solidFill>
                <a:latin typeface="Meiryo UI" panose="020B0604030504040204" pitchFamily="50" charset="-128"/>
                <a:ea typeface="Meiryo UI" panose="020B0604030504040204" pitchFamily="50" charset="-128"/>
                <a:cs typeface="Meiryo UI" panose="020B0604030504040204" pitchFamily="50" charset="-128"/>
              </a:rPr>
              <a:t>7. Process ahead</a:t>
            </a:r>
            <a:endParaRPr lang="en-US" altLang="ja-JP" sz="20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角丸四角形 30"/>
          <p:cNvSpPr/>
          <p:nvPr/>
        </p:nvSpPr>
        <p:spPr>
          <a:xfrm>
            <a:off x="114489" y="500476"/>
            <a:ext cx="9734823" cy="1601341"/>
          </a:xfrm>
          <a:prstGeom prst="roundRect">
            <a:avLst>
              <a:gd name="adj" fmla="val 0"/>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08" dirty="0"/>
          </a:p>
        </p:txBody>
      </p:sp>
      <p:sp>
        <p:nvSpPr>
          <p:cNvPr id="9" name="楕円 8"/>
          <p:cNvSpPr/>
          <p:nvPr/>
        </p:nvSpPr>
        <p:spPr bwMode="auto">
          <a:xfrm>
            <a:off x="543053" y="2549419"/>
            <a:ext cx="1759647" cy="910638"/>
          </a:xfrm>
          <a:prstGeom prst="ellipse">
            <a:avLst/>
          </a:prstGeom>
          <a:noFill/>
          <a:ln w="9525">
            <a:solidFill>
              <a:srgbClr val="0000FF"/>
            </a:solidFill>
            <a:miter lim="800000"/>
            <a:headEnd/>
            <a:tailEnd/>
          </a:ln>
          <a:effectLst/>
          <a:extLst/>
        </p:spPr>
        <p:txBody>
          <a:bodyPr wrap="none" rtlCol="0" anchor="b" anchorCtr="0"/>
          <a:lstStyle/>
          <a:p>
            <a:pPr algn="ctr"/>
            <a:r>
              <a:rPr kumimoji="0" lang="en-US" altLang="ja-JP" sz="1400" b="1" dirty="0" smtClean="0">
                <a:latin typeface="Meiryo UI" panose="020B0604030504040204" pitchFamily="50" charset="-128"/>
                <a:ea typeface="Meiryo UI" panose="020B0604030504040204" pitchFamily="50" charset="-128"/>
              </a:rPr>
              <a:t>The Subcommittee</a:t>
            </a:r>
          </a:p>
          <a:p>
            <a:pPr algn="ctr"/>
            <a:r>
              <a:rPr kumimoji="0" lang="en-US" altLang="ja-JP" sz="1400" b="1" dirty="0" smtClean="0">
                <a:latin typeface="Meiryo UI" panose="020B0604030504040204" pitchFamily="50" charset="-128"/>
                <a:ea typeface="Meiryo UI" panose="020B0604030504040204" pitchFamily="50" charset="-128"/>
              </a:rPr>
              <a:t> on handling of </a:t>
            </a:r>
          </a:p>
          <a:p>
            <a:pPr algn="ctr"/>
            <a:r>
              <a:rPr kumimoji="0" lang="en-US" altLang="ja-JP" sz="1400" b="1" dirty="0" smtClean="0">
                <a:latin typeface="Meiryo UI" panose="020B0604030504040204" pitchFamily="50" charset="-128"/>
                <a:ea typeface="Meiryo UI" panose="020B0604030504040204" pitchFamily="50" charset="-128"/>
              </a:rPr>
              <a:t>ALPS treated water</a:t>
            </a:r>
            <a:endParaRPr kumimoji="0" lang="ja-JP" altLang="en-US" sz="1400" b="1" dirty="0" smtClean="0">
              <a:latin typeface="Meiryo UI" panose="020B0604030504040204" pitchFamily="50" charset="-128"/>
              <a:ea typeface="Meiryo UI" panose="020B0604030504040204" pitchFamily="50" charset="-128"/>
            </a:endParaRPr>
          </a:p>
        </p:txBody>
      </p:sp>
      <p:sp>
        <p:nvSpPr>
          <p:cNvPr id="11" name="楕円 10"/>
          <p:cNvSpPr/>
          <p:nvPr/>
        </p:nvSpPr>
        <p:spPr bwMode="auto">
          <a:xfrm>
            <a:off x="4224742" y="2544118"/>
            <a:ext cx="1610315" cy="916020"/>
          </a:xfrm>
          <a:prstGeom prst="ellipse">
            <a:avLst/>
          </a:prstGeom>
          <a:noFill/>
          <a:ln w="9525">
            <a:solidFill>
              <a:srgbClr val="0000FF"/>
            </a:solidFill>
            <a:miter lim="800000"/>
            <a:headEnd/>
            <a:tailEnd/>
          </a:ln>
          <a:effectLst/>
          <a:extLst/>
        </p:spPr>
        <p:txBody>
          <a:bodyPr wrap="none" rtlCol="0" anchor="ctr"/>
          <a:lstStyle/>
          <a:p>
            <a:pPr algn="ctr"/>
            <a:r>
              <a:rPr kumimoji="0" lang="en-US" altLang="ja-JP" sz="1400" b="1" dirty="0" smtClean="0">
                <a:latin typeface="Meiryo UI" panose="020B0604030504040204" pitchFamily="50" charset="-128"/>
                <a:ea typeface="Meiryo UI" panose="020B0604030504040204" pitchFamily="50" charset="-128"/>
              </a:rPr>
              <a:t>Government</a:t>
            </a:r>
            <a:endParaRPr kumimoji="0" lang="ja-JP" altLang="en-US" sz="1400" b="1" dirty="0" smtClean="0">
              <a:latin typeface="Meiryo UI" panose="020B0604030504040204" pitchFamily="50" charset="-128"/>
              <a:ea typeface="Meiryo UI" panose="020B0604030504040204" pitchFamily="50" charset="-128"/>
            </a:endParaRPr>
          </a:p>
        </p:txBody>
      </p:sp>
      <p:sp>
        <p:nvSpPr>
          <p:cNvPr id="12" name="下カーブ矢印 11"/>
          <p:cNvSpPr/>
          <p:nvPr/>
        </p:nvSpPr>
        <p:spPr bwMode="auto">
          <a:xfrm>
            <a:off x="2601074" y="2481282"/>
            <a:ext cx="1656184" cy="414993"/>
          </a:xfrm>
          <a:prstGeom prst="curvedDownArrow">
            <a:avLst/>
          </a:prstGeom>
          <a:solidFill>
            <a:schemeClr val="bg1">
              <a:lumMod val="95000"/>
            </a:schemeClr>
          </a:solidFill>
          <a:ln w="9525">
            <a:solidFill>
              <a:srgbClr val="0000FF"/>
            </a:solidFill>
            <a:miter lim="800000"/>
            <a:headEnd/>
            <a:tailEnd/>
          </a:ln>
          <a:effectLst/>
          <a:extLst/>
        </p:spPr>
        <p:txBody>
          <a:bodyPr wrap="none" rtlCol="0" anchor="ctr"/>
          <a:lstStyle/>
          <a:p>
            <a:pPr algn="l"/>
            <a:endParaRPr kumimoji="0" lang="ja-JP" altLang="en-US" sz="1800" dirty="0" smtClean="0">
              <a:latin typeface="Meiryo UI" panose="020B0604030504040204" pitchFamily="50" charset="-128"/>
              <a:ea typeface="Meiryo UI" panose="020B0604030504040204" pitchFamily="50" charset="-128"/>
            </a:endParaRPr>
          </a:p>
        </p:txBody>
      </p:sp>
      <p:sp>
        <p:nvSpPr>
          <p:cNvPr id="13" name="正方形/長方形 12"/>
          <p:cNvSpPr/>
          <p:nvPr/>
        </p:nvSpPr>
        <p:spPr bwMode="auto">
          <a:xfrm>
            <a:off x="3069021" y="2238521"/>
            <a:ext cx="702883" cy="291904"/>
          </a:xfrm>
          <a:prstGeom prst="rect">
            <a:avLst/>
          </a:prstGeom>
          <a:noFill/>
          <a:ln w="9525">
            <a:noFill/>
            <a:miter lim="800000"/>
            <a:headEnd/>
            <a:tailEnd/>
          </a:ln>
          <a:effectLst/>
          <a:extLst/>
        </p:spPr>
        <p:txBody>
          <a:bodyPr wrap="none" rtlCol="0" anchor="ctr"/>
          <a:lstStyle/>
          <a:p>
            <a:pPr algn="ctr"/>
            <a:r>
              <a:rPr kumimoji="0" lang="en-US" altLang="ja-JP" sz="1300" b="1" dirty="0" smtClean="0">
                <a:latin typeface="Meiryo UI" panose="020B0604030504040204" pitchFamily="50" charset="-128"/>
                <a:ea typeface="Meiryo UI" panose="020B0604030504040204" pitchFamily="50" charset="-128"/>
              </a:rPr>
              <a:t>Report</a:t>
            </a:r>
            <a:endParaRPr kumimoji="0" lang="ja-JP" altLang="en-US" sz="1300" b="1" dirty="0" smtClean="0">
              <a:latin typeface="Meiryo UI" panose="020B0604030504040204" pitchFamily="50" charset="-128"/>
              <a:ea typeface="Meiryo UI" panose="020B0604030504040204" pitchFamily="50" charset="-128"/>
            </a:endParaRPr>
          </a:p>
        </p:txBody>
      </p:sp>
      <p:sp>
        <p:nvSpPr>
          <p:cNvPr id="14" name="楕円 13"/>
          <p:cNvSpPr/>
          <p:nvPr/>
        </p:nvSpPr>
        <p:spPr bwMode="auto">
          <a:xfrm>
            <a:off x="7517859" y="2530640"/>
            <a:ext cx="1660956" cy="910637"/>
          </a:xfrm>
          <a:prstGeom prst="ellipse">
            <a:avLst/>
          </a:prstGeom>
          <a:noFill/>
          <a:ln w="9525">
            <a:solidFill>
              <a:srgbClr val="0000FF"/>
            </a:solidFill>
            <a:miter lim="800000"/>
            <a:headEnd/>
            <a:tailEnd/>
          </a:ln>
          <a:effectLst/>
          <a:extLst/>
        </p:spPr>
        <p:txBody>
          <a:bodyPr wrap="none" rtlCol="0" anchor="ctr"/>
          <a:lstStyle/>
          <a:p>
            <a:pPr algn="ctr"/>
            <a:r>
              <a:rPr kumimoji="0" lang="en-US" altLang="ja-JP" sz="1400" b="1" dirty="0" smtClean="0">
                <a:latin typeface="Meiryo UI" panose="020B0604030504040204" pitchFamily="50" charset="-128"/>
                <a:ea typeface="Meiryo UI" panose="020B0604030504040204" pitchFamily="50" charset="-128"/>
              </a:rPr>
              <a:t>Stakeholders</a:t>
            </a:r>
          </a:p>
          <a:p>
            <a:pPr algn="ctr"/>
            <a:r>
              <a:rPr kumimoji="0" lang="en-US" altLang="ja-JP" sz="1200" b="1" dirty="0" smtClean="0">
                <a:latin typeface="Meiryo UI" panose="020B0604030504040204" pitchFamily="50" charset="-128"/>
                <a:ea typeface="Meiryo UI" panose="020B0604030504040204" pitchFamily="50" charset="-128"/>
              </a:rPr>
              <a:t> (community people etc.)</a:t>
            </a:r>
            <a:endParaRPr kumimoji="0" lang="ja-JP" altLang="en-US" sz="1200" b="1" dirty="0" smtClean="0">
              <a:latin typeface="Meiryo UI" panose="020B0604030504040204" pitchFamily="50" charset="-128"/>
              <a:ea typeface="Meiryo UI" panose="020B0604030504040204" pitchFamily="50" charset="-128"/>
            </a:endParaRPr>
          </a:p>
        </p:txBody>
      </p:sp>
      <p:sp>
        <p:nvSpPr>
          <p:cNvPr id="15" name="下カーブ矢印 14"/>
          <p:cNvSpPr/>
          <p:nvPr/>
        </p:nvSpPr>
        <p:spPr bwMode="auto">
          <a:xfrm rot="10800000">
            <a:off x="2605379" y="3220559"/>
            <a:ext cx="1585782" cy="400016"/>
          </a:xfrm>
          <a:prstGeom prst="curvedDownArrow">
            <a:avLst/>
          </a:prstGeom>
          <a:solidFill>
            <a:schemeClr val="bg1">
              <a:lumMod val="95000"/>
            </a:schemeClr>
          </a:solidFill>
          <a:ln w="9525">
            <a:solidFill>
              <a:srgbClr val="0000FF"/>
            </a:solidFill>
            <a:miter lim="800000"/>
            <a:headEnd/>
            <a:tailEnd/>
          </a:ln>
          <a:effectLst/>
          <a:extLst/>
        </p:spPr>
        <p:txBody>
          <a:bodyPr wrap="none" rtlCol="0" anchor="ctr"/>
          <a:lstStyle/>
          <a:p>
            <a:pPr algn="l"/>
            <a:endParaRPr kumimoji="0" lang="ja-JP" altLang="en-US" sz="1800" dirty="0" smtClean="0">
              <a:latin typeface="Meiryo UI" panose="020B0604030504040204" pitchFamily="50" charset="-128"/>
              <a:ea typeface="Meiryo UI" panose="020B0604030504040204" pitchFamily="50" charset="-128"/>
            </a:endParaRPr>
          </a:p>
        </p:txBody>
      </p:sp>
      <p:sp>
        <p:nvSpPr>
          <p:cNvPr id="16" name="正方形/長方形 15"/>
          <p:cNvSpPr/>
          <p:nvPr/>
        </p:nvSpPr>
        <p:spPr bwMode="auto">
          <a:xfrm>
            <a:off x="3159386" y="3439404"/>
            <a:ext cx="614067" cy="291904"/>
          </a:xfrm>
          <a:prstGeom prst="rect">
            <a:avLst/>
          </a:prstGeom>
          <a:noFill/>
          <a:ln w="9525">
            <a:noFill/>
            <a:miter lim="800000"/>
            <a:headEnd/>
            <a:tailEnd/>
          </a:ln>
          <a:effectLst/>
          <a:extLst/>
        </p:spPr>
        <p:txBody>
          <a:bodyPr wrap="none" rtlCol="0" anchor="ctr"/>
          <a:lstStyle/>
          <a:p>
            <a:pPr algn="ctr"/>
            <a:r>
              <a:rPr kumimoji="0" lang="en-US" altLang="ja-JP" sz="1300" dirty="0" smtClean="0">
                <a:latin typeface="Meiryo UI" panose="020B0604030504040204" pitchFamily="50" charset="-128"/>
                <a:ea typeface="Meiryo UI" panose="020B0604030504040204" pitchFamily="50" charset="-128"/>
              </a:rPr>
              <a:t>Request for </a:t>
            </a:r>
          </a:p>
          <a:p>
            <a:pPr algn="ctr"/>
            <a:r>
              <a:rPr kumimoji="0" lang="en-US" altLang="ja-JP" sz="1300" dirty="0" smtClean="0">
                <a:latin typeface="Meiryo UI" panose="020B0604030504040204" pitchFamily="50" charset="-128"/>
                <a:ea typeface="Meiryo UI" panose="020B0604030504040204" pitchFamily="50" charset="-128"/>
              </a:rPr>
              <a:t>examination</a:t>
            </a:r>
            <a:endParaRPr kumimoji="0" lang="ja-JP" altLang="en-US" sz="1300" dirty="0" smtClean="0">
              <a:latin typeface="Meiryo UI" panose="020B0604030504040204" pitchFamily="50" charset="-128"/>
              <a:ea typeface="Meiryo UI" panose="020B0604030504040204" pitchFamily="50" charset="-128"/>
            </a:endParaRPr>
          </a:p>
        </p:txBody>
      </p:sp>
      <p:sp>
        <p:nvSpPr>
          <p:cNvPr id="17" name="正方形/長方形 16"/>
          <p:cNvSpPr/>
          <p:nvPr/>
        </p:nvSpPr>
        <p:spPr bwMode="auto">
          <a:xfrm>
            <a:off x="7007322" y="3251137"/>
            <a:ext cx="2592056" cy="805889"/>
          </a:xfrm>
          <a:prstGeom prst="rect">
            <a:avLst/>
          </a:prstGeom>
          <a:noFill/>
          <a:ln w="9525">
            <a:noFill/>
            <a:miter lim="800000"/>
            <a:headEnd/>
            <a:tailEnd/>
          </a:ln>
          <a:effectLst/>
          <a:extLst/>
        </p:spPr>
        <p:txBody>
          <a:bodyPr wrap="none" rtlCol="0" anchor="ctr"/>
          <a:lstStyle/>
          <a:p>
            <a:pPr algn="ctr"/>
            <a:r>
              <a:rPr kumimoji="0" lang="en-US" altLang="ja-JP" sz="1200" dirty="0" smtClean="0">
                <a:effectLst>
                  <a:glow rad="127000">
                    <a:srgbClr val="FFFF00">
                      <a:alpha val="40000"/>
                    </a:srgbClr>
                  </a:glow>
                </a:effectLst>
                <a:latin typeface="Meiryo UI" panose="020B0604030504040204" pitchFamily="50" charset="-128"/>
                <a:ea typeface="Meiryo UI" panose="020B0604030504040204" pitchFamily="50" charset="-128"/>
              </a:rPr>
              <a:t>Listen to opinions of </a:t>
            </a:r>
            <a:r>
              <a:rPr kumimoji="0" lang="en-US" altLang="ja-JP" sz="1200" dirty="0">
                <a:effectLst>
                  <a:glow rad="127000">
                    <a:srgbClr val="FFFF00">
                      <a:alpha val="40000"/>
                    </a:srgbClr>
                  </a:glow>
                </a:effectLst>
                <a:latin typeface="Meiryo UI" panose="020B0604030504040204" pitchFamily="50" charset="-128"/>
                <a:ea typeface="Meiryo UI" panose="020B0604030504040204" pitchFamily="50" charset="-128"/>
              </a:rPr>
              <a:t>parties concerned</a:t>
            </a:r>
            <a:endParaRPr kumimoji="0" lang="en-US" altLang="ja-JP" sz="1200" dirty="0">
              <a:solidFill>
                <a:srgbClr val="FF0000"/>
              </a:solidFill>
              <a:effectLst>
                <a:glow rad="127000">
                  <a:srgbClr val="FFFF00">
                    <a:alpha val="40000"/>
                  </a:srgbClr>
                </a:glow>
              </a:effectLst>
              <a:latin typeface="Meiryo UI" panose="020B0604030504040204" pitchFamily="50" charset="-128"/>
              <a:ea typeface="Meiryo UI" panose="020B0604030504040204" pitchFamily="50" charset="-128"/>
            </a:endParaRPr>
          </a:p>
        </p:txBody>
      </p:sp>
      <p:sp>
        <p:nvSpPr>
          <p:cNvPr id="18" name="左矢印 17"/>
          <p:cNvSpPr/>
          <p:nvPr/>
        </p:nvSpPr>
        <p:spPr bwMode="auto">
          <a:xfrm>
            <a:off x="5919959" y="2743817"/>
            <a:ext cx="871107" cy="499241"/>
          </a:xfrm>
          <a:prstGeom prst="leftArrow">
            <a:avLst/>
          </a:prstGeom>
          <a:pattFill prst="dkVert">
            <a:fgClr>
              <a:srgbClr val="DDDDDD"/>
            </a:fgClr>
            <a:bgClr>
              <a:schemeClr val="bg1"/>
            </a:bgClr>
          </a:pattFill>
          <a:ln w="9525">
            <a:solidFill>
              <a:srgbClr val="0000FF"/>
            </a:solidFill>
            <a:miter lim="800000"/>
            <a:headEnd/>
            <a:tailEnd/>
          </a:ln>
          <a:effectLst/>
          <a:extLst/>
        </p:spPr>
        <p:txBody>
          <a:bodyPr wrap="none" rtlCol="0" anchor="ctr"/>
          <a:lstStyle/>
          <a:p>
            <a:pPr algn="l"/>
            <a:endParaRPr kumimoji="0" lang="ja-JP" altLang="en-US" sz="1800" dirty="0" smtClean="0">
              <a:latin typeface="Meiryo UI" panose="020B0604030504040204" pitchFamily="50" charset="-128"/>
              <a:ea typeface="Meiryo UI" panose="020B0604030504040204" pitchFamily="50" charset="-128"/>
            </a:endParaRPr>
          </a:p>
        </p:txBody>
      </p:sp>
      <p:sp>
        <p:nvSpPr>
          <p:cNvPr id="19" name="左矢印 18"/>
          <p:cNvSpPr/>
          <p:nvPr/>
        </p:nvSpPr>
        <p:spPr bwMode="auto">
          <a:xfrm rot="10800000">
            <a:off x="6403568" y="2744014"/>
            <a:ext cx="901896" cy="483249"/>
          </a:xfrm>
          <a:prstGeom prst="leftArrow">
            <a:avLst/>
          </a:prstGeom>
          <a:pattFill prst="dkVert">
            <a:fgClr>
              <a:srgbClr val="DDDDDD"/>
            </a:fgClr>
            <a:bgClr>
              <a:schemeClr val="bg1"/>
            </a:bgClr>
          </a:pattFill>
          <a:ln w="9525">
            <a:solidFill>
              <a:srgbClr val="0000FF"/>
            </a:solidFill>
            <a:miter lim="800000"/>
            <a:headEnd/>
            <a:tailEnd/>
          </a:ln>
          <a:effectLst/>
          <a:extLst/>
        </p:spPr>
        <p:txBody>
          <a:bodyPr wrap="none" rtlCol="0" anchor="ctr"/>
          <a:lstStyle/>
          <a:p>
            <a:pPr algn="l"/>
            <a:endParaRPr kumimoji="0" lang="ja-JP" altLang="en-US" sz="1800" dirty="0" smtClean="0">
              <a:latin typeface="Meiryo UI" panose="020B0604030504040204" pitchFamily="50" charset="-128"/>
              <a:ea typeface="Meiryo UI" panose="020B0604030504040204" pitchFamily="50" charset="-128"/>
            </a:endParaRPr>
          </a:p>
        </p:txBody>
      </p:sp>
      <p:sp>
        <p:nvSpPr>
          <p:cNvPr id="20" name="テキスト ボックス 19"/>
          <p:cNvSpPr txBox="1"/>
          <p:nvPr/>
        </p:nvSpPr>
        <p:spPr>
          <a:xfrm>
            <a:off x="329455" y="3420567"/>
            <a:ext cx="2136606" cy="492443"/>
          </a:xfrm>
          <a:prstGeom prst="rect">
            <a:avLst/>
          </a:prstGeom>
          <a:noFill/>
        </p:spPr>
        <p:txBody>
          <a:bodyPr wrap="square" rtlCol="0">
            <a:spAutoFit/>
          </a:bodyPr>
          <a:lstStyle/>
          <a:p>
            <a:pPr algn="ct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Discuss from experts’ point of view</a:t>
            </a:r>
            <a:endParaRPr kumimoji="1" lang="ja-JP" altLang="en-US" sz="13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左矢印 23"/>
          <p:cNvSpPr/>
          <p:nvPr/>
        </p:nvSpPr>
        <p:spPr bwMode="auto">
          <a:xfrm rot="16200000">
            <a:off x="4719787" y="4282376"/>
            <a:ext cx="620224" cy="544066"/>
          </a:xfrm>
          <a:prstGeom prst="leftArrow">
            <a:avLst/>
          </a:prstGeom>
          <a:pattFill prst="dkVert">
            <a:fgClr>
              <a:srgbClr val="DDDDDD"/>
            </a:fgClr>
            <a:bgClr>
              <a:schemeClr val="bg1"/>
            </a:bgClr>
          </a:pattFill>
          <a:ln w="9525">
            <a:solidFill>
              <a:srgbClr val="0000FF"/>
            </a:solidFill>
            <a:miter lim="800000"/>
            <a:headEnd/>
            <a:tailEnd/>
          </a:ln>
          <a:effectLst/>
          <a:extLst/>
        </p:spPr>
        <p:txBody>
          <a:bodyPr wrap="none" rtlCol="0" anchor="ctr"/>
          <a:lstStyle/>
          <a:p>
            <a:pPr algn="l"/>
            <a:endParaRPr kumimoji="0" lang="ja-JP" altLang="en-US" sz="1800" dirty="0" smtClean="0">
              <a:latin typeface="Meiryo UI" panose="020B0604030504040204" pitchFamily="50" charset="-128"/>
              <a:ea typeface="Meiryo UI" panose="020B0604030504040204" pitchFamily="50" charset="-128"/>
            </a:endParaRPr>
          </a:p>
        </p:txBody>
      </p:sp>
      <p:sp>
        <p:nvSpPr>
          <p:cNvPr id="25" name="楕円 24"/>
          <p:cNvSpPr/>
          <p:nvPr/>
        </p:nvSpPr>
        <p:spPr bwMode="auto">
          <a:xfrm>
            <a:off x="4315959" y="5203910"/>
            <a:ext cx="1647945" cy="911592"/>
          </a:xfrm>
          <a:prstGeom prst="ellipse">
            <a:avLst/>
          </a:prstGeom>
          <a:noFill/>
          <a:ln w="9525">
            <a:solidFill>
              <a:srgbClr val="0000FF"/>
            </a:solidFill>
            <a:miter lim="800000"/>
            <a:headEnd/>
            <a:tailEnd/>
          </a:ln>
          <a:effectLst/>
          <a:extLst/>
        </p:spPr>
        <p:txBody>
          <a:bodyPr wrap="none" rtlCol="0" anchor="ctr"/>
          <a:lstStyle/>
          <a:p>
            <a:pPr algn="ctr"/>
            <a:r>
              <a:rPr kumimoji="0" lang="en-US" altLang="ja-JP" sz="1400" b="1" dirty="0" smtClean="0">
                <a:latin typeface="Meiryo UI" panose="020B0604030504040204" pitchFamily="50" charset="-128"/>
                <a:ea typeface="Meiryo UI" panose="020B0604030504040204" pitchFamily="50" charset="-128"/>
              </a:rPr>
              <a:t>TEPCO</a:t>
            </a:r>
            <a:endParaRPr kumimoji="0" lang="ja-JP" altLang="en-US" sz="1400" b="1" dirty="0" smtClean="0">
              <a:latin typeface="Meiryo UI" panose="020B0604030504040204" pitchFamily="50" charset="-128"/>
              <a:ea typeface="Meiryo UI" panose="020B0604030504040204" pitchFamily="50" charset="-128"/>
            </a:endParaRPr>
          </a:p>
        </p:txBody>
      </p:sp>
      <p:sp>
        <p:nvSpPr>
          <p:cNvPr id="26" name="テキスト ボックス 25"/>
          <p:cNvSpPr txBox="1"/>
          <p:nvPr/>
        </p:nvSpPr>
        <p:spPr>
          <a:xfrm>
            <a:off x="4176318" y="6067394"/>
            <a:ext cx="2632330" cy="292388"/>
          </a:xfrm>
          <a:prstGeom prst="rect">
            <a:avLst/>
          </a:prstGeom>
          <a:noFill/>
        </p:spPr>
        <p:txBody>
          <a:bodyPr wrap="square" rtlCol="0">
            <a:spAutoFit/>
          </a:bodyPr>
          <a:lstStyle/>
          <a:p>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Decide on engineering </a:t>
            </a:r>
            <a:endParaRPr kumimoji="1" lang="ja-JP" altLang="en-US" sz="13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下カーブ矢印 26"/>
          <p:cNvSpPr/>
          <p:nvPr/>
        </p:nvSpPr>
        <p:spPr bwMode="auto">
          <a:xfrm>
            <a:off x="2626699" y="5087722"/>
            <a:ext cx="1644087" cy="393126"/>
          </a:xfrm>
          <a:prstGeom prst="curvedDownArrow">
            <a:avLst/>
          </a:prstGeom>
          <a:solidFill>
            <a:schemeClr val="bg1">
              <a:lumMod val="95000"/>
            </a:schemeClr>
          </a:solidFill>
          <a:ln w="9525">
            <a:solidFill>
              <a:srgbClr val="0000FF"/>
            </a:solidFill>
            <a:miter lim="800000"/>
            <a:headEnd/>
            <a:tailEnd/>
          </a:ln>
          <a:effectLst/>
          <a:extLst/>
        </p:spPr>
        <p:txBody>
          <a:bodyPr wrap="none" rtlCol="0" anchor="ctr"/>
          <a:lstStyle/>
          <a:p>
            <a:pPr algn="l"/>
            <a:endParaRPr kumimoji="0" lang="ja-JP" altLang="en-US" sz="1800" dirty="0" smtClean="0">
              <a:latin typeface="Meiryo UI" panose="020B0604030504040204" pitchFamily="50" charset="-128"/>
              <a:ea typeface="Meiryo UI" panose="020B0604030504040204" pitchFamily="50" charset="-128"/>
            </a:endParaRPr>
          </a:p>
        </p:txBody>
      </p:sp>
      <p:sp>
        <p:nvSpPr>
          <p:cNvPr id="28" name="正方形/長方形 27"/>
          <p:cNvSpPr/>
          <p:nvPr/>
        </p:nvSpPr>
        <p:spPr bwMode="auto">
          <a:xfrm>
            <a:off x="3069021" y="4809480"/>
            <a:ext cx="614067" cy="291904"/>
          </a:xfrm>
          <a:prstGeom prst="rect">
            <a:avLst/>
          </a:prstGeom>
          <a:noFill/>
          <a:ln w="9525">
            <a:noFill/>
            <a:miter lim="800000"/>
            <a:headEnd/>
            <a:tailEnd/>
          </a:ln>
          <a:effectLst/>
          <a:extLst/>
        </p:spPr>
        <p:txBody>
          <a:bodyPr wrap="none" rtlCol="0" anchor="ctr"/>
          <a:lstStyle/>
          <a:p>
            <a:pPr algn="ctr"/>
            <a:r>
              <a:rPr kumimoji="0" lang="en-US" altLang="ja-JP" sz="1400" dirty="0" smtClean="0">
                <a:latin typeface="Meiryo UI" panose="020B0604030504040204" pitchFamily="50" charset="-128"/>
                <a:ea typeface="Meiryo UI" panose="020B0604030504040204" pitchFamily="50" charset="-128"/>
              </a:rPr>
              <a:t>Approve</a:t>
            </a:r>
            <a:endParaRPr kumimoji="0" lang="ja-JP" altLang="en-US" sz="1400" dirty="0" smtClean="0">
              <a:latin typeface="Meiryo UI" panose="020B0604030504040204" pitchFamily="50" charset="-128"/>
              <a:ea typeface="Meiryo UI" panose="020B0604030504040204" pitchFamily="50" charset="-128"/>
            </a:endParaRPr>
          </a:p>
        </p:txBody>
      </p:sp>
      <p:sp>
        <p:nvSpPr>
          <p:cNvPr id="29" name="下カーブ矢印 28"/>
          <p:cNvSpPr/>
          <p:nvPr/>
        </p:nvSpPr>
        <p:spPr bwMode="auto">
          <a:xfrm rot="10800000">
            <a:off x="2570385" y="5938008"/>
            <a:ext cx="1647853" cy="380296"/>
          </a:xfrm>
          <a:prstGeom prst="curvedDownArrow">
            <a:avLst/>
          </a:prstGeom>
          <a:solidFill>
            <a:schemeClr val="bg1">
              <a:lumMod val="95000"/>
            </a:schemeClr>
          </a:solidFill>
          <a:ln w="9525">
            <a:solidFill>
              <a:srgbClr val="0000FF"/>
            </a:solidFill>
            <a:miter lim="800000"/>
            <a:headEnd/>
            <a:tailEnd/>
          </a:ln>
          <a:effectLst/>
          <a:extLst/>
        </p:spPr>
        <p:txBody>
          <a:bodyPr wrap="none" rtlCol="0" anchor="ctr"/>
          <a:lstStyle/>
          <a:p>
            <a:pPr algn="l"/>
            <a:endParaRPr kumimoji="0" lang="ja-JP" altLang="en-US" sz="1800" dirty="0" smtClean="0">
              <a:latin typeface="Meiryo UI" panose="020B0604030504040204" pitchFamily="50" charset="-128"/>
              <a:ea typeface="Meiryo UI" panose="020B0604030504040204" pitchFamily="50" charset="-128"/>
            </a:endParaRPr>
          </a:p>
        </p:txBody>
      </p:sp>
      <p:sp>
        <p:nvSpPr>
          <p:cNvPr id="32" name="正方形/長方形 31"/>
          <p:cNvSpPr/>
          <p:nvPr/>
        </p:nvSpPr>
        <p:spPr bwMode="auto">
          <a:xfrm>
            <a:off x="3135660" y="6026400"/>
            <a:ext cx="614067" cy="291904"/>
          </a:xfrm>
          <a:prstGeom prst="rect">
            <a:avLst/>
          </a:prstGeom>
          <a:noFill/>
          <a:ln w="9525">
            <a:noFill/>
            <a:miter lim="800000"/>
            <a:headEnd/>
            <a:tailEnd/>
          </a:ln>
          <a:effectLst/>
          <a:extLst/>
        </p:spPr>
        <p:txBody>
          <a:bodyPr wrap="none" rtlCol="0" anchor="ctr"/>
          <a:lstStyle/>
          <a:p>
            <a:pPr algn="ctr"/>
            <a:r>
              <a:rPr kumimoji="0" lang="en-US" altLang="ja-JP" sz="1400" dirty="0" smtClean="0">
                <a:latin typeface="Meiryo UI" panose="020B0604030504040204" pitchFamily="50" charset="-128"/>
                <a:ea typeface="Meiryo UI" panose="020B0604030504040204" pitchFamily="50" charset="-128"/>
              </a:rPr>
              <a:t>Apply</a:t>
            </a:r>
            <a:endParaRPr kumimoji="0" lang="ja-JP" altLang="en-US" sz="1400" dirty="0" smtClean="0">
              <a:latin typeface="Meiryo UI" panose="020B0604030504040204" pitchFamily="50" charset="-128"/>
              <a:ea typeface="Meiryo UI" panose="020B0604030504040204" pitchFamily="50" charset="-128"/>
            </a:endParaRPr>
          </a:p>
        </p:txBody>
      </p:sp>
      <p:sp>
        <p:nvSpPr>
          <p:cNvPr id="33" name="正方形/長方形 32"/>
          <p:cNvSpPr/>
          <p:nvPr/>
        </p:nvSpPr>
        <p:spPr bwMode="auto">
          <a:xfrm>
            <a:off x="3135660" y="5658586"/>
            <a:ext cx="614067" cy="291904"/>
          </a:xfrm>
          <a:prstGeom prst="rect">
            <a:avLst/>
          </a:prstGeom>
          <a:noFill/>
          <a:ln w="9525">
            <a:noFill/>
            <a:miter lim="800000"/>
            <a:headEnd/>
            <a:tailEnd/>
          </a:ln>
          <a:effectLst/>
          <a:extLst/>
        </p:spPr>
        <p:txBody>
          <a:bodyPr wrap="none" rtlCol="0" anchor="ctr"/>
          <a:lstStyle/>
          <a:p>
            <a:pPr algn="ctr"/>
            <a:r>
              <a:rPr kumimoji="0" lang="en-US" altLang="ja-JP" sz="1200" b="1" dirty="0" smtClean="0">
                <a:latin typeface="Meiryo UI" panose="020B0604030504040204" pitchFamily="50" charset="-128"/>
                <a:ea typeface="Meiryo UI" panose="020B0604030504040204" pitchFamily="50" charset="-128"/>
              </a:rPr>
              <a:t>Measures for handling</a:t>
            </a:r>
            <a:endParaRPr kumimoji="0" lang="ja-JP" altLang="en-US" sz="1400" b="1" dirty="0" smtClean="0">
              <a:latin typeface="Meiryo UI" panose="020B0604030504040204" pitchFamily="50" charset="-128"/>
              <a:ea typeface="Meiryo UI" panose="020B0604030504040204" pitchFamily="50" charset="-128"/>
            </a:endParaRPr>
          </a:p>
        </p:txBody>
      </p:sp>
      <p:sp>
        <p:nvSpPr>
          <p:cNvPr id="34" name="楕円 33"/>
          <p:cNvSpPr/>
          <p:nvPr/>
        </p:nvSpPr>
        <p:spPr bwMode="auto">
          <a:xfrm>
            <a:off x="598378" y="5183950"/>
            <a:ext cx="1704322" cy="1134354"/>
          </a:xfrm>
          <a:prstGeom prst="ellipse">
            <a:avLst/>
          </a:prstGeom>
          <a:noFill/>
          <a:ln w="9525">
            <a:solidFill>
              <a:srgbClr val="0000FF"/>
            </a:solidFill>
            <a:miter lim="800000"/>
            <a:headEnd/>
            <a:tailEnd/>
          </a:ln>
          <a:effectLst/>
          <a:extLst/>
        </p:spPr>
        <p:txBody>
          <a:bodyPr wrap="none" rtlCol="0" anchor="ctr"/>
          <a:lstStyle/>
          <a:p>
            <a:pPr algn="ctr"/>
            <a:r>
              <a:rPr kumimoji="0" lang="en-US" altLang="ja-JP" sz="1400" b="1" dirty="0" smtClean="0">
                <a:latin typeface="Meiryo UI" panose="020B0604030504040204" pitchFamily="50" charset="-128"/>
                <a:ea typeface="Meiryo UI" panose="020B0604030504040204" pitchFamily="50" charset="-128"/>
              </a:rPr>
              <a:t>Nuclear Regulation</a:t>
            </a:r>
          </a:p>
          <a:p>
            <a:pPr algn="ctr"/>
            <a:r>
              <a:rPr kumimoji="0" lang="en-US" altLang="ja-JP" sz="1400" b="1" dirty="0" smtClean="0">
                <a:latin typeface="Meiryo UI" panose="020B0604030504040204" pitchFamily="50" charset="-128"/>
                <a:ea typeface="Meiryo UI" panose="020B0604030504040204" pitchFamily="50" charset="-128"/>
              </a:rPr>
              <a:t> Authority</a:t>
            </a:r>
            <a:endParaRPr kumimoji="0" lang="ja-JP" altLang="en-US" sz="1400" b="1" dirty="0" smtClean="0">
              <a:latin typeface="Meiryo UI" panose="020B0604030504040204" pitchFamily="50" charset="-128"/>
              <a:ea typeface="Meiryo UI" panose="020B0604030504040204" pitchFamily="50" charset="-128"/>
            </a:endParaRPr>
          </a:p>
        </p:txBody>
      </p:sp>
      <p:sp>
        <p:nvSpPr>
          <p:cNvPr id="35" name="楕円 34"/>
          <p:cNvSpPr/>
          <p:nvPr/>
        </p:nvSpPr>
        <p:spPr bwMode="auto">
          <a:xfrm>
            <a:off x="3163713" y="2683518"/>
            <a:ext cx="562655" cy="546931"/>
          </a:xfrm>
          <a:prstGeom prst="ellipse">
            <a:avLst/>
          </a:prstGeom>
          <a:solidFill>
            <a:srgbClr val="DDDDDD"/>
          </a:solidFill>
          <a:ln w="9525">
            <a:solidFill>
              <a:srgbClr val="B2B2B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nchor="ctr"/>
          <a:lstStyle/>
          <a:p>
            <a:pPr algn="ctr"/>
            <a:r>
              <a:rPr kumimoji="0" lang="ja-JP" altLang="en-US" sz="1800" dirty="0" smtClean="0">
                <a:latin typeface="Meiryo UI" panose="020B0604030504040204" pitchFamily="50" charset="-128"/>
                <a:ea typeface="Meiryo UI" panose="020B0604030504040204" pitchFamily="50" charset="-128"/>
              </a:rPr>
              <a:t>１</a:t>
            </a:r>
          </a:p>
        </p:txBody>
      </p:sp>
      <p:sp>
        <p:nvSpPr>
          <p:cNvPr id="36" name="楕円 35"/>
          <p:cNvSpPr/>
          <p:nvPr/>
        </p:nvSpPr>
        <p:spPr bwMode="auto">
          <a:xfrm>
            <a:off x="6252490" y="2690514"/>
            <a:ext cx="641610" cy="552544"/>
          </a:xfrm>
          <a:prstGeom prst="ellipse">
            <a:avLst/>
          </a:prstGeom>
          <a:solidFill>
            <a:srgbClr val="DDDDDD"/>
          </a:solidFill>
          <a:ln w="9525">
            <a:solidFill>
              <a:srgbClr val="B2B2B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nchor="ctr"/>
          <a:lstStyle/>
          <a:p>
            <a:pPr algn="ctr"/>
            <a:r>
              <a:rPr kumimoji="0" lang="ja-JP" altLang="en-US" sz="1800" dirty="0" smtClean="0">
                <a:latin typeface="Meiryo UI" panose="020B0604030504040204" pitchFamily="50" charset="-128"/>
                <a:ea typeface="Meiryo UI" panose="020B0604030504040204" pitchFamily="50" charset="-128"/>
              </a:rPr>
              <a:t>２</a:t>
            </a:r>
          </a:p>
        </p:txBody>
      </p:sp>
      <p:sp>
        <p:nvSpPr>
          <p:cNvPr id="37" name="楕円 36"/>
          <p:cNvSpPr/>
          <p:nvPr/>
        </p:nvSpPr>
        <p:spPr bwMode="auto">
          <a:xfrm>
            <a:off x="3124970" y="5152684"/>
            <a:ext cx="572675" cy="596496"/>
          </a:xfrm>
          <a:prstGeom prst="ellipse">
            <a:avLst/>
          </a:prstGeom>
          <a:solidFill>
            <a:srgbClr val="DDDDDD"/>
          </a:solidFill>
          <a:ln w="9525">
            <a:solidFill>
              <a:srgbClr val="B2B2B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nchor="ctr"/>
          <a:lstStyle/>
          <a:p>
            <a:pPr algn="ctr"/>
            <a:r>
              <a:rPr kumimoji="0" lang="ja-JP" altLang="en-US" dirty="0">
                <a:latin typeface="Meiryo UI" panose="020B0604030504040204" pitchFamily="50" charset="-128"/>
                <a:ea typeface="Meiryo UI" panose="020B0604030504040204" pitchFamily="50" charset="-128"/>
              </a:rPr>
              <a:t>３</a:t>
            </a:r>
            <a:endParaRPr kumimoji="0" lang="ja-JP" altLang="en-US" sz="1800" dirty="0" smtClean="0">
              <a:latin typeface="Meiryo UI" panose="020B0604030504040204" pitchFamily="50" charset="-128"/>
              <a:ea typeface="Meiryo UI" panose="020B0604030504040204" pitchFamily="50" charset="-128"/>
            </a:endParaRPr>
          </a:p>
        </p:txBody>
      </p:sp>
      <p:sp>
        <p:nvSpPr>
          <p:cNvPr id="21" name="テキスト ボックス 20"/>
          <p:cNvSpPr txBox="1"/>
          <p:nvPr/>
        </p:nvSpPr>
        <p:spPr>
          <a:xfrm>
            <a:off x="3913010" y="3437101"/>
            <a:ext cx="2435879" cy="276999"/>
          </a:xfrm>
          <a:prstGeom prst="rect">
            <a:avLst/>
          </a:prstGeom>
          <a:noFill/>
        </p:spPr>
        <p:txBody>
          <a:bodyPr wrap="square" rtlCol="0">
            <a:spAutoFit/>
          </a:bodyPr>
          <a:lstStyle/>
          <a:p>
            <a:pPr algn="ctr"/>
            <a:r>
              <a:rPr kumimoji="0" lang="en-US" altLang="ja-JP" sz="1200" b="1" dirty="0">
                <a:latin typeface="Meiryo UI" panose="020B0604030504040204" pitchFamily="50" charset="-128"/>
                <a:ea typeface="Meiryo UI" panose="020B0604030504040204" pitchFamily="50" charset="-128"/>
              </a:rPr>
              <a:t>Decide on basic </a:t>
            </a:r>
            <a:r>
              <a:rPr kumimoji="0" lang="en-US" altLang="ja-JP" sz="1200" b="1" dirty="0" smtClean="0">
                <a:latin typeface="Meiryo UI" panose="020B0604030504040204" pitchFamily="50" charset="-128"/>
                <a:ea typeface="Meiryo UI" panose="020B0604030504040204" pitchFamily="50" charset="-128"/>
              </a:rPr>
              <a:t>policy</a:t>
            </a:r>
            <a:endParaRPr kumimoji="0" lang="en-US" altLang="ja-JP" sz="1200" b="1" dirty="0">
              <a:latin typeface="Meiryo UI" panose="020B0604030504040204" pitchFamily="50" charset="-128"/>
              <a:ea typeface="Meiryo UI" panose="020B0604030504040204" pitchFamily="50" charset="-128"/>
            </a:endParaRPr>
          </a:p>
        </p:txBody>
      </p:sp>
      <p:sp>
        <p:nvSpPr>
          <p:cNvPr id="39" name="正方形/長方形 38"/>
          <p:cNvSpPr/>
          <p:nvPr/>
        </p:nvSpPr>
        <p:spPr bwMode="auto">
          <a:xfrm>
            <a:off x="6875968" y="2034102"/>
            <a:ext cx="2592056" cy="805889"/>
          </a:xfrm>
          <a:prstGeom prst="rect">
            <a:avLst/>
          </a:prstGeom>
          <a:noFill/>
          <a:ln w="9525">
            <a:noFill/>
            <a:miter lim="800000"/>
            <a:headEnd/>
            <a:tailEnd/>
          </a:ln>
          <a:effectLst/>
          <a:extLst/>
        </p:spPr>
        <p:txBody>
          <a:bodyPr wrap="none" rtlCol="0" anchor="ctr"/>
          <a:lstStyle/>
          <a:p>
            <a:pPr algn="ctr"/>
            <a:r>
              <a:rPr kumimoji="0" lang="en-US" altLang="ja-JP" sz="1200" dirty="0" smtClean="0">
                <a:effectLst>
                  <a:glow rad="127000">
                    <a:srgbClr val="FFFF00">
                      <a:alpha val="40000"/>
                    </a:srgbClr>
                  </a:glow>
                </a:effectLst>
                <a:latin typeface="Meiryo UI" panose="020B0604030504040204" pitchFamily="50" charset="-128"/>
                <a:ea typeface="Meiryo UI" panose="020B0604030504040204" pitchFamily="50" charset="-128"/>
              </a:rPr>
              <a:t>Share the discussion at subcommittee</a:t>
            </a:r>
            <a:endParaRPr kumimoji="0" lang="ja-JP" altLang="en-US" sz="1200" dirty="0">
              <a:effectLst>
                <a:glow rad="127000">
                  <a:srgbClr val="FFFF00">
                    <a:alpha val="40000"/>
                  </a:srgbClr>
                </a:glow>
              </a:effectLst>
              <a:latin typeface="Meiryo UI" panose="020B0604030504040204" pitchFamily="50" charset="-128"/>
              <a:ea typeface="Meiryo UI" panose="020B0604030504040204" pitchFamily="50" charset="-128"/>
            </a:endParaRPr>
          </a:p>
        </p:txBody>
      </p:sp>
      <p:sp>
        <p:nvSpPr>
          <p:cNvPr id="41" name="スライド番号プレースホルダー 4"/>
          <p:cNvSpPr txBox="1">
            <a:spLocks/>
          </p:cNvSpPr>
          <p:nvPr/>
        </p:nvSpPr>
        <p:spPr>
          <a:xfrm>
            <a:off x="7605295" y="6463353"/>
            <a:ext cx="231140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r>
              <a:rPr lang="en-US" altLang="ja-JP" dirty="0" smtClean="0"/>
              <a:t>9</a:t>
            </a:r>
            <a:endParaRPr lang="ja-JP" altLang="en-US" dirty="0"/>
          </a:p>
        </p:txBody>
      </p:sp>
    </p:spTree>
    <p:extLst>
      <p:ext uri="{BB962C8B-B14F-4D97-AF65-F5344CB8AC3E}">
        <p14:creationId xmlns:p14="http://schemas.microsoft.com/office/powerpoint/2010/main" val="2053149532"/>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p:cNvSpPr txBox="1"/>
          <p:nvPr/>
        </p:nvSpPr>
        <p:spPr>
          <a:xfrm>
            <a:off x="0" y="-4371"/>
            <a:ext cx="9906000" cy="349660"/>
          </a:xfrm>
          <a:prstGeom prst="rect">
            <a:avLst/>
          </a:prstGeom>
          <a:solidFill>
            <a:srgbClr val="0098D0"/>
          </a:solidFill>
          <a:ln>
            <a:noFill/>
          </a:ln>
          <a:extLst/>
        </p:spPr>
        <p:txBody>
          <a:bodyPr wrap="square" lIns="35979" tIns="35979" rIns="35979" bIns="35979">
            <a:spAutoFit/>
          </a:bodyPr>
          <a:lstStyle>
            <a:defPPr>
              <a:defRPr lang="ja-JP"/>
            </a:defPPr>
            <a:lvl1pPr marL="84138" indent="-84138" algn="ctr" defTabSz="954088">
              <a:spcBef>
                <a:spcPct val="50000"/>
              </a:spcBef>
              <a:defRPr sz="2400" b="1">
                <a:solidFill>
                  <a:srgbClr val="FFFFFF"/>
                </a:solidFill>
                <a:latin typeface="Tahoma" pitchFamily="34" charset="0"/>
              </a:defRPr>
            </a:lvl1pPr>
          </a:lstStyle>
          <a:p>
            <a:pPr fontAlgn="auto">
              <a:spcAft>
                <a:spcPts val="0"/>
              </a:spcAft>
              <a:defRPr/>
            </a:pPr>
            <a:r>
              <a:rPr lang="en-US" altLang="ja-JP" sz="18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8.The key points of the report (1):</a:t>
            </a:r>
            <a:r>
              <a:rPr lang="ja-JP" altLang="en-US" sz="18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8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Basic</a:t>
            </a:r>
            <a:r>
              <a:rPr lang="ja-JP" altLang="en-US" sz="18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8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approach</a:t>
            </a:r>
            <a:endParaRPr lang="ja-JP" altLang="en-US" sz="18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スライド番号プレースホルダー 2"/>
          <p:cNvSpPr>
            <a:spLocks noGrp="1"/>
          </p:cNvSpPr>
          <p:nvPr>
            <p:ph type="sldNum" sz="quarter" idx="12"/>
          </p:nvPr>
        </p:nvSpPr>
        <p:spPr>
          <a:xfrm>
            <a:off x="6988138" y="5783522"/>
            <a:ext cx="2110613" cy="184666"/>
          </a:xfrm>
        </p:spPr>
        <p:txBody>
          <a:bodyPr/>
          <a:lstStyle/>
          <a:p>
            <a:pPr fontAlgn="auto">
              <a:spcBef>
                <a:spcPts val="0"/>
              </a:spcBef>
              <a:spcAft>
                <a:spcPts val="0"/>
              </a:spcAft>
              <a:defRPr/>
            </a:pPr>
            <a:fld id="{D9550142-B990-490A-A107-ED7302A7FD52}" type="slidenum">
              <a:rPr lang="ja-JP" altLang="en-US" sz="1200">
                <a:solidFill>
                  <a:prstClr val="black"/>
                </a:solidFill>
                <a:latin typeface="Calibri"/>
                <a:ea typeface="ＭＳ Ｐゴシック" panose="020B0600070205080204" pitchFamily="50" charset="-128"/>
                <a:cs typeface="+mn-cs"/>
              </a:rPr>
              <a:pPr fontAlgn="auto">
                <a:spcBef>
                  <a:spcPts val="0"/>
                </a:spcBef>
                <a:spcAft>
                  <a:spcPts val="0"/>
                </a:spcAft>
                <a:defRPr/>
              </a:pPr>
              <a:t>11</a:t>
            </a:fld>
            <a:endParaRPr lang="ja-JP" altLang="en-US" sz="1200">
              <a:solidFill>
                <a:prstClr val="black"/>
              </a:solidFill>
              <a:latin typeface="Calibri"/>
              <a:ea typeface="ＭＳ Ｐゴシック" panose="020B0600070205080204" pitchFamily="50" charset="-128"/>
              <a:cs typeface="+mn-cs"/>
            </a:endParaRPr>
          </a:p>
        </p:txBody>
      </p:sp>
      <p:sp>
        <p:nvSpPr>
          <p:cNvPr id="6" name="テキスト プレースホルダー 7"/>
          <p:cNvSpPr txBox="1">
            <a:spLocks/>
          </p:cNvSpPr>
          <p:nvPr/>
        </p:nvSpPr>
        <p:spPr>
          <a:xfrm>
            <a:off x="247508" y="548681"/>
            <a:ext cx="9465956" cy="6030225"/>
          </a:xfrm>
          <a:prstGeom prst="rect">
            <a:avLst/>
          </a:prstGeom>
          <a:solidFill>
            <a:srgbClr val="99D6EC"/>
          </a:solidFill>
          <a:ln>
            <a:noFill/>
          </a:ln>
        </p:spPr>
        <p:txBody>
          <a:bodyPr vert="horz" wrap="square" lIns="216000" tIns="108000" rIns="216000" bIns="108000" rtlCol="0" anchor="ctr" anchorCtr="0">
            <a:noAutofit/>
          </a:bodyPr>
          <a:lstStyle>
            <a:lvl1pPr marL="342900" indent="-342900" algn="l" defTabSz="914400" rtl="0" eaLnBrk="1" latinLnBrk="0" hangingPunct="1">
              <a:spcBef>
                <a:spcPts val="600"/>
              </a:spcBef>
              <a:spcAft>
                <a:spcPts val="600"/>
              </a:spcAft>
              <a:buClr>
                <a:srgbClr val="002060"/>
              </a:buClr>
              <a:buFont typeface="Wingdings" panose="05000000000000000000" pitchFamily="2" charset="2"/>
              <a:buChar char="l"/>
              <a:defRPr kumimoji="1" lang="ja-JP" altLang="en-US" sz="20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lgn="l" defTabSz="914400" rtl="0" eaLnBrk="1" latinLnBrk="0" hangingPunct="1">
              <a:spcBef>
                <a:spcPts val="600"/>
              </a:spcBef>
              <a:spcAft>
                <a:spcPts val="600"/>
              </a:spcAft>
              <a:buFont typeface="Arial" pitchFamily="34" charset="0"/>
              <a:buChar char="–"/>
              <a:defRPr kumimoji="1" sz="1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defTabSz="914400" rtl="0" eaLnBrk="1" latinLnBrk="0" hangingPunct="1">
              <a:spcBef>
                <a:spcPts val="600"/>
              </a:spcBef>
              <a:spcAft>
                <a:spcPts val="600"/>
              </a:spcAft>
              <a:buFont typeface="Arial" pitchFamily="34" charset="0"/>
              <a:buChar char="•"/>
              <a:defRPr kumimoji="1" sz="105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en-US" altLang="ja-JP" sz="2400" b="1" u="sng" dirty="0" smtClean="0">
                <a:latin typeface="+mn-lt"/>
              </a:rPr>
              <a:t>Reputational </a:t>
            </a:r>
            <a:r>
              <a:rPr lang="en-US" altLang="ja-JP" sz="2400" b="1" u="sng" dirty="0">
                <a:latin typeface="+mn-lt"/>
              </a:rPr>
              <a:t>damage </a:t>
            </a:r>
            <a:r>
              <a:rPr lang="en-US" altLang="ja-JP" sz="2400" b="1" u="sng" dirty="0" smtClean="0">
                <a:latin typeface="+mn-lt"/>
              </a:rPr>
              <a:t>still remains and affects </a:t>
            </a:r>
            <a:r>
              <a:rPr lang="en-US" altLang="ja-JP" sz="2400" b="1" u="sng" dirty="0">
                <a:latin typeface="+mn-lt"/>
              </a:rPr>
              <a:t>reconstruction of Fukushima.</a:t>
            </a:r>
            <a:endParaRPr lang="ja-JP" altLang="ja-JP" sz="2400" dirty="0">
              <a:latin typeface="+mn-lt"/>
            </a:endParaRPr>
          </a:p>
          <a:p>
            <a:r>
              <a:rPr lang="en-US" altLang="ja-JP" sz="2400" b="1" u="sng" dirty="0" smtClean="0">
                <a:latin typeface="+mn-lt"/>
              </a:rPr>
              <a:t>"</a:t>
            </a:r>
            <a:r>
              <a:rPr lang="en-US" altLang="ja-JP" sz="2400" b="1" u="sng" dirty="0">
                <a:latin typeface="+mn-lt"/>
              </a:rPr>
              <a:t>Coexistence of reconstruction and decommissioning" is a basic </a:t>
            </a:r>
            <a:r>
              <a:rPr lang="en-US" altLang="ja-JP" sz="2400" b="1" u="sng" dirty="0" smtClean="0">
                <a:latin typeface="+mn-lt"/>
              </a:rPr>
              <a:t>principle:</a:t>
            </a:r>
            <a:endParaRPr lang="ja-JP" altLang="ja-JP" sz="2400" dirty="0">
              <a:latin typeface="+mn-lt"/>
            </a:endParaRPr>
          </a:p>
          <a:p>
            <a:pPr marL="447675" indent="-447675">
              <a:spcBef>
                <a:spcPts val="0"/>
              </a:spcBef>
              <a:buNone/>
            </a:pPr>
            <a:r>
              <a:rPr lang="en-US" altLang="ja-JP" sz="1800" dirty="0" smtClean="0">
                <a:latin typeface="+mn-lt"/>
              </a:rPr>
              <a:t>       </a:t>
            </a:r>
            <a:r>
              <a:rPr lang="en-US" altLang="ja-JP" sz="1800" dirty="0">
                <a:latin typeface="+mn-lt"/>
              </a:rPr>
              <a:t>- Returning of residents and reconstruction efforts in the surrounding area have been </a:t>
            </a:r>
            <a:r>
              <a:rPr lang="en-US" altLang="ja-JP" sz="1800" dirty="0" smtClean="0">
                <a:latin typeface="+mn-lt"/>
              </a:rPr>
              <a:t>proceeding.</a:t>
            </a:r>
            <a:endParaRPr lang="ja-JP" altLang="ja-JP" sz="1800" dirty="0">
              <a:latin typeface="+mn-lt"/>
            </a:endParaRPr>
          </a:p>
          <a:p>
            <a:pPr marL="447675" indent="-447675">
              <a:spcBef>
                <a:spcPts val="0"/>
              </a:spcBef>
              <a:buNone/>
            </a:pPr>
            <a:r>
              <a:rPr lang="en-US" altLang="ja-JP" sz="1800" dirty="0" smtClean="0">
                <a:latin typeface="+mn-lt"/>
              </a:rPr>
              <a:t>       - Additional reputational </a:t>
            </a:r>
            <a:r>
              <a:rPr lang="en-US" altLang="ja-JP" sz="1800" dirty="0">
                <a:latin typeface="+mn-lt"/>
              </a:rPr>
              <a:t>damage </a:t>
            </a:r>
            <a:r>
              <a:rPr lang="en-US" altLang="ja-JP" sz="1800" dirty="0" smtClean="0">
                <a:latin typeface="+mn-lt"/>
              </a:rPr>
              <a:t>should </a:t>
            </a:r>
            <a:r>
              <a:rPr lang="en-US" altLang="ja-JP" sz="1800" dirty="0">
                <a:latin typeface="+mn-lt"/>
              </a:rPr>
              <a:t>not be </a:t>
            </a:r>
            <a:r>
              <a:rPr lang="en-US" altLang="ja-JP" sz="1800" dirty="0" smtClean="0">
                <a:latin typeface="+mn-lt"/>
              </a:rPr>
              <a:t>caused </a:t>
            </a:r>
            <a:r>
              <a:rPr lang="en-US" altLang="ja-JP" sz="1800" dirty="0">
                <a:latin typeface="+mn-lt"/>
              </a:rPr>
              <a:t>by </a:t>
            </a:r>
            <a:r>
              <a:rPr lang="en-US" altLang="ja-JP" sz="1800" dirty="0" smtClean="0">
                <a:latin typeface="+mn-lt"/>
              </a:rPr>
              <a:t>a hastened </a:t>
            </a:r>
            <a:r>
              <a:rPr lang="en-US" altLang="ja-JP" sz="1800" dirty="0">
                <a:latin typeface="+mn-lt"/>
              </a:rPr>
              <a:t>disposition of ALPS treated </a:t>
            </a:r>
            <a:r>
              <a:rPr lang="en-US" altLang="ja-JP" sz="1800" dirty="0" smtClean="0">
                <a:latin typeface="+mn-lt"/>
              </a:rPr>
              <a:t>water.</a:t>
            </a:r>
            <a:endParaRPr lang="ja-JP" altLang="ja-JP" sz="1800" dirty="0">
              <a:latin typeface="+mn-lt"/>
            </a:endParaRPr>
          </a:p>
          <a:p>
            <a:r>
              <a:rPr lang="en-US" altLang="ja-JP" sz="2400" b="1" u="sng" dirty="0" smtClean="0">
                <a:latin typeface="+mn-lt"/>
              </a:rPr>
              <a:t>Disposition </a:t>
            </a:r>
            <a:r>
              <a:rPr lang="en-US" altLang="ja-JP" sz="2400" b="1" u="sng" dirty="0">
                <a:latin typeface="+mn-lt"/>
              </a:rPr>
              <a:t>of ALPS treated water needs to be completed until the completion of the decommissioning:</a:t>
            </a:r>
            <a:endParaRPr lang="ja-JP" altLang="ja-JP" sz="2400" dirty="0">
              <a:latin typeface="+mn-lt"/>
            </a:endParaRPr>
          </a:p>
          <a:p>
            <a:pPr marL="0" indent="0">
              <a:spcBef>
                <a:spcPts val="0"/>
              </a:spcBef>
              <a:buNone/>
            </a:pPr>
            <a:r>
              <a:rPr lang="en-US" altLang="ja-JP" sz="1800" dirty="0" smtClean="0">
                <a:latin typeface="+mn-lt"/>
              </a:rPr>
              <a:t>       - with necessary storage, and </a:t>
            </a:r>
            <a:endParaRPr lang="ja-JP" altLang="ja-JP" sz="1800" dirty="0">
              <a:latin typeface="+mn-lt"/>
            </a:endParaRPr>
          </a:p>
          <a:p>
            <a:pPr marL="0" indent="0">
              <a:spcBef>
                <a:spcPts val="0"/>
              </a:spcBef>
              <a:buNone/>
            </a:pPr>
            <a:r>
              <a:rPr lang="en-US" altLang="ja-JP" sz="1800" dirty="0">
                <a:latin typeface="+mn-lt"/>
              </a:rPr>
              <a:t>  </a:t>
            </a:r>
            <a:r>
              <a:rPr lang="en-US" altLang="ja-JP" sz="1800" dirty="0" smtClean="0">
                <a:latin typeface="+mn-lt"/>
              </a:rPr>
              <a:t>     - with due consideration to the minimization of the impact </a:t>
            </a:r>
            <a:r>
              <a:rPr lang="en-US" altLang="ja-JP" sz="1800" dirty="0">
                <a:latin typeface="+mn-lt"/>
              </a:rPr>
              <a:t>on </a:t>
            </a:r>
            <a:r>
              <a:rPr lang="en-US" altLang="ja-JP" sz="1800" dirty="0" smtClean="0">
                <a:latin typeface="+mn-lt"/>
              </a:rPr>
              <a:t>reputation</a:t>
            </a:r>
            <a:endParaRPr lang="ja-JP" altLang="ja-JP" sz="1800" dirty="0">
              <a:latin typeface="+mn-lt"/>
            </a:endParaRPr>
          </a:p>
          <a:p>
            <a:r>
              <a:rPr lang="en-US" altLang="ja-JP" sz="2400" b="1" u="sng" dirty="0" smtClean="0">
                <a:latin typeface="+mn-lt"/>
              </a:rPr>
              <a:t>In deciding the disposition of the ALPS treated water, the government </a:t>
            </a:r>
            <a:r>
              <a:rPr lang="en-US" altLang="ja-JP" sz="2400" b="1" u="sng" dirty="0">
                <a:latin typeface="+mn-lt"/>
              </a:rPr>
              <a:t>must </a:t>
            </a:r>
            <a:r>
              <a:rPr lang="en-US" altLang="ja-JP" sz="2400" b="1" u="sng" dirty="0" smtClean="0">
                <a:latin typeface="+mn-lt"/>
              </a:rPr>
              <a:t>also compile a policy for </a:t>
            </a:r>
            <a:r>
              <a:rPr lang="en-US" altLang="ja-JP" sz="2400" b="1" u="sng" dirty="0">
                <a:latin typeface="+mn-lt"/>
              </a:rPr>
              <a:t>countermeasures against reputational </a:t>
            </a:r>
            <a:r>
              <a:rPr lang="en-US" altLang="ja-JP" sz="2400" b="1" u="sng" dirty="0" smtClean="0">
                <a:latin typeface="+mn-lt"/>
              </a:rPr>
              <a:t>damage.</a:t>
            </a:r>
            <a:endParaRPr lang="ja-JP" altLang="ja-JP" sz="2400" dirty="0">
              <a:latin typeface="+mn-lt"/>
            </a:endParaRPr>
          </a:p>
        </p:txBody>
      </p:sp>
      <p:sp>
        <p:nvSpPr>
          <p:cNvPr id="7" name="スライド番号プレースホルダー 4"/>
          <p:cNvSpPr txBox="1">
            <a:spLocks/>
          </p:cNvSpPr>
          <p:nvPr/>
        </p:nvSpPr>
        <p:spPr>
          <a:xfrm>
            <a:off x="7605295" y="6463353"/>
            <a:ext cx="231140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r>
              <a:rPr lang="en-US" altLang="ja-JP" dirty="0" smtClean="0"/>
              <a:t>10</a:t>
            </a:r>
            <a:endParaRPr lang="ja-JP" altLang="en-US" dirty="0"/>
          </a:p>
        </p:txBody>
      </p:sp>
    </p:spTree>
    <p:extLst>
      <p:ext uri="{BB962C8B-B14F-4D97-AF65-F5344CB8AC3E}">
        <p14:creationId xmlns:p14="http://schemas.microsoft.com/office/powerpoint/2010/main" val="39199027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3426733439"/>
              </p:ext>
            </p:extLst>
          </p:nvPr>
        </p:nvGraphicFramePr>
        <p:xfrm>
          <a:off x="102306" y="1886620"/>
          <a:ext cx="9701387" cy="3870960"/>
        </p:xfrm>
        <a:graphic>
          <a:graphicData uri="http://schemas.openxmlformats.org/drawingml/2006/table">
            <a:tbl>
              <a:tblPr firstRow="1" bandRow="1">
                <a:tableStyleId>{93296810-A885-4BE3-A3E7-6D5BEEA58F35}</a:tableStyleId>
              </a:tblPr>
              <a:tblGrid>
                <a:gridCol w="1116569">
                  <a:extLst>
                    <a:ext uri="{9D8B030D-6E8A-4147-A177-3AD203B41FA5}">
                      <a16:colId xmlns:a16="http://schemas.microsoft.com/office/drawing/2014/main" val="964440070"/>
                    </a:ext>
                  </a:extLst>
                </a:gridCol>
                <a:gridCol w="4275909">
                  <a:extLst>
                    <a:ext uri="{9D8B030D-6E8A-4147-A177-3AD203B41FA5}">
                      <a16:colId xmlns:a16="http://schemas.microsoft.com/office/drawing/2014/main" val="197474223"/>
                    </a:ext>
                  </a:extLst>
                </a:gridCol>
                <a:gridCol w="4308909">
                  <a:extLst>
                    <a:ext uri="{9D8B030D-6E8A-4147-A177-3AD203B41FA5}">
                      <a16:colId xmlns:a16="http://schemas.microsoft.com/office/drawing/2014/main" val="2679327111"/>
                    </a:ext>
                  </a:extLst>
                </a:gridCol>
              </a:tblGrid>
              <a:tr h="238499">
                <a:tc>
                  <a:txBody>
                    <a:bodyPr/>
                    <a:lstStyle/>
                    <a:p>
                      <a:pPr algn="ctr">
                        <a:lnSpc>
                          <a:spcPts val="2400"/>
                        </a:lnSpc>
                        <a:spcBef>
                          <a:spcPts val="1800"/>
                        </a:spcBef>
                      </a:pPr>
                      <a:endParaRPr kumimoji="1" lang="ja-JP" altLang="en-US" sz="16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lnSpc>
                          <a:spcPts val="2400"/>
                        </a:lnSpc>
                        <a:spcBef>
                          <a:spcPts val="1800"/>
                        </a:spcBef>
                      </a:pPr>
                      <a:r>
                        <a:rPr kumimoji="1" lang="en-US" altLang="ja-JP" dirty="0" smtClean="0">
                          <a:solidFill>
                            <a:schemeClr val="tx1"/>
                          </a:solidFill>
                        </a:rPr>
                        <a:t>Vapor</a:t>
                      </a:r>
                      <a:r>
                        <a:rPr kumimoji="1" lang="en-US" altLang="ja-JP" baseline="0" dirty="0" smtClean="0">
                          <a:solidFill>
                            <a:schemeClr val="tx1"/>
                          </a:solidFill>
                        </a:rPr>
                        <a:t> release</a:t>
                      </a:r>
                      <a:endParaRPr kumimoji="1" lang="ja-JP" altLang="en-US" dirty="0">
                        <a:solidFill>
                          <a:schemeClr val="tx1"/>
                        </a:solidFill>
                      </a:endParaRPr>
                    </a:p>
                  </a:txBody>
                  <a:tcPr>
                    <a:lnL w="1905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lnSpc>
                          <a:spcPts val="2400"/>
                        </a:lnSpc>
                        <a:spcBef>
                          <a:spcPts val="1800"/>
                        </a:spcBef>
                      </a:pPr>
                      <a:r>
                        <a:rPr kumimoji="1" lang="en-US" altLang="ja-JP" dirty="0" smtClean="0">
                          <a:solidFill>
                            <a:schemeClr val="tx1"/>
                          </a:solidFill>
                        </a:rPr>
                        <a:t>Discharge into the sea</a:t>
                      </a:r>
                      <a:endParaRPr kumimoji="1" lang="ja-JP" altLang="en-US" dirty="0">
                        <a:solidFill>
                          <a:schemeClr val="tx1"/>
                        </a:solidFill>
                      </a:endParaRPr>
                    </a:p>
                  </a:txBody>
                  <a:tcPr>
                    <a:lnL w="952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46765099"/>
                  </a:ext>
                </a:extLst>
              </a:tr>
              <a:tr h="1854383">
                <a:tc>
                  <a:txBody>
                    <a:bodyPr/>
                    <a:lstStyle/>
                    <a:p>
                      <a:pPr algn="ctr">
                        <a:lnSpc>
                          <a:spcPts val="2400"/>
                        </a:lnSpc>
                        <a:spcBef>
                          <a:spcPts val="1800"/>
                        </a:spcBef>
                      </a:pPr>
                      <a:r>
                        <a:rPr kumimoji="1" lang="en-US" altLang="ja-JP" sz="1600" dirty="0" smtClean="0"/>
                        <a:t>Technical Issues</a:t>
                      </a:r>
                      <a:endParaRPr kumimoji="1" lang="ja-JP" altLang="en-US" sz="1600" dirty="0"/>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285750" indent="-285750">
                        <a:lnSpc>
                          <a:spcPts val="1600"/>
                        </a:lnSpc>
                        <a:spcBef>
                          <a:spcPts val="600"/>
                        </a:spcBef>
                        <a:spcAft>
                          <a:spcPts val="0"/>
                        </a:spcAft>
                        <a:buFont typeface="Wingdings" panose="05000000000000000000" pitchFamily="2" charset="2"/>
                        <a:buChar char="l"/>
                      </a:pPr>
                      <a:r>
                        <a:rPr kumimoji="1" lang="en-US" altLang="ja-JP" sz="1600" baseline="0" dirty="0" smtClean="0">
                          <a:solidFill>
                            <a:schemeClr val="tx1"/>
                          </a:solidFill>
                        </a:rPr>
                        <a:t>Precedent in case</a:t>
                      </a:r>
                      <a:r>
                        <a:rPr kumimoji="1" lang="ja-JP" altLang="en-US" sz="1600" baseline="0" dirty="0" smtClean="0">
                          <a:solidFill>
                            <a:schemeClr val="tx1"/>
                          </a:solidFill>
                        </a:rPr>
                        <a:t> </a:t>
                      </a:r>
                      <a:r>
                        <a:rPr kumimoji="1" lang="en-US" altLang="ja-JP" sz="1600" baseline="0" dirty="0" smtClean="0">
                          <a:solidFill>
                            <a:schemeClr val="tx1"/>
                          </a:solidFill>
                        </a:rPr>
                        <a:t>of accident at NPP overseas</a:t>
                      </a:r>
                      <a:endParaRPr kumimoji="1" lang="en-US" altLang="ja-JP" sz="1600" strike="sngStrike" dirty="0" smtClean="0">
                        <a:solidFill>
                          <a:schemeClr val="tx1"/>
                        </a:solidFill>
                      </a:endParaRPr>
                    </a:p>
                    <a:p>
                      <a:pPr marL="449263" indent="-449263">
                        <a:lnSpc>
                          <a:spcPts val="1400"/>
                        </a:lnSpc>
                        <a:spcBef>
                          <a:spcPts val="0"/>
                        </a:spcBef>
                        <a:spcAft>
                          <a:spcPts val="0"/>
                        </a:spcAft>
                        <a:buFont typeface="Wingdings" panose="05000000000000000000" pitchFamily="2" charset="2"/>
                        <a:buNone/>
                      </a:pPr>
                      <a:r>
                        <a:rPr kumimoji="1" lang="ja-JP" altLang="en-US" sz="1200" dirty="0" smtClean="0">
                          <a:latin typeface="+mn-lt"/>
                        </a:rPr>
                        <a:t>　     </a:t>
                      </a:r>
                      <a:r>
                        <a:rPr kumimoji="1" lang="en-US" altLang="ja-JP" sz="1200" dirty="0" smtClean="0">
                          <a:solidFill>
                            <a:schemeClr val="tx1"/>
                          </a:solidFill>
                          <a:latin typeface="+mn-lt"/>
                          <a:ea typeface="ＭＳ 明朝" panose="02020609040205080304" pitchFamily="17" charset="-128"/>
                        </a:rPr>
                        <a:t>*  Vapor</a:t>
                      </a:r>
                      <a:r>
                        <a:rPr kumimoji="1" lang="en-US" altLang="ja-JP" sz="1200" baseline="0" dirty="0" smtClean="0">
                          <a:solidFill>
                            <a:schemeClr val="tx1"/>
                          </a:solidFill>
                          <a:latin typeface="+mn-lt"/>
                          <a:ea typeface="ＭＳ 明朝" panose="02020609040205080304" pitchFamily="17" charset="-128"/>
                        </a:rPr>
                        <a:t> is also released from reactors in normal operations at the time of ventilation.</a:t>
                      </a:r>
                      <a:endParaRPr kumimoji="1" lang="en-US" altLang="ja-JP" sz="1200" dirty="0" smtClean="0">
                        <a:solidFill>
                          <a:schemeClr val="tx1"/>
                        </a:solidFill>
                        <a:latin typeface="+mn-lt"/>
                        <a:ea typeface="ＭＳ 明朝" panose="02020609040205080304" pitchFamily="17" charset="-128"/>
                      </a:endParaRPr>
                    </a:p>
                    <a:p>
                      <a:pPr marL="285750" marR="0" lvl="0" indent="-285750" algn="l" defTabSz="914400" rtl="0" eaLnBrk="1" fontAlgn="auto" latinLnBrk="0" hangingPunct="1">
                        <a:lnSpc>
                          <a:spcPts val="1600"/>
                        </a:lnSpc>
                        <a:spcBef>
                          <a:spcPts val="600"/>
                        </a:spcBef>
                        <a:spcAft>
                          <a:spcPts val="0"/>
                        </a:spcAft>
                        <a:buClrTx/>
                        <a:buSzTx/>
                        <a:buFont typeface="Wingdings" panose="05000000000000000000" pitchFamily="2" charset="2"/>
                        <a:buChar char="l"/>
                        <a:tabLst/>
                        <a:defRPr/>
                      </a:pPr>
                      <a:r>
                        <a:rPr kumimoji="1" lang="en-US" altLang="ja-JP" sz="1600" dirty="0" smtClean="0">
                          <a:solidFill>
                            <a:schemeClr val="tx1"/>
                          </a:solidFill>
                        </a:rPr>
                        <a:t>In Japan, there</a:t>
                      </a:r>
                      <a:r>
                        <a:rPr kumimoji="1" lang="en-US" altLang="ja-JP" sz="1600" baseline="0" dirty="0" smtClean="0">
                          <a:solidFill>
                            <a:schemeClr val="tx1"/>
                          </a:solidFill>
                        </a:rPr>
                        <a:t> is no</a:t>
                      </a:r>
                      <a:r>
                        <a:rPr kumimoji="1" lang="en-US" altLang="ja-JP" sz="1600" dirty="0" smtClean="0">
                          <a:solidFill>
                            <a:schemeClr val="tx1"/>
                          </a:solidFill>
                        </a:rPr>
                        <a:t> example</a:t>
                      </a:r>
                      <a:r>
                        <a:rPr kumimoji="1" lang="en-US" altLang="ja-JP" sz="1600" baseline="0" dirty="0" smtClean="0">
                          <a:solidFill>
                            <a:schemeClr val="tx1"/>
                          </a:solidFill>
                        </a:rPr>
                        <a:t> of vapor release in order to dispose liquid waste. </a:t>
                      </a:r>
                    </a:p>
                    <a:p>
                      <a:pPr marL="285750" marR="0" lvl="0" indent="-285750" algn="l" defTabSz="914400" rtl="0" eaLnBrk="1" fontAlgn="auto" latinLnBrk="0" hangingPunct="1">
                        <a:lnSpc>
                          <a:spcPts val="1600"/>
                        </a:lnSpc>
                        <a:spcBef>
                          <a:spcPts val="600"/>
                        </a:spcBef>
                        <a:spcAft>
                          <a:spcPts val="0"/>
                        </a:spcAft>
                        <a:buClrTx/>
                        <a:buSzTx/>
                        <a:buFont typeface="Wingdings" panose="05000000000000000000" pitchFamily="2" charset="2"/>
                        <a:buChar char="l"/>
                        <a:tabLst/>
                        <a:defRPr/>
                      </a:pPr>
                      <a:r>
                        <a:rPr kumimoji="1" lang="en-US" altLang="ja-JP" sz="1600" baseline="0" dirty="0" smtClean="0"/>
                        <a:t>Difficult to predict how the released vapor is diffused into the air</a:t>
                      </a:r>
                      <a:endParaRPr kumimoji="1" lang="en-US" altLang="ja-JP" sz="1600" strike="sngStrike" baseline="0" dirty="0" smtClean="0">
                        <a:solidFill>
                          <a:srgbClr val="FF0000"/>
                        </a:solidFill>
                      </a:endParaRPr>
                    </a:p>
                    <a:p>
                      <a:pPr marL="285750" marR="0" lvl="0" indent="-285750" algn="l" defTabSz="914400" rtl="0" eaLnBrk="1" fontAlgn="auto" latinLnBrk="0" hangingPunct="1">
                        <a:lnSpc>
                          <a:spcPts val="1600"/>
                        </a:lnSpc>
                        <a:spcBef>
                          <a:spcPts val="600"/>
                        </a:spcBef>
                        <a:spcAft>
                          <a:spcPts val="0"/>
                        </a:spcAft>
                        <a:buClrTx/>
                        <a:buSzTx/>
                        <a:buFont typeface="Wingdings" panose="05000000000000000000" pitchFamily="2" charset="2"/>
                        <a:buChar char="l"/>
                        <a:tabLst/>
                        <a:defRPr/>
                      </a:pPr>
                      <a:r>
                        <a:rPr kumimoji="1" lang="en-US" altLang="ja-JP" sz="1600" baseline="0" dirty="0" smtClean="0"/>
                        <a:t>Difficult to establish proper monitoring methods</a:t>
                      </a:r>
                      <a:endParaRPr kumimoji="1" lang="en-US" altLang="ja-JP" sz="1600" dirty="0" smtClean="0"/>
                    </a:p>
                  </a:txBody>
                  <a:tcPr>
                    <a:lnL w="1905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285750" indent="-285750">
                        <a:lnSpc>
                          <a:spcPts val="2000"/>
                        </a:lnSpc>
                        <a:spcBef>
                          <a:spcPts val="600"/>
                        </a:spcBef>
                        <a:spcAft>
                          <a:spcPts val="0"/>
                        </a:spcAft>
                        <a:buFont typeface="Wingdings" panose="05000000000000000000" pitchFamily="2" charset="2"/>
                        <a:buChar char="l"/>
                      </a:pPr>
                      <a:r>
                        <a:rPr kumimoji="1" lang="en-US" altLang="ja-JP" sz="1600" dirty="0" smtClean="0">
                          <a:solidFill>
                            <a:schemeClr val="tx1"/>
                          </a:solidFill>
                        </a:rPr>
                        <a:t>Precedents</a:t>
                      </a:r>
                      <a:r>
                        <a:rPr kumimoji="1" lang="en-US" altLang="ja-JP" sz="1600" baseline="0" dirty="0" smtClean="0">
                          <a:solidFill>
                            <a:schemeClr val="tx1"/>
                          </a:solidFill>
                        </a:rPr>
                        <a:t> exist world-wide</a:t>
                      </a:r>
                    </a:p>
                    <a:p>
                      <a:pPr marL="285750" indent="-285750">
                        <a:lnSpc>
                          <a:spcPts val="2000"/>
                        </a:lnSpc>
                        <a:spcBef>
                          <a:spcPts val="600"/>
                        </a:spcBef>
                        <a:spcAft>
                          <a:spcPts val="0"/>
                        </a:spcAft>
                        <a:buFont typeface="Wingdings" panose="05000000000000000000" pitchFamily="2" charset="2"/>
                        <a:buChar char="l"/>
                      </a:pPr>
                      <a:r>
                        <a:rPr kumimoji="1" lang="en-US" altLang="ja-JP" sz="1600" dirty="0" smtClean="0">
                          <a:solidFill>
                            <a:schemeClr val="tx1"/>
                          </a:solidFill>
                        </a:rPr>
                        <a:t>More reliable</a:t>
                      </a:r>
                      <a:r>
                        <a:rPr kumimoji="1" lang="en-US" altLang="ja-JP" sz="1600" baseline="0" dirty="0" smtClean="0">
                          <a:solidFill>
                            <a:schemeClr val="tx1"/>
                          </a:solidFill>
                        </a:rPr>
                        <a:t> option</a:t>
                      </a:r>
                      <a:endParaRPr kumimoji="1" lang="en-US" altLang="ja-JP" sz="1600" dirty="0" smtClean="0">
                        <a:solidFill>
                          <a:schemeClr val="tx1"/>
                        </a:solidFill>
                      </a:endParaRPr>
                    </a:p>
                    <a:p>
                      <a:pPr marL="361950" marR="0" lvl="0" indent="-361950" defTabSz="914400" eaLnBrk="1" fontAlgn="auto" latinLnBrk="0" hangingPunct="1">
                        <a:lnSpc>
                          <a:spcPts val="1700"/>
                        </a:lnSpc>
                        <a:spcBef>
                          <a:spcPts val="0"/>
                        </a:spcBef>
                        <a:spcAft>
                          <a:spcPts val="0"/>
                        </a:spcAft>
                        <a:buClrTx/>
                        <a:buSzTx/>
                        <a:buFont typeface="Wingdings" panose="05000000000000000000" pitchFamily="2" charset="2"/>
                        <a:buNone/>
                        <a:tabLst/>
                        <a:defRPr/>
                      </a:pPr>
                      <a:r>
                        <a:rPr kumimoji="1" lang="en-US" altLang="ja-JP" sz="1200" b="0" i="0" u="none" strike="noStrike" kern="0" cap="none" spc="0" normalizeH="0" baseline="0" noProof="0" dirty="0" smtClean="0">
                          <a:ln>
                            <a:noFill/>
                          </a:ln>
                          <a:solidFill>
                            <a:schemeClr val="tx1"/>
                          </a:solidFill>
                          <a:effectLst/>
                          <a:uLnTx/>
                          <a:uFillTx/>
                          <a:latin typeface="+mn-lt"/>
                          <a:ea typeface="+mn-ea"/>
                          <a:cs typeface="+mn-cs"/>
                        </a:rPr>
                        <a:t>        * </a:t>
                      </a:r>
                      <a:r>
                        <a:rPr kumimoji="1" lang="en-US" altLang="ja-JP" sz="1200" b="0" i="0" u="none" strike="noStrike" kern="0" cap="none" spc="0" normalizeH="0" baseline="0" noProof="0" dirty="0" smtClean="0">
                          <a:ln>
                            <a:noFill/>
                          </a:ln>
                          <a:solidFill>
                            <a:schemeClr val="tx1"/>
                          </a:solidFill>
                          <a:effectLst/>
                          <a:uLnTx/>
                          <a:uFillTx/>
                          <a:latin typeface="+mn-lt"/>
                          <a:ea typeface="ＭＳ 明朝" panose="02020609040205080304" pitchFamily="17" charset="-128"/>
                          <a:cs typeface="+mn-cs"/>
                        </a:rPr>
                        <a:t>precedents in Japan and easiness of operating facilities</a:t>
                      </a:r>
                    </a:p>
                    <a:p>
                      <a:pPr marL="285750" indent="-285750">
                        <a:lnSpc>
                          <a:spcPts val="2000"/>
                        </a:lnSpc>
                        <a:spcBef>
                          <a:spcPts val="600"/>
                        </a:spcBef>
                        <a:spcAft>
                          <a:spcPts val="0"/>
                        </a:spcAft>
                        <a:buFont typeface="Wingdings" panose="05000000000000000000" pitchFamily="2" charset="2"/>
                        <a:buChar char="l"/>
                      </a:pPr>
                      <a:r>
                        <a:rPr kumimoji="1" lang="en-US" altLang="ja-JP" sz="1600" dirty="0" smtClean="0">
                          <a:solidFill>
                            <a:schemeClr val="tx1"/>
                          </a:solidFill>
                        </a:rPr>
                        <a:t>Relatively easy to predict </a:t>
                      </a:r>
                      <a:r>
                        <a:rPr kumimoji="1" lang="en-US" altLang="ja-JP" sz="1600" baseline="0" dirty="0" smtClean="0">
                          <a:solidFill>
                            <a:schemeClr val="tx1"/>
                          </a:solidFill>
                        </a:rPr>
                        <a:t>how discharged water is diffused in the ocean</a:t>
                      </a:r>
                    </a:p>
                    <a:p>
                      <a:pPr marL="285750" indent="-285750">
                        <a:lnSpc>
                          <a:spcPts val="2000"/>
                        </a:lnSpc>
                        <a:spcBef>
                          <a:spcPts val="600"/>
                        </a:spcBef>
                        <a:spcAft>
                          <a:spcPts val="0"/>
                        </a:spcAft>
                        <a:buFont typeface="Wingdings" panose="05000000000000000000" pitchFamily="2" charset="2"/>
                        <a:buChar char="l"/>
                      </a:pPr>
                      <a:r>
                        <a:rPr kumimoji="1" lang="en-US" altLang="ja-JP" sz="1600" baseline="0" dirty="0" smtClean="0">
                          <a:solidFill>
                            <a:schemeClr val="tx1"/>
                          </a:solidFill>
                        </a:rPr>
                        <a:t>Easy to examine </a:t>
                      </a:r>
                      <a:r>
                        <a:rPr kumimoji="1" lang="en-US" altLang="ja-JP" sz="1600" dirty="0" smtClean="0">
                          <a:solidFill>
                            <a:schemeClr val="tx1"/>
                          </a:solidFill>
                        </a:rPr>
                        <a:t>proper</a:t>
                      </a:r>
                      <a:r>
                        <a:rPr kumimoji="1" lang="en-US" altLang="ja-JP" sz="1600" baseline="0" dirty="0" smtClean="0">
                          <a:solidFill>
                            <a:schemeClr val="tx1"/>
                          </a:solidFill>
                        </a:rPr>
                        <a:t> </a:t>
                      </a:r>
                      <a:r>
                        <a:rPr kumimoji="1" lang="en-US" altLang="ja-JP" sz="1600" dirty="0" smtClean="0">
                          <a:solidFill>
                            <a:schemeClr val="tx1"/>
                          </a:solidFill>
                        </a:rPr>
                        <a:t>monitoring method</a:t>
                      </a:r>
                      <a:endParaRPr kumimoji="1" lang="en-US" altLang="ja-JP" sz="1400" strike="sngStrike" dirty="0" smtClean="0">
                        <a:solidFill>
                          <a:srgbClr val="FF0000"/>
                        </a:solidFill>
                        <a:latin typeface="ＭＳ 明朝" panose="02020609040205080304" pitchFamily="17" charset="-128"/>
                        <a:ea typeface="ＭＳ 明朝" panose="02020609040205080304" pitchFamily="17" charset="-128"/>
                      </a:endParaRPr>
                    </a:p>
                  </a:txBody>
                  <a:tcPr>
                    <a:lnL w="952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13359725"/>
                  </a:ext>
                </a:extLst>
              </a:tr>
              <a:tr h="573563">
                <a:tc rowSpan="2">
                  <a:txBody>
                    <a:bodyPr/>
                    <a:lstStyle/>
                    <a:p>
                      <a:pPr algn="ctr">
                        <a:lnSpc>
                          <a:spcPts val="2400"/>
                        </a:lnSpc>
                        <a:spcBef>
                          <a:spcPts val="1800"/>
                        </a:spcBef>
                      </a:pPr>
                      <a:r>
                        <a:rPr kumimoji="1" lang="en-US" altLang="ja-JP" sz="1600" dirty="0" smtClean="0"/>
                        <a:t>Social issues</a:t>
                      </a:r>
                      <a:endParaRPr kumimoji="1" lang="ja-JP" altLang="en-US" sz="1600" dirty="0"/>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gridSpan="2">
                  <a:txBody>
                    <a:bodyPr/>
                    <a:lstStyle/>
                    <a:p>
                      <a:pPr marL="285750" marR="0" lvl="0" indent="-285750" algn="l" defTabSz="914400" rtl="0" eaLnBrk="1" fontAlgn="auto" latinLnBrk="0" hangingPunct="1">
                        <a:lnSpc>
                          <a:spcPts val="2000"/>
                        </a:lnSpc>
                        <a:spcBef>
                          <a:spcPts val="600"/>
                        </a:spcBef>
                        <a:spcAft>
                          <a:spcPts val="0"/>
                        </a:spcAft>
                        <a:buClrTx/>
                        <a:buSzTx/>
                        <a:buFont typeface="Wingdings" panose="05000000000000000000" pitchFamily="2" charset="2"/>
                        <a:buChar char="l"/>
                        <a:tabLst/>
                        <a:defRPr/>
                      </a:pPr>
                      <a:r>
                        <a:rPr kumimoji="1" lang="en-US" altLang="ja-JP" sz="1600" dirty="0" smtClean="0"/>
                        <a:t>Difficult to compare the social impacts</a:t>
                      </a:r>
                      <a:r>
                        <a:rPr kumimoji="1" lang="en-US" altLang="ja-JP" sz="1600" baseline="0" dirty="0" smtClean="0"/>
                        <a:t> of </a:t>
                      </a:r>
                      <a:r>
                        <a:rPr kumimoji="1" lang="en-US" altLang="ja-JP" sz="1600" dirty="0" smtClean="0"/>
                        <a:t>two</a:t>
                      </a:r>
                      <a:r>
                        <a:rPr kumimoji="1" lang="en-US" altLang="ja-JP" sz="1600" baseline="0" dirty="0" smtClean="0"/>
                        <a:t> methods</a:t>
                      </a:r>
                      <a:endParaRPr kumimoji="1" lang="en-US" altLang="ja-JP" sz="1600" strike="sngStrike" baseline="0" dirty="0" smtClean="0">
                        <a:solidFill>
                          <a:srgbClr val="FF0000"/>
                        </a:solidFill>
                      </a:endParaRPr>
                    </a:p>
                    <a:p>
                      <a:pPr marL="0" marR="0" lvl="0" indent="0" algn="l" defTabSz="914400" rtl="0" eaLnBrk="1" fontAlgn="auto" latinLnBrk="0" hangingPunct="1">
                        <a:lnSpc>
                          <a:spcPts val="2000"/>
                        </a:lnSpc>
                        <a:spcBef>
                          <a:spcPts val="0"/>
                        </a:spcBef>
                        <a:spcAft>
                          <a:spcPts val="0"/>
                        </a:spcAft>
                        <a:buClrTx/>
                        <a:buSzTx/>
                        <a:buFont typeface="Wingdings" panose="05000000000000000000" pitchFamily="2" charset="2"/>
                        <a:buNone/>
                        <a:tabLst/>
                        <a:defRPr/>
                      </a:pPr>
                      <a:r>
                        <a:rPr kumimoji="1" lang="en-US" altLang="ja-JP" sz="1200" b="0" i="0" u="none" strike="noStrike" kern="0" cap="none" spc="0" normalizeH="0" baseline="0" noProof="0" dirty="0" smtClean="0">
                          <a:ln>
                            <a:noFill/>
                          </a:ln>
                          <a:solidFill>
                            <a:prstClr val="black"/>
                          </a:solidFill>
                          <a:effectLst/>
                          <a:uLnTx/>
                          <a:uFillTx/>
                          <a:latin typeface="+mn-lt"/>
                          <a:ea typeface="ＭＳ 明朝" panose="02020609040205080304" pitchFamily="17" charset="-128"/>
                          <a:cs typeface="+mn-cs"/>
                        </a:rPr>
                        <a:t>      *  Social impact is greatly dependent on consumer </a:t>
                      </a:r>
                      <a:r>
                        <a:rPr kumimoji="1" lang="en-US" altLang="ja-JP" sz="1200" b="0" i="0" u="none" strike="noStrike" kern="0" cap="none" spc="0" normalizeH="0" baseline="0" noProof="0" dirty="0" smtClean="0">
                          <a:ln>
                            <a:noFill/>
                          </a:ln>
                          <a:solidFill>
                            <a:schemeClr val="tx1"/>
                          </a:solidFill>
                          <a:effectLst/>
                          <a:uLnTx/>
                          <a:uFillTx/>
                          <a:latin typeface="+mn-lt"/>
                          <a:ea typeface="ＭＳ 明朝" panose="02020609040205080304" pitchFamily="17" charset="-128"/>
                          <a:cs typeface="+mn-cs"/>
                        </a:rPr>
                        <a:t>psychology.</a:t>
                      </a:r>
                      <a:r>
                        <a:rPr kumimoji="1" lang="en-US" altLang="ja-JP" sz="1200" dirty="0" smtClean="0">
                          <a:solidFill>
                            <a:schemeClr val="tx1"/>
                          </a:solidFill>
                        </a:rPr>
                        <a:t> </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101885479"/>
                  </a:ext>
                </a:extLst>
              </a:tr>
              <a:tr h="565540">
                <a:tc vMerge="1">
                  <a:txBody>
                    <a:bodyPr/>
                    <a:lstStyle/>
                    <a:p>
                      <a:endParaRPr kumimoji="1" lang="ja-JP" altLang="en-US"/>
                    </a:p>
                  </a:txBody>
                  <a:tcPr/>
                </a:tc>
                <a:tc>
                  <a:txBody>
                    <a:bodyPr/>
                    <a:lstStyle/>
                    <a:p>
                      <a:pPr marL="285750" indent="-285750">
                        <a:lnSpc>
                          <a:spcPts val="2000"/>
                        </a:lnSpc>
                        <a:spcBef>
                          <a:spcPts val="600"/>
                        </a:spcBef>
                        <a:buFont typeface="Wingdings" panose="05000000000000000000" pitchFamily="2" charset="2"/>
                        <a:buChar char="l"/>
                      </a:pPr>
                      <a:r>
                        <a:rPr kumimoji="1" lang="en-US" altLang="ja-JP" sz="1600" dirty="0" smtClean="0"/>
                        <a:t>May</a:t>
                      </a:r>
                      <a:r>
                        <a:rPr kumimoji="1" lang="en-US" altLang="ja-JP" sz="1600" baseline="0" dirty="0" smtClean="0"/>
                        <a:t> </a:t>
                      </a:r>
                      <a:r>
                        <a:rPr kumimoji="1" lang="en-US" altLang="ja-JP" sz="1600" baseline="0" dirty="0" smtClean="0">
                          <a:solidFill>
                            <a:schemeClr val="tx1"/>
                          </a:solidFill>
                        </a:rPr>
                        <a:t>attract significant </a:t>
                      </a:r>
                      <a:r>
                        <a:rPr kumimoji="1" lang="en-US" altLang="ja-JP" sz="1600" baseline="0" dirty="0" smtClean="0"/>
                        <a:t>social concern</a:t>
                      </a:r>
                      <a:endParaRPr kumimoji="1" lang="ja-JP" altLang="en-US" sz="1600" strike="sngStrike" dirty="0">
                        <a:solidFill>
                          <a:srgbClr val="FF0000"/>
                        </a:solidFill>
                      </a:endParaRPr>
                    </a:p>
                  </a:txBody>
                  <a:tcPr>
                    <a:lnL w="1905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DEFE9"/>
                    </a:solidFill>
                  </a:tcPr>
                </a:tc>
                <a:tc>
                  <a:txBody>
                    <a:bodyPr/>
                    <a:lstStyle/>
                    <a:p>
                      <a:pPr marL="285750" marR="0" lvl="0" indent="-285750" algn="l" defTabSz="914400" rtl="0" eaLnBrk="1" fontAlgn="auto" latinLnBrk="0" hangingPunct="1">
                        <a:lnSpc>
                          <a:spcPts val="1800"/>
                        </a:lnSpc>
                        <a:spcBef>
                          <a:spcPts val="600"/>
                        </a:spcBef>
                        <a:spcAft>
                          <a:spcPts val="0"/>
                        </a:spcAft>
                        <a:buClrTx/>
                        <a:buSzTx/>
                        <a:buFont typeface="Wingdings" panose="05000000000000000000" pitchFamily="2" charset="2"/>
                        <a:buChar char="l"/>
                        <a:tabLst/>
                        <a:defRPr/>
                      </a:pPr>
                      <a:r>
                        <a:rPr kumimoji="1" lang="en-US" altLang="ja-JP" sz="1600" baseline="0" dirty="0" smtClean="0"/>
                        <a:t>May </a:t>
                      </a:r>
                      <a:r>
                        <a:rPr kumimoji="1" lang="en-US" altLang="ja-JP" sz="1600" strike="noStrike" baseline="0" dirty="0" smtClean="0">
                          <a:solidFill>
                            <a:schemeClr val="tx1"/>
                          </a:solidFill>
                        </a:rPr>
                        <a:t>attract </a:t>
                      </a:r>
                      <a:r>
                        <a:rPr kumimoji="1" lang="en-US" altLang="ja-JP" sz="1600" baseline="0" dirty="0" smtClean="0">
                          <a:solidFill>
                            <a:schemeClr val="tx1"/>
                          </a:solidFill>
                        </a:rPr>
                        <a:t>particularly </a:t>
                      </a:r>
                      <a:r>
                        <a:rPr kumimoji="1" lang="en-US" altLang="ja-JP" sz="1600" baseline="0" dirty="0" smtClean="0"/>
                        <a:t>large social concern if no countermeasure for reputational damage is taken</a:t>
                      </a:r>
                    </a:p>
                  </a:txBody>
                  <a:tcPr>
                    <a:lnL w="952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DEFE9"/>
                    </a:solidFill>
                  </a:tcPr>
                </a:tc>
                <a:extLst>
                  <a:ext uri="{0D108BD9-81ED-4DB2-BD59-A6C34878D82A}">
                    <a16:rowId xmlns:a16="http://schemas.microsoft.com/office/drawing/2014/main" val="767203381"/>
                  </a:ext>
                </a:extLst>
              </a:tr>
            </a:tbl>
          </a:graphicData>
        </a:graphic>
      </p:graphicFrame>
      <p:sp>
        <p:nvSpPr>
          <p:cNvPr id="6" name="正方形/長方形 5"/>
          <p:cNvSpPr/>
          <p:nvPr/>
        </p:nvSpPr>
        <p:spPr>
          <a:xfrm>
            <a:off x="374330" y="5840355"/>
            <a:ext cx="8666153" cy="1046440"/>
          </a:xfrm>
          <a:prstGeom prst="rect">
            <a:avLst/>
          </a:prstGeom>
        </p:spPr>
        <p:txBody>
          <a:bodyPr wrap="square">
            <a:spAutoFit/>
          </a:bodyPr>
          <a:lstStyle/>
          <a:p>
            <a:r>
              <a:rPr lang="en-US" altLang="ja-JP" sz="1400" b="1" dirty="0" smtClean="0">
                <a:latin typeface="+mn-lt"/>
                <a:cs typeface="Arial" panose="020B0604020202020204" pitchFamily="34" charset="0"/>
              </a:rPr>
              <a:t>The </a:t>
            </a:r>
            <a:r>
              <a:rPr lang="en-US" altLang="ja-JP" sz="1400" b="1" dirty="0">
                <a:latin typeface="+mn-lt"/>
                <a:cs typeface="Arial" panose="020B0604020202020204" pitchFamily="34" charset="0"/>
              </a:rPr>
              <a:t>following three options have many insurmountable issues (regulatory, </a:t>
            </a:r>
            <a:r>
              <a:rPr lang="en-US" altLang="ja-JP" sz="1400" b="1" dirty="0" smtClean="0">
                <a:latin typeface="+mn-lt"/>
                <a:cs typeface="Arial" panose="020B0604020202020204" pitchFamily="34" charset="0"/>
              </a:rPr>
              <a:t>technological, </a:t>
            </a:r>
            <a:r>
              <a:rPr lang="en-US" altLang="ja-JP" sz="1400" b="1" dirty="0">
                <a:latin typeface="+mn-lt"/>
                <a:cs typeface="Arial" panose="020B0604020202020204" pitchFamily="34" charset="0"/>
              </a:rPr>
              <a:t>and </a:t>
            </a:r>
            <a:r>
              <a:rPr lang="en-US" altLang="ja-JP" sz="1400" b="1" dirty="0" err="1">
                <a:latin typeface="+mn-lt"/>
                <a:cs typeface="Arial" panose="020B0604020202020204" pitchFamily="34" charset="0"/>
              </a:rPr>
              <a:t>timewise</a:t>
            </a:r>
            <a:r>
              <a:rPr lang="en-US" altLang="ja-JP" sz="1400" b="1" dirty="0">
                <a:latin typeface="+mn-lt"/>
                <a:cs typeface="Arial" panose="020B0604020202020204" pitchFamily="34" charset="0"/>
              </a:rPr>
              <a:t>)</a:t>
            </a:r>
            <a:endParaRPr lang="ja-JP" altLang="en-US" sz="1400" b="1" dirty="0">
              <a:latin typeface="+mn-lt"/>
              <a:cs typeface="Arial" panose="020B0604020202020204" pitchFamily="34" charset="0"/>
            </a:endParaRPr>
          </a:p>
          <a:p>
            <a:r>
              <a:rPr lang="en-US" altLang="ja-JP" sz="1200" b="1" dirty="0" smtClean="0">
                <a:latin typeface="+mn-lt"/>
                <a:cs typeface="Times New Roman" panose="02020603050405020304" pitchFamily="18" charset="0"/>
              </a:rPr>
              <a:t>    Geosphere injection</a:t>
            </a:r>
            <a:r>
              <a:rPr lang="ja-JP" altLang="en-US" sz="1200" dirty="0" smtClean="0">
                <a:latin typeface="+mn-lt"/>
                <a:cs typeface="Times New Roman" panose="02020603050405020304" pitchFamily="18" charset="0"/>
              </a:rPr>
              <a:t>：</a:t>
            </a:r>
            <a:r>
              <a:rPr lang="en-US" altLang="ja-JP" sz="1200" dirty="0" smtClean="0">
                <a:latin typeface="+mn-lt"/>
                <a:cs typeface="Times New Roman" panose="02020603050405020304" pitchFamily="18" charset="0"/>
              </a:rPr>
              <a:t>Need to seek for appropriate sites, and monitoring methods have not been established</a:t>
            </a:r>
          </a:p>
          <a:p>
            <a:r>
              <a:rPr lang="en-US" altLang="ja-JP" sz="1200" b="1" dirty="0" smtClean="0">
                <a:latin typeface="+mn-lt"/>
                <a:cs typeface="Times New Roman" panose="02020603050405020304" pitchFamily="18" charset="0"/>
              </a:rPr>
              <a:t>    Hydrogen release     </a:t>
            </a:r>
            <a:r>
              <a:rPr lang="ja-JP" altLang="en-US" sz="1200" dirty="0" smtClean="0">
                <a:latin typeface="+mn-lt"/>
                <a:cs typeface="Times New Roman" panose="02020603050405020304" pitchFamily="18" charset="0"/>
              </a:rPr>
              <a:t>：</a:t>
            </a:r>
            <a:r>
              <a:rPr lang="en-US" altLang="ja-JP" sz="1200" dirty="0" smtClean="0">
                <a:latin typeface="+mn-lt"/>
                <a:cs typeface="Arial" panose="020B0604020202020204" pitchFamily="34" charset="0"/>
              </a:rPr>
              <a:t>Further technological development would be required for pretreatment and scale expansion.</a:t>
            </a:r>
            <a:endParaRPr lang="en-US" altLang="ja-JP" sz="1200" dirty="0">
              <a:latin typeface="+mn-lt"/>
              <a:cs typeface="Arial" panose="020B0604020202020204" pitchFamily="34" charset="0"/>
            </a:endParaRPr>
          </a:p>
          <a:p>
            <a:r>
              <a:rPr lang="en-US" altLang="ja-JP" sz="1200" b="1" dirty="0" smtClean="0">
                <a:latin typeface="+mn-lt"/>
                <a:cs typeface="Arial" panose="020B0604020202020204" pitchFamily="34" charset="0"/>
              </a:rPr>
              <a:t>    Underground burial </a:t>
            </a:r>
            <a:r>
              <a:rPr lang="ja-JP" altLang="en-US" sz="1200" dirty="0" smtClean="0">
                <a:latin typeface="+mn-lt"/>
                <a:cs typeface="Arial" panose="020B0604020202020204" pitchFamily="34" charset="0"/>
              </a:rPr>
              <a:t>：</a:t>
            </a:r>
            <a:r>
              <a:rPr lang="en-US" altLang="ja-JP" sz="1200" dirty="0" smtClean="0">
                <a:latin typeface="+mn-lt"/>
                <a:cs typeface="Arial" panose="020B0604020202020204" pitchFamily="34" charset="0"/>
              </a:rPr>
              <a:t>In solidification process, water including tritium will be evaporated. </a:t>
            </a:r>
            <a:r>
              <a:rPr lang="en-US" altLang="ja-JP" sz="1200" dirty="0">
                <a:latin typeface="+mn-lt"/>
                <a:cs typeface="Arial" panose="020B0604020202020204" pitchFamily="34" charset="0"/>
              </a:rPr>
              <a:t>N</a:t>
            </a:r>
            <a:r>
              <a:rPr lang="en-US" altLang="ja-JP" sz="1200" dirty="0" smtClean="0">
                <a:latin typeface="+mn-lt"/>
                <a:cs typeface="Arial" panose="020B0604020202020204" pitchFamily="34" charset="0"/>
              </a:rPr>
              <a:t>ew regulations </a:t>
            </a:r>
            <a:r>
              <a:rPr lang="en-US" altLang="ja-JP" sz="1200" dirty="0">
                <a:latin typeface="+mn-lt"/>
                <a:cs typeface="Arial" panose="020B0604020202020204" pitchFamily="34" charset="0"/>
              </a:rPr>
              <a:t>may </a:t>
            </a:r>
            <a:r>
              <a:rPr lang="en-US" altLang="ja-JP" sz="1200" dirty="0" smtClean="0">
                <a:latin typeface="+mn-lt"/>
                <a:cs typeface="Arial" panose="020B0604020202020204" pitchFamily="34" charset="0"/>
              </a:rPr>
              <a:t>be necessary</a:t>
            </a:r>
            <a:r>
              <a:rPr lang="en-US" altLang="ja-JP" sz="1200" dirty="0">
                <a:latin typeface="+mn-lt"/>
                <a:cs typeface="Arial" panose="020B0604020202020204" pitchFamily="34" charset="0"/>
              </a:rPr>
              <a:t>.</a:t>
            </a:r>
            <a:r>
              <a:rPr lang="en-US" altLang="ja-JP" sz="1200" dirty="0" smtClean="0">
                <a:latin typeface="+mn-lt"/>
                <a:cs typeface="Arial" panose="020B0604020202020204" pitchFamily="34" charset="0"/>
              </a:rPr>
              <a:t> </a:t>
            </a:r>
          </a:p>
          <a:p>
            <a:r>
              <a:rPr lang="en-US" altLang="ja-JP" sz="1200" dirty="0">
                <a:latin typeface="+mn-lt"/>
                <a:cs typeface="Arial" panose="020B0604020202020204" pitchFamily="34" charset="0"/>
              </a:rPr>
              <a:t> </a:t>
            </a:r>
            <a:r>
              <a:rPr lang="en-US" altLang="ja-JP" sz="1200" dirty="0" smtClean="0">
                <a:latin typeface="+mn-lt"/>
                <a:cs typeface="Arial" panose="020B0604020202020204" pitchFamily="34" charset="0"/>
              </a:rPr>
              <a:t>                                            Area for disposal </a:t>
            </a:r>
            <a:r>
              <a:rPr lang="en-US" altLang="ja-JP" sz="1200" dirty="0">
                <a:latin typeface="+mn-lt"/>
                <a:cs typeface="Arial" panose="020B0604020202020204" pitchFamily="34" charset="0"/>
              </a:rPr>
              <a:t>yard will </a:t>
            </a:r>
            <a:r>
              <a:rPr lang="en-US" altLang="ja-JP" sz="1200" dirty="0" smtClean="0">
                <a:latin typeface="+mn-lt"/>
                <a:cs typeface="Arial" panose="020B0604020202020204" pitchFamily="34" charset="0"/>
              </a:rPr>
              <a:t>be needed.</a:t>
            </a:r>
            <a:endParaRPr lang="ja-JP" altLang="en-US" sz="1600" b="1" dirty="0">
              <a:latin typeface="+mn-lt"/>
              <a:cs typeface="Arial" panose="020B0604020202020204" pitchFamily="34" charset="0"/>
            </a:endParaRPr>
          </a:p>
        </p:txBody>
      </p:sp>
      <p:sp>
        <p:nvSpPr>
          <p:cNvPr id="7" name="テキスト ボックス 6">
            <a:extLst>
              <a:ext uri="{FF2B5EF4-FFF2-40B4-BE49-F238E27FC236}">
                <a16:creationId xmlns:a16="http://schemas.microsoft.com/office/drawing/2014/main" id="{E1A507B9-163C-4AEB-A89C-AD2F0B383988}"/>
              </a:ext>
            </a:extLst>
          </p:cNvPr>
          <p:cNvSpPr txBox="1"/>
          <p:nvPr/>
        </p:nvSpPr>
        <p:spPr>
          <a:xfrm>
            <a:off x="0" y="0"/>
            <a:ext cx="9906000" cy="349660"/>
          </a:xfrm>
          <a:prstGeom prst="rect">
            <a:avLst/>
          </a:prstGeom>
          <a:solidFill>
            <a:srgbClr val="0098D0"/>
          </a:solidFill>
          <a:ln>
            <a:noFill/>
          </a:ln>
          <a:extLst/>
        </p:spPr>
        <p:txBody>
          <a:bodyPr lIns="35979" tIns="35979" rIns="35979" bIns="35979">
            <a:spAutoFit/>
          </a:bodyPr>
          <a:lstStyle>
            <a:defPPr>
              <a:defRPr lang="ja-JP"/>
            </a:defPPr>
            <a:lvl1pPr marL="84138" indent="-84138" algn="ctr" defTabSz="954088">
              <a:spcBef>
                <a:spcPct val="50000"/>
              </a:spcBef>
              <a:defRPr sz="2400" b="1">
                <a:solidFill>
                  <a:srgbClr val="FFFFFF"/>
                </a:solidFill>
                <a:latin typeface="Tahoma" pitchFamily="34" charset="0"/>
              </a:defRPr>
            </a:lvl1pPr>
          </a:lstStyle>
          <a:p>
            <a:pPr marL="84138" marR="0" lvl="0" indent="-84138" algn="ctr" defTabSz="954088" rtl="0" eaLnBrk="1" fontAlgn="base" latinLnBrk="0" hangingPunct="1">
              <a:lnSpc>
                <a:spcPct val="100000"/>
              </a:lnSpc>
              <a:spcBef>
                <a:spcPct val="50000"/>
              </a:spcBef>
              <a:spcAft>
                <a:spcPct val="0"/>
              </a:spcAft>
              <a:buClrTx/>
              <a:buSzTx/>
              <a:buFontTx/>
              <a:buNone/>
              <a:tabLst/>
              <a:defRPr/>
            </a:pPr>
            <a:r>
              <a:rPr kumimoji="1" lang="en-US" altLang="ja-JP" sz="1800" b="1" i="0" u="none" strike="noStrike" kern="1200" cap="none" spc="0" normalizeH="0" baseline="0" noProof="0" dirty="0" smtClean="0">
                <a:ln>
                  <a:noFill/>
                </a:ln>
                <a:solidFill>
                  <a:srgbClr val="FFFFFF"/>
                </a:solidFill>
                <a:effectLst/>
                <a:uLnTx/>
                <a:uFillTx/>
                <a:latin typeface="Meiryo UI" panose="020B0604030504040204" pitchFamily="50" charset="-128"/>
                <a:ea typeface="Meiryo UI" panose="020B0604030504040204" pitchFamily="50" charset="-128"/>
                <a:cs typeface="Times New Roman" panose="02020603050405020304" pitchFamily="18" charset="0"/>
              </a:rPr>
              <a:t>9. The key </a:t>
            </a:r>
            <a:r>
              <a:rPr lang="en-US" altLang="ja-JP" sz="1800" dirty="0" smtClean="0">
                <a:latin typeface="Meiryo UI" panose="020B0604030504040204" pitchFamily="50" charset="-128"/>
                <a:ea typeface="Meiryo UI" panose="020B0604030504040204" pitchFamily="50" charset="-128"/>
                <a:cs typeface="Times New Roman" panose="02020603050405020304" pitchFamily="18" charset="0"/>
              </a:rPr>
              <a:t>points </a:t>
            </a:r>
            <a:r>
              <a:rPr kumimoji="1" lang="en-US" altLang="ja-JP" sz="1800" b="1" i="0" u="none" strike="noStrike" kern="1200" cap="none" spc="0" normalizeH="0" baseline="0" noProof="0" dirty="0" smtClean="0">
                <a:ln>
                  <a:noFill/>
                </a:ln>
                <a:solidFill>
                  <a:srgbClr val="FFFFFF"/>
                </a:solidFill>
                <a:effectLst/>
                <a:uLnTx/>
                <a:uFillTx/>
                <a:latin typeface="Meiryo UI" panose="020B0604030504040204" pitchFamily="50" charset="-128"/>
                <a:ea typeface="Meiryo UI" panose="020B0604030504040204" pitchFamily="50" charset="-128"/>
                <a:cs typeface="Times New Roman" panose="02020603050405020304" pitchFamily="18" charset="0"/>
              </a:rPr>
              <a:t>of the</a:t>
            </a:r>
            <a:r>
              <a:rPr kumimoji="1" lang="en-US" altLang="ja-JP" sz="1800" b="1" i="0" u="none" strike="noStrike" kern="1200" cap="none" spc="0" normalizeH="0" noProof="0" dirty="0" smtClean="0">
                <a:ln>
                  <a:noFill/>
                </a:ln>
                <a:solidFill>
                  <a:srgbClr val="FFFFFF"/>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kumimoji="1" lang="en-US" altLang="ja-JP" sz="1800" b="1" i="0" u="none" strike="noStrike" kern="1200" cap="none" spc="0" normalizeH="0" baseline="0" noProof="0" dirty="0" smtClean="0">
                <a:ln>
                  <a:noFill/>
                </a:ln>
                <a:solidFill>
                  <a:srgbClr val="FFFFFF"/>
                </a:solidFill>
                <a:effectLst/>
                <a:uLnTx/>
                <a:uFillTx/>
                <a:latin typeface="Meiryo UI" panose="020B0604030504040204" pitchFamily="50" charset="-128"/>
                <a:ea typeface="Meiryo UI" panose="020B0604030504040204" pitchFamily="50" charset="-128"/>
                <a:cs typeface="Times New Roman" panose="02020603050405020304" pitchFamily="18" charset="0"/>
              </a:rPr>
              <a:t>report (2):</a:t>
            </a:r>
            <a:r>
              <a:rPr kumimoji="1" lang="en-US" altLang="ja-JP" sz="1800" b="1" i="0" u="none" strike="noStrike" kern="1200" cap="none" spc="0" normalizeH="0" noProof="0" dirty="0" smtClean="0">
                <a:ln>
                  <a:noFill/>
                </a:ln>
                <a:solidFill>
                  <a:srgbClr val="FFFFFF"/>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kumimoji="1" lang="en-US" altLang="ja-JP" sz="18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Times New Roman" panose="02020603050405020304" pitchFamily="18" charset="0"/>
              </a:rPr>
              <a:t>disposal methods</a:t>
            </a:r>
            <a:endParaRPr kumimoji="1" lang="ja-JP" altLang="en-US" sz="18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sp>
        <p:nvSpPr>
          <p:cNvPr id="8" name="テキスト プレースホルダー 7"/>
          <p:cNvSpPr txBox="1">
            <a:spLocks/>
          </p:cNvSpPr>
          <p:nvPr/>
        </p:nvSpPr>
        <p:spPr>
          <a:xfrm>
            <a:off x="102631" y="405806"/>
            <a:ext cx="9701387" cy="1405186"/>
          </a:xfrm>
          <a:prstGeom prst="rect">
            <a:avLst/>
          </a:prstGeom>
          <a:solidFill>
            <a:srgbClr val="99D6EC"/>
          </a:solidFill>
          <a:ln>
            <a:noFill/>
          </a:ln>
        </p:spPr>
        <p:txBody>
          <a:bodyPr vert="horz" wrap="square" lIns="216000" tIns="108000" rIns="216000" bIns="108000" rtlCol="0" anchor="ctr" anchorCtr="0">
            <a:noAutofit/>
          </a:bodyPr>
          <a:lstStyle>
            <a:lvl1pPr marL="342900" indent="-342900" algn="l" defTabSz="914400" rtl="0" eaLnBrk="1" latinLnBrk="0" hangingPunct="1">
              <a:spcBef>
                <a:spcPts val="600"/>
              </a:spcBef>
              <a:spcAft>
                <a:spcPts val="600"/>
              </a:spcAft>
              <a:buClr>
                <a:srgbClr val="002060"/>
              </a:buClr>
              <a:buFont typeface="Wingdings" panose="05000000000000000000" pitchFamily="2" charset="2"/>
              <a:buChar char="l"/>
              <a:defRPr kumimoji="1" lang="ja-JP" altLang="en-US" sz="20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lgn="l" defTabSz="914400" rtl="0" eaLnBrk="1" latinLnBrk="0" hangingPunct="1">
              <a:spcBef>
                <a:spcPts val="600"/>
              </a:spcBef>
              <a:spcAft>
                <a:spcPts val="600"/>
              </a:spcAft>
              <a:buFont typeface="Arial" pitchFamily="34" charset="0"/>
              <a:buChar char="–"/>
              <a:defRPr kumimoji="1" sz="1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defTabSz="914400" rtl="0" eaLnBrk="1" latinLnBrk="0" hangingPunct="1">
              <a:spcBef>
                <a:spcPts val="600"/>
              </a:spcBef>
              <a:spcAft>
                <a:spcPts val="600"/>
              </a:spcAft>
              <a:buFont typeface="Arial" pitchFamily="34" charset="0"/>
              <a:buChar char="•"/>
              <a:defRPr kumimoji="1" sz="105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just" fontAlgn="auto">
              <a:lnSpc>
                <a:spcPts val="1800"/>
              </a:lnSpc>
              <a:spcAft>
                <a:spcPts val="0"/>
              </a:spcAft>
              <a:defRPr/>
            </a:pPr>
            <a:r>
              <a:rPr lang="en-US" altLang="ja-JP" sz="1800" u="sng" dirty="0">
                <a:latin typeface="+mn-lt"/>
              </a:rPr>
              <a:t>Vapor release and </a:t>
            </a:r>
            <a:r>
              <a:rPr lang="en-US" altLang="ja-JP" sz="1800" u="sng" dirty="0" smtClean="0">
                <a:latin typeface="+mn-lt"/>
                <a:ea typeface="メイリオ" pitchFamily="50" charset="-128"/>
              </a:rPr>
              <a:t>Discharge into </a:t>
            </a:r>
            <a:r>
              <a:rPr lang="en-US" altLang="ja-JP" sz="1800" u="sng" dirty="0">
                <a:latin typeface="+mn-lt"/>
                <a:ea typeface="メイリオ" pitchFamily="50" charset="-128"/>
              </a:rPr>
              <a:t>the sea</a:t>
            </a:r>
            <a:r>
              <a:rPr lang="en-US" altLang="ja-JP" sz="1800" dirty="0">
                <a:latin typeface="+mn-lt"/>
                <a:ea typeface="メイリオ" pitchFamily="50" charset="-128"/>
              </a:rPr>
              <a:t> have been conducted </a:t>
            </a:r>
            <a:r>
              <a:rPr lang="en-US" altLang="ja-JP" sz="1800" dirty="0" smtClean="0">
                <a:latin typeface="+mn-lt"/>
                <a:ea typeface="メイリオ" pitchFamily="50" charset="-128"/>
              </a:rPr>
              <a:t>and recognized </a:t>
            </a:r>
            <a:r>
              <a:rPr lang="en-US" altLang="ja-JP" sz="1800" dirty="0">
                <a:latin typeface="+mn-lt"/>
                <a:ea typeface="メイリオ" pitchFamily="50" charset="-128"/>
              </a:rPr>
              <a:t>as </a:t>
            </a:r>
            <a:r>
              <a:rPr lang="en-US" altLang="ja-JP" sz="1800" dirty="0" smtClean="0">
                <a:latin typeface="+mn-lt"/>
                <a:ea typeface="メイリオ" pitchFamily="50" charset="-128"/>
              </a:rPr>
              <a:t>feasible methods.</a:t>
            </a:r>
          </a:p>
          <a:p>
            <a:pPr algn="just" fontAlgn="auto">
              <a:lnSpc>
                <a:spcPts val="1800"/>
              </a:lnSpc>
              <a:spcAft>
                <a:spcPts val="0"/>
              </a:spcAft>
              <a:defRPr/>
            </a:pPr>
            <a:r>
              <a:rPr lang="en-US" altLang="ja-JP" sz="1800" dirty="0" smtClean="0">
                <a:latin typeface="+mn-lt"/>
                <a:ea typeface="メイリオ" pitchFamily="50" charset="-128"/>
              </a:rPr>
              <a:t>There </a:t>
            </a:r>
            <a:r>
              <a:rPr lang="en-US" altLang="ja-JP" sz="1800" dirty="0">
                <a:latin typeface="+mn-lt"/>
                <a:ea typeface="メイリオ" pitchFamily="50" charset="-128"/>
              </a:rPr>
              <a:t>are precedents for </a:t>
            </a:r>
            <a:r>
              <a:rPr lang="en-US" altLang="ja-JP" sz="1800" u="sng" dirty="0">
                <a:latin typeface="+mn-lt"/>
                <a:ea typeface="メイリオ" pitchFamily="50" charset="-128"/>
              </a:rPr>
              <a:t>discharge </a:t>
            </a:r>
            <a:r>
              <a:rPr lang="en-US" altLang="ja-JP" sz="1800" u="sng" dirty="0" smtClean="0">
                <a:latin typeface="+mn-lt"/>
                <a:ea typeface="メイリオ" pitchFamily="50" charset="-128"/>
              </a:rPr>
              <a:t>into </a:t>
            </a:r>
            <a:r>
              <a:rPr lang="en-US" altLang="ja-JP" sz="1800" u="sng" dirty="0">
                <a:latin typeface="+mn-lt"/>
                <a:ea typeface="メイリオ" pitchFamily="50" charset="-128"/>
              </a:rPr>
              <a:t>the sea</a:t>
            </a:r>
            <a:r>
              <a:rPr lang="en-US" altLang="ja-JP" sz="1800" dirty="0">
                <a:latin typeface="+mn-lt"/>
                <a:ea typeface="メイリオ" pitchFamily="50" charset="-128"/>
              </a:rPr>
              <a:t> in Japan and it is easy to </a:t>
            </a:r>
            <a:r>
              <a:rPr lang="en-US" altLang="ja-JP" sz="1800" dirty="0" smtClean="0">
                <a:latin typeface="+mn-lt"/>
                <a:ea typeface="メイリオ" pitchFamily="50" charset="-128"/>
              </a:rPr>
              <a:t>operate necessary </a:t>
            </a:r>
            <a:r>
              <a:rPr lang="en-US" altLang="ja-JP" sz="1800" dirty="0">
                <a:latin typeface="+mn-lt"/>
                <a:ea typeface="メイリオ" pitchFamily="50" charset="-128"/>
              </a:rPr>
              <a:t>facilities. Thus this </a:t>
            </a:r>
            <a:r>
              <a:rPr lang="en-US" altLang="ja-JP" sz="1800" u="sng" dirty="0">
                <a:latin typeface="+mn-lt"/>
                <a:ea typeface="メイリオ" pitchFamily="50" charset="-128"/>
              </a:rPr>
              <a:t>can be conducted with </a:t>
            </a:r>
            <a:r>
              <a:rPr lang="en-US" altLang="ja-JP" sz="1800" u="sng" dirty="0" smtClean="0">
                <a:latin typeface="+mn-lt"/>
                <a:ea typeface="メイリオ" pitchFamily="50" charset="-128"/>
              </a:rPr>
              <a:t>certainty</a:t>
            </a:r>
            <a:r>
              <a:rPr lang="en-US" altLang="ja-JP" sz="1800" dirty="0" smtClean="0">
                <a:latin typeface="+mn-lt"/>
                <a:ea typeface="メイリオ" pitchFamily="50" charset="-128"/>
              </a:rPr>
              <a:t>.</a:t>
            </a:r>
            <a:endParaRPr lang="en-US" altLang="ja-JP" sz="1800" dirty="0">
              <a:latin typeface="+mn-lt"/>
            </a:endParaRPr>
          </a:p>
          <a:p>
            <a:pPr algn="just" fontAlgn="auto">
              <a:lnSpc>
                <a:spcPts val="1800"/>
              </a:lnSpc>
              <a:spcAft>
                <a:spcPts val="0"/>
              </a:spcAft>
              <a:defRPr/>
            </a:pPr>
            <a:r>
              <a:rPr lang="en-US" altLang="ja-JP" sz="1800" u="sng" dirty="0" smtClean="0">
                <a:latin typeface="+mn-lt"/>
              </a:rPr>
              <a:t>Radiation impact of both methods is considerably small</a:t>
            </a:r>
            <a:r>
              <a:rPr lang="en-US" altLang="ja-JP" sz="1600" dirty="0" smtClean="0">
                <a:latin typeface="+mn-lt"/>
              </a:rPr>
              <a:t> compared to natural exposure to radiation. </a:t>
            </a:r>
            <a:endParaRPr lang="ja-JP" altLang="en-US" sz="1600" dirty="0">
              <a:latin typeface="+mn-lt"/>
            </a:endParaRPr>
          </a:p>
        </p:txBody>
      </p:sp>
      <p:sp>
        <p:nvSpPr>
          <p:cNvPr id="9" name="スライド番号プレースホルダー 4"/>
          <p:cNvSpPr txBox="1">
            <a:spLocks/>
          </p:cNvSpPr>
          <p:nvPr/>
        </p:nvSpPr>
        <p:spPr>
          <a:xfrm>
            <a:off x="7605295" y="6463353"/>
            <a:ext cx="231140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r>
              <a:rPr lang="en-US" altLang="ja-JP" dirty="0" smtClean="0"/>
              <a:t>11</a:t>
            </a:r>
            <a:endParaRPr lang="ja-JP" altLang="en-US" dirty="0"/>
          </a:p>
        </p:txBody>
      </p:sp>
    </p:spTree>
    <p:extLst>
      <p:ext uri="{BB962C8B-B14F-4D97-AF65-F5344CB8AC3E}">
        <p14:creationId xmlns:p14="http://schemas.microsoft.com/office/powerpoint/2010/main" val="27295918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表 25">
            <a:extLst>
              <a:ext uri="{FF2B5EF4-FFF2-40B4-BE49-F238E27FC236}">
                <a16:creationId xmlns:a16="http://schemas.microsoft.com/office/drawing/2014/main" id="{24848614-AD2C-405D-B5D0-3E84EBE835E2}"/>
              </a:ext>
            </a:extLst>
          </p:cNvPr>
          <p:cNvGraphicFramePr>
            <a:graphicFrameLocks noGrp="1"/>
          </p:cNvGraphicFramePr>
          <p:nvPr>
            <p:extLst>
              <p:ext uri="{D42A27DB-BD31-4B8C-83A1-F6EECF244321}">
                <p14:modId xmlns:p14="http://schemas.microsoft.com/office/powerpoint/2010/main" val="802856803"/>
              </p:ext>
            </p:extLst>
          </p:nvPr>
        </p:nvGraphicFramePr>
        <p:xfrm>
          <a:off x="228060" y="3113661"/>
          <a:ext cx="6858540" cy="972000"/>
        </p:xfrm>
        <a:graphic>
          <a:graphicData uri="http://schemas.openxmlformats.org/drawingml/2006/table">
            <a:tbl>
              <a:tblPr firstRow="1" bandRow="1"/>
              <a:tblGrid>
                <a:gridCol w="2385061">
                  <a:extLst>
                    <a:ext uri="{9D8B030D-6E8A-4147-A177-3AD203B41FA5}">
                      <a16:colId xmlns:a16="http://schemas.microsoft.com/office/drawing/2014/main" val="4233404289"/>
                    </a:ext>
                  </a:extLst>
                </a:gridCol>
                <a:gridCol w="2404269">
                  <a:extLst>
                    <a:ext uri="{9D8B030D-6E8A-4147-A177-3AD203B41FA5}">
                      <a16:colId xmlns:a16="http://schemas.microsoft.com/office/drawing/2014/main" val="1258649929"/>
                    </a:ext>
                  </a:extLst>
                </a:gridCol>
                <a:gridCol w="2069210">
                  <a:extLst>
                    <a:ext uri="{9D8B030D-6E8A-4147-A177-3AD203B41FA5}">
                      <a16:colId xmlns:a16="http://schemas.microsoft.com/office/drawing/2014/main" val="1197100390"/>
                    </a:ext>
                  </a:extLst>
                </a:gridCol>
              </a:tblGrid>
              <a:tr h="324000">
                <a:tc>
                  <a:txBody>
                    <a:bodyPr/>
                    <a:lstStyle>
                      <a:lvl1pPr marL="0" algn="l" defTabSz="914400" rtl="0" eaLnBrk="1" latinLnBrk="0" hangingPunct="1">
                        <a:defRPr kumimoji="1" sz="1800" b="1" kern="1200">
                          <a:solidFill>
                            <a:schemeClr val="lt1"/>
                          </a:solidFill>
                          <a:latin typeface="Arial"/>
                          <a:ea typeface="ＭＳ Ｐゴシック"/>
                        </a:defRPr>
                      </a:lvl1pPr>
                      <a:lvl2pPr marL="457200" algn="l" defTabSz="914400" rtl="0" eaLnBrk="1" latinLnBrk="0" hangingPunct="1">
                        <a:defRPr kumimoji="1" sz="1800" b="1" kern="1200">
                          <a:solidFill>
                            <a:schemeClr val="lt1"/>
                          </a:solidFill>
                          <a:latin typeface="Arial"/>
                          <a:ea typeface="ＭＳ Ｐゴシック"/>
                        </a:defRPr>
                      </a:lvl2pPr>
                      <a:lvl3pPr marL="914400" algn="l" defTabSz="914400" rtl="0" eaLnBrk="1" latinLnBrk="0" hangingPunct="1">
                        <a:defRPr kumimoji="1" sz="1800" b="1" kern="1200">
                          <a:solidFill>
                            <a:schemeClr val="lt1"/>
                          </a:solidFill>
                          <a:latin typeface="Arial"/>
                          <a:ea typeface="ＭＳ Ｐゴシック"/>
                        </a:defRPr>
                      </a:lvl3pPr>
                      <a:lvl4pPr marL="1371600" algn="l" defTabSz="914400" rtl="0" eaLnBrk="1" latinLnBrk="0" hangingPunct="1">
                        <a:defRPr kumimoji="1" sz="1800" b="1" kern="1200">
                          <a:solidFill>
                            <a:schemeClr val="lt1"/>
                          </a:solidFill>
                          <a:latin typeface="Arial"/>
                          <a:ea typeface="ＭＳ Ｐゴシック"/>
                        </a:defRPr>
                      </a:lvl4pPr>
                      <a:lvl5pPr marL="1828800" algn="l" defTabSz="914400" rtl="0" eaLnBrk="1" latinLnBrk="0" hangingPunct="1">
                        <a:defRPr kumimoji="1" sz="1800" b="1" kern="1200">
                          <a:solidFill>
                            <a:schemeClr val="lt1"/>
                          </a:solidFill>
                          <a:latin typeface="Arial"/>
                          <a:ea typeface="ＭＳ Ｐゴシック"/>
                        </a:defRPr>
                      </a:lvl5pPr>
                      <a:lvl6pPr marL="2286000" algn="l" defTabSz="914400" rtl="0" eaLnBrk="1" latinLnBrk="0" hangingPunct="1">
                        <a:defRPr kumimoji="1" sz="1800" b="1" kern="1200">
                          <a:solidFill>
                            <a:schemeClr val="lt1"/>
                          </a:solidFill>
                          <a:latin typeface="Arial"/>
                          <a:ea typeface="ＭＳ Ｐゴシック"/>
                        </a:defRPr>
                      </a:lvl6pPr>
                      <a:lvl7pPr marL="2743200" algn="l" defTabSz="914400" rtl="0" eaLnBrk="1" latinLnBrk="0" hangingPunct="1">
                        <a:defRPr kumimoji="1" sz="1800" b="1" kern="1200">
                          <a:solidFill>
                            <a:schemeClr val="lt1"/>
                          </a:solidFill>
                          <a:latin typeface="Arial"/>
                          <a:ea typeface="ＭＳ Ｐゴシック"/>
                        </a:defRPr>
                      </a:lvl7pPr>
                      <a:lvl8pPr marL="3200400" algn="l" defTabSz="914400" rtl="0" eaLnBrk="1" latinLnBrk="0" hangingPunct="1">
                        <a:defRPr kumimoji="1" sz="1800" b="1" kern="1200">
                          <a:solidFill>
                            <a:schemeClr val="lt1"/>
                          </a:solidFill>
                          <a:latin typeface="Arial"/>
                          <a:ea typeface="ＭＳ Ｐゴシック"/>
                        </a:defRPr>
                      </a:lvl8pPr>
                      <a:lvl9pPr marL="3657600" algn="l" defTabSz="914400" rtl="0" eaLnBrk="1" latinLnBrk="0" hangingPunct="1">
                        <a:defRPr kumimoji="1" sz="1800" b="1" kern="1200">
                          <a:solidFill>
                            <a:schemeClr val="lt1"/>
                          </a:solidFill>
                          <a:latin typeface="Arial"/>
                          <a:ea typeface="ＭＳ Ｐゴシック"/>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dirty="0" smtClean="0">
                          <a:latin typeface="+mn-lt"/>
                          <a:ea typeface="+mj-ea"/>
                        </a:rPr>
                        <a:t>Exposure dose [mSv/y</a:t>
                      </a:r>
                      <a:r>
                        <a:rPr kumimoji="1" lang="en-US" altLang="ja-JP" sz="1400" b="0" dirty="0">
                          <a:latin typeface="+mn-lt"/>
                          <a:ea typeface="+mj-ea"/>
                        </a:rPr>
                        <a:t>]</a:t>
                      </a:r>
                      <a:endParaRPr kumimoji="1" lang="ja-JP" altLang="en-US" sz="1400" b="0" dirty="0">
                        <a:latin typeface="+mn-lt"/>
                        <a:ea typeface="+mj-ea"/>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mpd="sng">
                      <a:solidFill>
                        <a:srgbClr val="FFFFFF"/>
                      </a:solidFill>
                    </a:lnB>
                    <a:lnTlToBr w="12700" cmpd="sng">
                      <a:noFill/>
                      <a:prstDash val="solid"/>
                    </a:lnTlToBr>
                    <a:lnBlToTr w="12700" cmpd="sng">
                      <a:noFill/>
                      <a:prstDash val="solid"/>
                    </a:lnBlToTr>
                    <a:solidFill>
                      <a:srgbClr val="96A8C0"/>
                    </a:solidFill>
                  </a:tcPr>
                </a:tc>
                <a:tc>
                  <a:txBody>
                    <a:bodyPr/>
                    <a:lstStyle>
                      <a:lvl1pPr marL="0" algn="l" defTabSz="914400" rtl="0" eaLnBrk="1" latinLnBrk="0" hangingPunct="1">
                        <a:defRPr kumimoji="1" sz="1800" b="1" kern="1200">
                          <a:solidFill>
                            <a:schemeClr val="lt1"/>
                          </a:solidFill>
                          <a:latin typeface="Arial"/>
                          <a:ea typeface="ＭＳ Ｐゴシック"/>
                        </a:defRPr>
                      </a:lvl1pPr>
                      <a:lvl2pPr marL="457200" algn="l" defTabSz="914400" rtl="0" eaLnBrk="1" latinLnBrk="0" hangingPunct="1">
                        <a:defRPr kumimoji="1" sz="1800" b="1" kern="1200">
                          <a:solidFill>
                            <a:schemeClr val="lt1"/>
                          </a:solidFill>
                          <a:latin typeface="Arial"/>
                          <a:ea typeface="ＭＳ Ｐゴシック"/>
                        </a:defRPr>
                      </a:lvl2pPr>
                      <a:lvl3pPr marL="914400" algn="l" defTabSz="914400" rtl="0" eaLnBrk="1" latinLnBrk="0" hangingPunct="1">
                        <a:defRPr kumimoji="1" sz="1800" b="1" kern="1200">
                          <a:solidFill>
                            <a:schemeClr val="lt1"/>
                          </a:solidFill>
                          <a:latin typeface="Arial"/>
                          <a:ea typeface="ＭＳ Ｐゴシック"/>
                        </a:defRPr>
                      </a:lvl3pPr>
                      <a:lvl4pPr marL="1371600" algn="l" defTabSz="914400" rtl="0" eaLnBrk="1" latinLnBrk="0" hangingPunct="1">
                        <a:defRPr kumimoji="1" sz="1800" b="1" kern="1200">
                          <a:solidFill>
                            <a:schemeClr val="lt1"/>
                          </a:solidFill>
                          <a:latin typeface="Arial"/>
                          <a:ea typeface="ＭＳ Ｐゴシック"/>
                        </a:defRPr>
                      </a:lvl4pPr>
                      <a:lvl5pPr marL="1828800" algn="l" defTabSz="914400" rtl="0" eaLnBrk="1" latinLnBrk="0" hangingPunct="1">
                        <a:defRPr kumimoji="1" sz="1800" b="1" kern="1200">
                          <a:solidFill>
                            <a:schemeClr val="lt1"/>
                          </a:solidFill>
                          <a:latin typeface="Arial"/>
                          <a:ea typeface="ＭＳ Ｐゴシック"/>
                        </a:defRPr>
                      </a:lvl5pPr>
                      <a:lvl6pPr marL="2286000" algn="l" defTabSz="914400" rtl="0" eaLnBrk="1" latinLnBrk="0" hangingPunct="1">
                        <a:defRPr kumimoji="1" sz="1800" b="1" kern="1200">
                          <a:solidFill>
                            <a:schemeClr val="lt1"/>
                          </a:solidFill>
                          <a:latin typeface="Arial"/>
                          <a:ea typeface="ＭＳ Ｐゴシック"/>
                        </a:defRPr>
                      </a:lvl6pPr>
                      <a:lvl7pPr marL="2743200" algn="l" defTabSz="914400" rtl="0" eaLnBrk="1" latinLnBrk="0" hangingPunct="1">
                        <a:defRPr kumimoji="1" sz="1800" b="1" kern="1200">
                          <a:solidFill>
                            <a:schemeClr val="lt1"/>
                          </a:solidFill>
                          <a:latin typeface="Arial"/>
                          <a:ea typeface="ＭＳ Ｐゴシック"/>
                        </a:defRPr>
                      </a:lvl7pPr>
                      <a:lvl8pPr marL="3200400" algn="l" defTabSz="914400" rtl="0" eaLnBrk="1" latinLnBrk="0" hangingPunct="1">
                        <a:defRPr kumimoji="1" sz="1800" b="1" kern="1200">
                          <a:solidFill>
                            <a:schemeClr val="lt1"/>
                          </a:solidFill>
                          <a:latin typeface="Arial"/>
                          <a:ea typeface="ＭＳ Ｐゴシック"/>
                        </a:defRPr>
                      </a:lvl8pPr>
                      <a:lvl9pPr marL="3657600" algn="l" defTabSz="914400" rtl="0" eaLnBrk="1" latinLnBrk="0" hangingPunct="1">
                        <a:defRPr kumimoji="1" sz="1800" b="1" kern="1200">
                          <a:solidFill>
                            <a:schemeClr val="lt1"/>
                          </a:solidFill>
                          <a:latin typeface="Arial"/>
                          <a:ea typeface="ＭＳ Ｐゴシック"/>
                        </a:defRPr>
                      </a:lvl9pPr>
                    </a:lstStyle>
                    <a:p>
                      <a:pPr algn="ctr"/>
                      <a:r>
                        <a:rPr kumimoji="1" lang="en-US" altLang="ja-JP" sz="1400" b="0" i="0" u="none" strike="noStrike" kern="0" cap="none" spc="0" normalizeH="0" baseline="0" noProof="0" dirty="0" smtClean="0">
                          <a:ln>
                            <a:noFill/>
                          </a:ln>
                          <a:solidFill>
                            <a:schemeClr val="bg1"/>
                          </a:solidFill>
                          <a:effectLst/>
                          <a:uLnTx/>
                          <a:uFillTx/>
                          <a:latin typeface="Calibri"/>
                          <a:ea typeface="ＭＳ Ｐゴシック" panose="020B0600070205080204" pitchFamily="50" charset="-128"/>
                          <a:cs typeface="+mn-cs"/>
                        </a:rPr>
                        <a:t>Vapor release</a:t>
                      </a:r>
                      <a:r>
                        <a:rPr kumimoji="1" lang="en-US" altLang="ja-JP" sz="1400" b="0" i="0" u="none" strike="noStrike" kern="0" cap="none" spc="0" normalizeH="0" baseline="30000" noProof="0" dirty="0" smtClean="0">
                          <a:ln>
                            <a:noFill/>
                          </a:ln>
                          <a:solidFill>
                            <a:schemeClr val="bg1"/>
                          </a:solidFill>
                          <a:effectLst/>
                          <a:uLnTx/>
                          <a:uFillTx/>
                          <a:latin typeface="Calibri"/>
                          <a:ea typeface="ＭＳ Ｐゴシック" panose="020B0600070205080204" pitchFamily="50" charset="-128"/>
                          <a:cs typeface="+mn-cs"/>
                        </a:rPr>
                        <a:t>※1</a:t>
                      </a:r>
                      <a:endParaRPr kumimoji="1" lang="ja-JP" altLang="en-US" sz="1400" b="0" dirty="0">
                        <a:solidFill>
                          <a:schemeClr val="bg1"/>
                        </a:solidFill>
                        <a:latin typeface="+mn-lt"/>
                        <a:ea typeface="+mj-ea"/>
                      </a:endParaRPr>
                    </a:p>
                  </a:txBody>
                  <a:tcPr>
                    <a:lnL w="28575"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mpd="sng">
                      <a:solidFill>
                        <a:srgbClr val="FFFFFF"/>
                      </a:solidFill>
                    </a:lnB>
                    <a:lnTlToBr w="12700" cmpd="sng">
                      <a:noFill/>
                      <a:prstDash val="solid"/>
                    </a:lnTlToBr>
                    <a:lnBlToTr w="12700" cmpd="sng">
                      <a:noFill/>
                      <a:prstDash val="solid"/>
                    </a:lnBlToTr>
                    <a:solidFill>
                      <a:srgbClr val="96A8C0"/>
                    </a:solidFill>
                  </a:tcPr>
                </a:tc>
                <a:tc>
                  <a:txBody>
                    <a:bodyPr/>
                    <a:lstStyle>
                      <a:lvl1pPr marL="0" algn="l" defTabSz="914400" rtl="0" eaLnBrk="1" latinLnBrk="0" hangingPunct="1">
                        <a:defRPr kumimoji="1" sz="1800" b="1" kern="1200">
                          <a:solidFill>
                            <a:schemeClr val="lt1"/>
                          </a:solidFill>
                          <a:latin typeface="Arial"/>
                          <a:ea typeface="ＭＳ Ｐゴシック"/>
                        </a:defRPr>
                      </a:lvl1pPr>
                      <a:lvl2pPr marL="457200" algn="l" defTabSz="914400" rtl="0" eaLnBrk="1" latinLnBrk="0" hangingPunct="1">
                        <a:defRPr kumimoji="1" sz="1800" b="1" kern="1200">
                          <a:solidFill>
                            <a:schemeClr val="lt1"/>
                          </a:solidFill>
                          <a:latin typeface="Arial"/>
                          <a:ea typeface="ＭＳ Ｐゴシック"/>
                        </a:defRPr>
                      </a:lvl2pPr>
                      <a:lvl3pPr marL="914400" algn="l" defTabSz="914400" rtl="0" eaLnBrk="1" latinLnBrk="0" hangingPunct="1">
                        <a:defRPr kumimoji="1" sz="1800" b="1" kern="1200">
                          <a:solidFill>
                            <a:schemeClr val="lt1"/>
                          </a:solidFill>
                          <a:latin typeface="Arial"/>
                          <a:ea typeface="ＭＳ Ｐゴシック"/>
                        </a:defRPr>
                      </a:lvl3pPr>
                      <a:lvl4pPr marL="1371600" algn="l" defTabSz="914400" rtl="0" eaLnBrk="1" latinLnBrk="0" hangingPunct="1">
                        <a:defRPr kumimoji="1" sz="1800" b="1" kern="1200">
                          <a:solidFill>
                            <a:schemeClr val="lt1"/>
                          </a:solidFill>
                          <a:latin typeface="Arial"/>
                          <a:ea typeface="ＭＳ Ｐゴシック"/>
                        </a:defRPr>
                      </a:lvl4pPr>
                      <a:lvl5pPr marL="1828800" algn="l" defTabSz="914400" rtl="0" eaLnBrk="1" latinLnBrk="0" hangingPunct="1">
                        <a:defRPr kumimoji="1" sz="1800" b="1" kern="1200">
                          <a:solidFill>
                            <a:schemeClr val="lt1"/>
                          </a:solidFill>
                          <a:latin typeface="Arial"/>
                          <a:ea typeface="ＭＳ Ｐゴシック"/>
                        </a:defRPr>
                      </a:lvl5pPr>
                      <a:lvl6pPr marL="2286000" algn="l" defTabSz="914400" rtl="0" eaLnBrk="1" latinLnBrk="0" hangingPunct="1">
                        <a:defRPr kumimoji="1" sz="1800" b="1" kern="1200">
                          <a:solidFill>
                            <a:schemeClr val="lt1"/>
                          </a:solidFill>
                          <a:latin typeface="Arial"/>
                          <a:ea typeface="ＭＳ Ｐゴシック"/>
                        </a:defRPr>
                      </a:lvl6pPr>
                      <a:lvl7pPr marL="2743200" algn="l" defTabSz="914400" rtl="0" eaLnBrk="1" latinLnBrk="0" hangingPunct="1">
                        <a:defRPr kumimoji="1" sz="1800" b="1" kern="1200">
                          <a:solidFill>
                            <a:schemeClr val="lt1"/>
                          </a:solidFill>
                          <a:latin typeface="Arial"/>
                          <a:ea typeface="ＭＳ Ｐゴシック"/>
                        </a:defRPr>
                      </a:lvl7pPr>
                      <a:lvl8pPr marL="3200400" algn="l" defTabSz="914400" rtl="0" eaLnBrk="1" latinLnBrk="0" hangingPunct="1">
                        <a:defRPr kumimoji="1" sz="1800" b="1" kern="1200">
                          <a:solidFill>
                            <a:schemeClr val="lt1"/>
                          </a:solidFill>
                          <a:latin typeface="Arial"/>
                          <a:ea typeface="ＭＳ Ｐゴシック"/>
                        </a:defRPr>
                      </a:lvl8pPr>
                      <a:lvl9pPr marL="3657600" algn="l" defTabSz="914400" rtl="0" eaLnBrk="1" latinLnBrk="0" hangingPunct="1">
                        <a:defRPr kumimoji="1" sz="1800" b="1" kern="1200">
                          <a:solidFill>
                            <a:schemeClr val="lt1"/>
                          </a:solidFill>
                          <a:latin typeface="Arial"/>
                          <a:ea typeface="ＭＳ Ｐゴシック"/>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1400" b="0" i="0" u="none" strike="noStrike" kern="0" cap="none" spc="0" normalizeH="0" baseline="0" noProof="0" dirty="0" smtClean="0">
                          <a:ln>
                            <a:noFill/>
                          </a:ln>
                          <a:solidFill>
                            <a:schemeClr val="bg1"/>
                          </a:solidFill>
                          <a:effectLst/>
                          <a:uLnTx/>
                          <a:uFillTx/>
                          <a:latin typeface="Calibri"/>
                          <a:ea typeface="ＭＳ Ｐゴシック" panose="020B0600070205080204" pitchFamily="50" charset="-128"/>
                          <a:cs typeface="+mn-cs"/>
                        </a:rPr>
                        <a:t>discharge into the sea</a:t>
                      </a:r>
                      <a:r>
                        <a:rPr kumimoji="1" lang="en-US" altLang="ja-JP" sz="1400" b="0" i="0" u="none" strike="noStrike" kern="0" cap="none" spc="0" normalizeH="0" baseline="30000" noProof="0" dirty="0" smtClean="0">
                          <a:ln>
                            <a:noFill/>
                          </a:ln>
                          <a:solidFill>
                            <a:schemeClr val="bg1"/>
                          </a:solidFill>
                          <a:effectLst/>
                          <a:uLnTx/>
                          <a:uFillTx/>
                          <a:latin typeface="Calibri"/>
                          <a:ea typeface="ＭＳ Ｐゴシック" panose="020B0600070205080204" pitchFamily="50" charset="-128"/>
                          <a:cs typeface="+mn-cs"/>
                        </a:rPr>
                        <a:t>※2</a:t>
                      </a:r>
                      <a:endParaRPr kumimoji="1" lang="ja-JP" altLang="en-US" sz="1400" b="0" i="0" u="none" strike="noStrike" kern="0" cap="none" spc="0" normalizeH="0" baseline="0" noProof="0" dirty="0" smtClean="0">
                        <a:ln>
                          <a:noFill/>
                        </a:ln>
                        <a:solidFill>
                          <a:schemeClr val="bg1"/>
                        </a:solidFill>
                        <a:effectLst/>
                        <a:uLnTx/>
                        <a:uFillTx/>
                        <a:latin typeface="Calibri"/>
                        <a:ea typeface="ＭＳ Ｐゴシック" panose="020B0600070205080204" pitchFamily="50" charset="-128"/>
                        <a:cs typeface="+mn-cs"/>
                      </a:endParaRPr>
                    </a:p>
                  </a:txBody>
                  <a:tcPr>
                    <a:lnL w="12700" cap="flat" cmpd="sng" algn="ctr">
                      <a:solidFill>
                        <a:srgbClr val="FFFFFF"/>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mpd="sng">
                      <a:solidFill>
                        <a:srgbClr val="FFFFFF"/>
                      </a:solidFill>
                    </a:lnB>
                    <a:lnTlToBr w="12700" cmpd="sng">
                      <a:noFill/>
                      <a:prstDash val="solid"/>
                    </a:lnTlToBr>
                    <a:lnBlToTr w="12700" cmpd="sng">
                      <a:noFill/>
                      <a:prstDash val="solid"/>
                    </a:lnBlToTr>
                    <a:solidFill>
                      <a:srgbClr val="96A8C0"/>
                    </a:solidFill>
                  </a:tcPr>
                </a:tc>
                <a:extLst>
                  <a:ext uri="{0D108BD9-81ED-4DB2-BD59-A6C34878D82A}">
                    <a16:rowId xmlns:a16="http://schemas.microsoft.com/office/drawing/2014/main" val="856814560"/>
                  </a:ext>
                </a:extLst>
              </a:tr>
              <a:tr h="324000">
                <a:tc>
                  <a:txBody>
                    <a:bodyPr/>
                    <a:lstStyle>
                      <a:lvl1pPr marL="0" algn="l" defTabSz="914400" rtl="0" eaLnBrk="1" latinLnBrk="0" hangingPunct="1">
                        <a:defRPr kumimoji="1" sz="1800" kern="1200">
                          <a:solidFill>
                            <a:schemeClr val="dk1"/>
                          </a:solidFill>
                          <a:latin typeface="Arial"/>
                          <a:ea typeface="ＭＳ Ｐゴシック"/>
                        </a:defRPr>
                      </a:lvl1pPr>
                      <a:lvl2pPr marL="457200" algn="l" defTabSz="914400" rtl="0" eaLnBrk="1" latinLnBrk="0" hangingPunct="1">
                        <a:defRPr kumimoji="1" sz="1800" kern="1200">
                          <a:solidFill>
                            <a:schemeClr val="dk1"/>
                          </a:solidFill>
                          <a:latin typeface="Arial"/>
                          <a:ea typeface="ＭＳ Ｐゴシック"/>
                        </a:defRPr>
                      </a:lvl2pPr>
                      <a:lvl3pPr marL="914400" algn="l" defTabSz="914400" rtl="0" eaLnBrk="1" latinLnBrk="0" hangingPunct="1">
                        <a:defRPr kumimoji="1" sz="1800" kern="1200">
                          <a:solidFill>
                            <a:schemeClr val="dk1"/>
                          </a:solidFill>
                          <a:latin typeface="Arial"/>
                          <a:ea typeface="ＭＳ Ｐゴシック"/>
                        </a:defRPr>
                      </a:lvl3pPr>
                      <a:lvl4pPr marL="1371600" algn="l" defTabSz="914400" rtl="0" eaLnBrk="1" latinLnBrk="0" hangingPunct="1">
                        <a:defRPr kumimoji="1" sz="1800" kern="1200">
                          <a:solidFill>
                            <a:schemeClr val="dk1"/>
                          </a:solidFill>
                          <a:latin typeface="Arial"/>
                          <a:ea typeface="ＭＳ Ｐゴシック"/>
                        </a:defRPr>
                      </a:lvl4pPr>
                      <a:lvl5pPr marL="1828800" algn="l" defTabSz="914400" rtl="0" eaLnBrk="1" latinLnBrk="0" hangingPunct="1">
                        <a:defRPr kumimoji="1" sz="1800" kern="1200">
                          <a:solidFill>
                            <a:schemeClr val="dk1"/>
                          </a:solidFill>
                          <a:latin typeface="Arial"/>
                          <a:ea typeface="ＭＳ Ｐゴシック"/>
                        </a:defRPr>
                      </a:lvl5pPr>
                      <a:lvl6pPr marL="2286000" algn="l" defTabSz="914400" rtl="0" eaLnBrk="1" latinLnBrk="0" hangingPunct="1">
                        <a:defRPr kumimoji="1" sz="1800" kern="1200">
                          <a:solidFill>
                            <a:schemeClr val="dk1"/>
                          </a:solidFill>
                          <a:latin typeface="Arial"/>
                          <a:ea typeface="ＭＳ Ｐゴシック"/>
                        </a:defRPr>
                      </a:lvl6pPr>
                      <a:lvl7pPr marL="2743200" algn="l" defTabSz="914400" rtl="0" eaLnBrk="1" latinLnBrk="0" hangingPunct="1">
                        <a:defRPr kumimoji="1" sz="1800" kern="1200">
                          <a:solidFill>
                            <a:schemeClr val="dk1"/>
                          </a:solidFill>
                          <a:latin typeface="Arial"/>
                          <a:ea typeface="ＭＳ Ｐゴシック"/>
                        </a:defRPr>
                      </a:lvl7pPr>
                      <a:lvl8pPr marL="3200400" algn="l" defTabSz="914400" rtl="0" eaLnBrk="1" latinLnBrk="0" hangingPunct="1">
                        <a:defRPr kumimoji="1" sz="1800" kern="1200">
                          <a:solidFill>
                            <a:schemeClr val="dk1"/>
                          </a:solidFill>
                          <a:latin typeface="Arial"/>
                          <a:ea typeface="ＭＳ Ｐゴシック"/>
                        </a:defRPr>
                      </a:lvl8pPr>
                      <a:lvl9pPr marL="3657600" algn="l" defTabSz="914400" rtl="0" eaLnBrk="1" latinLnBrk="0" hangingPunct="1">
                        <a:defRPr kumimoji="1" sz="1800" kern="1200">
                          <a:solidFill>
                            <a:schemeClr val="dk1"/>
                          </a:solidFill>
                          <a:latin typeface="Arial"/>
                          <a:ea typeface="ＭＳ Ｐゴシック"/>
                        </a:defRPr>
                      </a:lvl9pPr>
                    </a:lstStyle>
                    <a:p>
                      <a:r>
                        <a:rPr kumimoji="1" lang="en-US" altLang="ja-JP" sz="1400" dirty="0" smtClean="0">
                          <a:latin typeface="+mn-lt"/>
                          <a:ea typeface="+mj-ea"/>
                        </a:rPr>
                        <a:t>All radionuclides</a:t>
                      </a:r>
                      <a:r>
                        <a:rPr kumimoji="1" lang="en-US" altLang="ja-JP" sz="1400" baseline="30000" dirty="0" smtClean="0">
                          <a:latin typeface="+mn-lt"/>
                          <a:ea typeface="+mj-ea"/>
                        </a:rPr>
                        <a:t>※3</a:t>
                      </a:r>
                      <a:endParaRPr kumimoji="1" lang="ja-JP" altLang="en-US" sz="1400" baseline="30000" dirty="0">
                        <a:latin typeface="+mn-lt"/>
                        <a:ea typeface="+mj-ea"/>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96A8C0">
                        <a:tint val="40000"/>
                      </a:srgbClr>
                    </a:solidFill>
                  </a:tcPr>
                </a:tc>
                <a:tc>
                  <a:txBody>
                    <a:bodyPr/>
                    <a:lstStyle>
                      <a:lvl1pPr marL="0" algn="l" defTabSz="914400" rtl="0" eaLnBrk="1" latinLnBrk="0" hangingPunct="1">
                        <a:defRPr kumimoji="1" sz="1800" kern="1200">
                          <a:solidFill>
                            <a:schemeClr val="dk1"/>
                          </a:solidFill>
                          <a:latin typeface="Arial"/>
                          <a:ea typeface="ＭＳ Ｐゴシック"/>
                        </a:defRPr>
                      </a:lvl1pPr>
                      <a:lvl2pPr marL="457200" algn="l" defTabSz="914400" rtl="0" eaLnBrk="1" latinLnBrk="0" hangingPunct="1">
                        <a:defRPr kumimoji="1" sz="1800" kern="1200">
                          <a:solidFill>
                            <a:schemeClr val="dk1"/>
                          </a:solidFill>
                          <a:latin typeface="Arial"/>
                          <a:ea typeface="ＭＳ Ｐゴシック"/>
                        </a:defRPr>
                      </a:lvl2pPr>
                      <a:lvl3pPr marL="914400" algn="l" defTabSz="914400" rtl="0" eaLnBrk="1" latinLnBrk="0" hangingPunct="1">
                        <a:defRPr kumimoji="1" sz="1800" kern="1200">
                          <a:solidFill>
                            <a:schemeClr val="dk1"/>
                          </a:solidFill>
                          <a:latin typeface="Arial"/>
                          <a:ea typeface="ＭＳ Ｐゴシック"/>
                        </a:defRPr>
                      </a:lvl3pPr>
                      <a:lvl4pPr marL="1371600" algn="l" defTabSz="914400" rtl="0" eaLnBrk="1" latinLnBrk="0" hangingPunct="1">
                        <a:defRPr kumimoji="1" sz="1800" kern="1200">
                          <a:solidFill>
                            <a:schemeClr val="dk1"/>
                          </a:solidFill>
                          <a:latin typeface="Arial"/>
                          <a:ea typeface="ＭＳ Ｐゴシック"/>
                        </a:defRPr>
                      </a:lvl4pPr>
                      <a:lvl5pPr marL="1828800" algn="l" defTabSz="914400" rtl="0" eaLnBrk="1" latinLnBrk="0" hangingPunct="1">
                        <a:defRPr kumimoji="1" sz="1800" kern="1200">
                          <a:solidFill>
                            <a:schemeClr val="dk1"/>
                          </a:solidFill>
                          <a:latin typeface="Arial"/>
                          <a:ea typeface="ＭＳ Ｐゴシック"/>
                        </a:defRPr>
                      </a:lvl5pPr>
                      <a:lvl6pPr marL="2286000" algn="l" defTabSz="914400" rtl="0" eaLnBrk="1" latinLnBrk="0" hangingPunct="1">
                        <a:defRPr kumimoji="1" sz="1800" kern="1200">
                          <a:solidFill>
                            <a:schemeClr val="dk1"/>
                          </a:solidFill>
                          <a:latin typeface="Arial"/>
                          <a:ea typeface="ＭＳ Ｐゴシック"/>
                        </a:defRPr>
                      </a:lvl6pPr>
                      <a:lvl7pPr marL="2743200" algn="l" defTabSz="914400" rtl="0" eaLnBrk="1" latinLnBrk="0" hangingPunct="1">
                        <a:defRPr kumimoji="1" sz="1800" kern="1200">
                          <a:solidFill>
                            <a:schemeClr val="dk1"/>
                          </a:solidFill>
                          <a:latin typeface="Arial"/>
                          <a:ea typeface="ＭＳ Ｐゴシック"/>
                        </a:defRPr>
                      </a:lvl7pPr>
                      <a:lvl8pPr marL="3200400" algn="l" defTabSz="914400" rtl="0" eaLnBrk="1" latinLnBrk="0" hangingPunct="1">
                        <a:defRPr kumimoji="1" sz="1800" kern="1200">
                          <a:solidFill>
                            <a:schemeClr val="dk1"/>
                          </a:solidFill>
                          <a:latin typeface="Arial"/>
                          <a:ea typeface="ＭＳ Ｐゴシック"/>
                        </a:defRPr>
                      </a:lvl8pPr>
                      <a:lvl9pPr marL="3657600" algn="l" defTabSz="914400" rtl="0" eaLnBrk="1" latinLnBrk="0" hangingPunct="1">
                        <a:defRPr kumimoji="1" sz="1800" kern="1200">
                          <a:solidFill>
                            <a:schemeClr val="dk1"/>
                          </a:solidFill>
                          <a:latin typeface="Arial"/>
                          <a:ea typeface="ＭＳ Ｐゴシック"/>
                        </a:defRPr>
                      </a:lvl9pPr>
                    </a:lstStyle>
                    <a:p>
                      <a:pPr algn="ctr"/>
                      <a:r>
                        <a:rPr kumimoji="1" lang="en-US" altLang="ja-JP" sz="1400" dirty="0" smtClean="0">
                          <a:latin typeface="+mn-lt"/>
                          <a:ea typeface="+mj-ea"/>
                        </a:rPr>
                        <a:t>0.0012</a:t>
                      </a:r>
                      <a:r>
                        <a:rPr kumimoji="1" lang="en-US" altLang="ja-JP" sz="1400" kern="1200" baseline="30000" dirty="0" smtClean="0">
                          <a:solidFill>
                            <a:schemeClr val="dk1"/>
                          </a:solidFill>
                          <a:latin typeface="Arial"/>
                          <a:ea typeface="ＭＳ Ｐゴシック"/>
                          <a:cs typeface="+mn-cs"/>
                        </a:rPr>
                        <a:t>※4</a:t>
                      </a:r>
                      <a:endParaRPr kumimoji="1" lang="en-US" altLang="ja-JP" sz="1400" dirty="0">
                        <a:latin typeface="+mn-lt"/>
                        <a:ea typeface="+mj-ea"/>
                      </a:endParaRPr>
                    </a:p>
                  </a:txBody>
                  <a:tcPr>
                    <a:lnL w="28575" cap="flat" cmpd="sng" algn="ctr">
                      <a:solidFill>
                        <a:schemeClr val="bg1"/>
                      </a:solidFill>
                      <a:prstDash val="solid"/>
                      <a:round/>
                      <a:headEnd type="none" w="med" len="med"/>
                      <a:tailEnd type="none" w="med" len="med"/>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96A8C0">
                        <a:tint val="40000"/>
                      </a:srgbClr>
                    </a:solidFill>
                  </a:tcPr>
                </a:tc>
                <a:tc>
                  <a:txBody>
                    <a:bodyPr/>
                    <a:lstStyle>
                      <a:lvl1pPr marL="0" algn="l" defTabSz="914400" rtl="0" eaLnBrk="1" latinLnBrk="0" hangingPunct="1">
                        <a:defRPr kumimoji="1" sz="1800" kern="1200">
                          <a:solidFill>
                            <a:schemeClr val="dk1"/>
                          </a:solidFill>
                          <a:latin typeface="Arial"/>
                          <a:ea typeface="ＭＳ Ｐゴシック"/>
                        </a:defRPr>
                      </a:lvl1pPr>
                      <a:lvl2pPr marL="457200" algn="l" defTabSz="914400" rtl="0" eaLnBrk="1" latinLnBrk="0" hangingPunct="1">
                        <a:defRPr kumimoji="1" sz="1800" kern="1200">
                          <a:solidFill>
                            <a:schemeClr val="dk1"/>
                          </a:solidFill>
                          <a:latin typeface="Arial"/>
                          <a:ea typeface="ＭＳ Ｐゴシック"/>
                        </a:defRPr>
                      </a:lvl2pPr>
                      <a:lvl3pPr marL="914400" algn="l" defTabSz="914400" rtl="0" eaLnBrk="1" latinLnBrk="0" hangingPunct="1">
                        <a:defRPr kumimoji="1" sz="1800" kern="1200">
                          <a:solidFill>
                            <a:schemeClr val="dk1"/>
                          </a:solidFill>
                          <a:latin typeface="Arial"/>
                          <a:ea typeface="ＭＳ Ｐゴシック"/>
                        </a:defRPr>
                      </a:lvl3pPr>
                      <a:lvl4pPr marL="1371600" algn="l" defTabSz="914400" rtl="0" eaLnBrk="1" latinLnBrk="0" hangingPunct="1">
                        <a:defRPr kumimoji="1" sz="1800" kern="1200">
                          <a:solidFill>
                            <a:schemeClr val="dk1"/>
                          </a:solidFill>
                          <a:latin typeface="Arial"/>
                          <a:ea typeface="ＭＳ Ｐゴシック"/>
                        </a:defRPr>
                      </a:lvl4pPr>
                      <a:lvl5pPr marL="1828800" algn="l" defTabSz="914400" rtl="0" eaLnBrk="1" latinLnBrk="0" hangingPunct="1">
                        <a:defRPr kumimoji="1" sz="1800" kern="1200">
                          <a:solidFill>
                            <a:schemeClr val="dk1"/>
                          </a:solidFill>
                          <a:latin typeface="Arial"/>
                          <a:ea typeface="ＭＳ Ｐゴシック"/>
                        </a:defRPr>
                      </a:lvl5pPr>
                      <a:lvl6pPr marL="2286000" algn="l" defTabSz="914400" rtl="0" eaLnBrk="1" latinLnBrk="0" hangingPunct="1">
                        <a:defRPr kumimoji="1" sz="1800" kern="1200">
                          <a:solidFill>
                            <a:schemeClr val="dk1"/>
                          </a:solidFill>
                          <a:latin typeface="Arial"/>
                          <a:ea typeface="ＭＳ Ｐゴシック"/>
                        </a:defRPr>
                      </a:lvl6pPr>
                      <a:lvl7pPr marL="2743200" algn="l" defTabSz="914400" rtl="0" eaLnBrk="1" latinLnBrk="0" hangingPunct="1">
                        <a:defRPr kumimoji="1" sz="1800" kern="1200">
                          <a:solidFill>
                            <a:schemeClr val="dk1"/>
                          </a:solidFill>
                          <a:latin typeface="Arial"/>
                          <a:ea typeface="ＭＳ Ｐゴシック"/>
                        </a:defRPr>
                      </a:lvl7pPr>
                      <a:lvl8pPr marL="3200400" algn="l" defTabSz="914400" rtl="0" eaLnBrk="1" latinLnBrk="0" hangingPunct="1">
                        <a:defRPr kumimoji="1" sz="1800" kern="1200">
                          <a:solidFill>
                            <a:schemeClr val="dk1"/>
                          </a:solidFill>
                          <a:latin typeface="Arial"/>
                          <a:ea typeface="ＭＳ Ｐゴシック"/>
                        </a:defRPr>
                      </a:lvl8pPr>
                      <a:lvl9pPr marL="3657600" algn="l" defTabSz="914400" rtl="0" eaLnBrk="1" latinLnBrk="0" hangingPunct="1">
                        <a:defRPr kumimoji="1" sz="1800" kern="1200">
                          <a:solidFill>
                            <a:schemeClr val="dk1"/>
                          </a:solidFill>
                          <a:latin typeface="Arial"/>
                          <a:ea typeface="ＭＳ Ｐゴシック"/>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1400" b="0" i="0" u="none" strike="noStrike" kern="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0.000071</a:t>
                      </a:r>
                      <a:r>
                        <a:rPr kumimoji="1" lang="ja-JP" altLang="en-US" sz="1400" b="0" i="0" u="none" strike="noStrike" kern="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a:t>
                      </a:r>
                      <a:r>
                        <a:rPr kumimoji="1" lang="en-US" altLang="ja-JP" sz="1400" b="0" i="0" u="none" strike="noStrike" kern="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0.00081</a:t>
                      </a:r>
                    </a:p>
                  </a:txBody>
                  <a:tcPr>
                    <a:lnL w="12700" cmpd="sng">
                      <a:solidFill>
                        <a:srgbClr val="FFFFFF"/>
                      </a:solidFill>
                    </a:lnL>
                    <a:lnR w="28575" cap="flat" cmpd="sng" algn="ctr">
                      <a:solidFill>
                        <a:schemeClr val="bg1"/>
                      </a:solidFill>
                      <a:prstDash val="solid"/>
                      <a:round/>
                      <a:headEnd type="none" w="med" len="med"/>
                      <a:tailEnd type="none" w="med" len="med"/>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96A8C0">
                        <a:tint val="40000"/>
                      </a:srgbClr>
                    </a:solidFill>
                  </a:tcPr>
                </a:tc>
                <a:extLst>
                  <a:ext uri="{0D108BD9-81ED-4DB2-BD59-A6C34878D82A}">
                    <a16:rowId xmlns:a16="http://schemas.microsoft.com/office/drawing/2014/main" val="1225409911"/>
                  </a:ext>
                </a:extLst>
              </a:tr>
              <a:tr h="324000">
                <a:tc>
                  <a:txBody>
                    <a:bodyPr/>
                    <a:lstStyle>
                      <a:lvl1pPr marL="0" algn="l" defTabSz="914400" rtl="0" eaLnBrk="1" latinLnBrk="0" hangingPunct="1">
                        <a:defRPr kumimoji="1" sz="1800" kern="1200">
                          <a:solidFill>
                            <a:schemeClr val="dk1"/>
                          </a:solidFill>
                          <a:latin typeface="Arial"/>
                          <a:ea typeface="ＭＳ Ｐゴシック"/>
                        </a:defRPr>
                      </a:lvl1pPr>
                      <a:lvl2pPr marL="457200" algn="l" defTabSz="914400" rtl="0" eaLnBrk="1" latinLnBrk="0" hangingPunct="1">
                        <a:defRPr kumimoji="1" sz="1800" kern="1200">
                          <a:solidFill>
                            <a:schemeClr val="dk1"/>
                          </a:solidFill>
                          <a:latin typeface="Arial"/>
                          <a:ea typeface="ＭＳ Ｐゴシック"/>
                        </a:defRPr>
                      </a:lvl2pPr>
                      <a:lvl3pPr marL="914400" algn="l" defTabSz="914400" rtl="0" eaLnBrk="1" latinLnBrk="0" hangingPunct="1">
                        <a:defRPr kumimoji="1" sz="1800" kern="1200">
                          <a:solidFill>
                            <a:schemeClr val="dk1"/>
                          </a:solidFill>
                          <a:latin typeface="Arial"/>
                          <a:ea typeface="ＭＳ Ｐゴシック"/>
                        </a:defRPr>
                      </a:lvl3pPr>
                      <a:lvl4pPr marL="1371600" algn="l" defTabSz="914400" rtl="0" eaLnBrk="1" latinLnBrk="0" hangingPunct="1">
                        <a:defRPr kumimoji="1" sz="1800" kern="1200">
                          <a:solidFill>
                            <a:schemeClr val="dk1"/>
                          </a:solidFill>
                          <a:latin typeface="Arial"/>
                          <a:ea typeface="ＭＳ Ｐゴシック"/>
                        </a:defRPr>
                      </a:lvl4pPr>
                      <a:lvl5pPr marL="1828800" algn="l" defTabSz="914400" rtl="0" eaLnBrk="1" latinLnBrk="0" hangingPunct="1">
                        <a:defRPr kumimoji="1" sz="1800" kern="1200">
                          <a:solidFill>
                            <a:schemeClr val="dk1"/>
                          </a:solidFill>
                          <a:latin typeface="Arial"/>
                          <a:ea typeface="ＭＳ Ｐゴシック"/>
                        </a:defRPr>
                      </a:lvl5pPr>
                      <a:lvl6pPr marL="2286000" algn="l" defTabSz="914400" rtl="0" eaLnBrk="1" latinLnBrk="0" hangingPunct="1">
                        <a:defRPr kumimoji="1" sz="1800" kern="1200">
                          <a:solidFill>
                            <a:schemeClr val="dk1"/>
                          </a:solidFill>
                          <a:latin typeface="Arial"/>
                          <a:ea typeface="ＭＳ Ｐゴシック"/>
                        </a:defRPr>
                      </a:lvl6pPr>
                      <a:lvl7pPr marL="2743200" algn="l" defTabSz="914400" rtl="0" eaLnBrk="1" latinLnBrk="0" hangingPunct="1">
                        <a:defRPr kumimoji="1" sz="1800" kern="1200">
                          <a:solidFill>
                            <a:schemeClr val="dk1"/>
                          </a:solidFill>
                          <a:latin typeface="Arial"/>
                          <a:ea typeface="ＭＳ Ｐゴシック"/>
                        </a:defRPr>
                      </a:lvl7pPr>
                      <a:lvl8pPr marL="3200400" algn="l" defTabSz="914400" rtl="0" eaLnBrk="1" latinLnBrk="0" hangingPunct="1">
                        <a:defRPr kumimoji="1" sz="1800" kern="1200">
                          <a:solidFill>
                            <a:schemeClr val="dk1"/>
                          </a:solidFill>
                          <a:latin typeface="Arial"/>
                          <a:ea typeface="ＭＳ Ｐゴシック"/>
                        </a:defRPr>
                      </a:lvl8pPr>
                      <a:lvl9pPr marL="3657600" algn="l" defTabSz="914400" rtl="0" eaLnBrk="1" latinLnBrk="0" hangingPunct="1">
                        <a:defRPr kumimoji="1" sz="1800" kern="1200">
                          <a:solidFill>
                            <a:schemeClr val="dk1"/>
                          </a:solidFill>
                          <a:latin typeface="Arial"/>
                          <a:ea typeface="ＭＳ Ｐゴシック"/>
                        </a:defRPr>
                      </a:lvl9pPr>
                    </a:lstStyle>
                    <a:p>
                      <a:r>
                        <a:rPr kumimoji="1" lang="ja-JP" altLang="en-US" sz="1400" dirty="0" smtClean="0">
                          <a:latin typeface="+mn-lt"/>
                          <a:ea typeface="+mj-ea"/>
                        </a:rPr>
                        <a:t>　</a:t>
                      </a:r>
                      <a:r>
                        <a:rPr kumimoji="1" lang="en-US" altLang="ja-JP" sz="1400" dirty="0" smtClean="0">
                          <a:latin typeface="+mn-lt"/>
                          <a:ea typeface="+mj-ea"/>
                        </a:rPr>
                        <a:t>-</a:t>
                      </a:r>
                      <a:r>
                        <a:rPr kumimoji="1" lang="ja-JP" altLang="en-US" sz="1400" baseline="0" dirty="0" smtClean="0">
                          <a:latin typeface="+mn-lt"/>
                          <a:ea typeface="+mj-ea"/>
                        </a:rPr>
                        <a:t> </a:t>
                      </a:r>
                      <a:r>
                        <a:rPr kumimoji="1" lang="en-US" altLang="ja-JP" sz="1400" baseline="0" dirty="0" smtClean="0">
                          <a:latin typeface="+mn-lt"/>
                          <a:ea typeface="+mj-ea"/>
                        </a:rPr>
                        <a:t>tritium</a:t>
                      </a:r>
                      <a:endParaRPr kumimoji="1" lang="ja-JP" altLang="en-US" sz="1400" dirty="0">
                        <a:latin typeface="+mn-lt"/>
                        <a:ea typeface="+mj-ea"/>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96A8C0">
                        <a:tint val="20000"/>
                      </a:srgbClr>
                    </a:solidFill>
                  </a:tcPr>
                </a:tc>
                <a:tc>
                  <a:txBody>
                    <a:bodyPr/>
                    <a:lstStyle>
                      <a:lvl1pPr marL="0" algn="l" defTabSz="914400" rtl="0" eaLnBrk="1" latinLnBrk="0" hangingPunct="1">
                        <a:defRPr kumimoji="1" sz="1800" kern="1200">
                          <a:solidFill>
                            <a:schemeClr val="dk1"/>
                          </a:solidFill>
                          <a:latin typeface="Arial"/>
                          <a:ea typeface="ＭＳ Ｐゴシック"/>
                        </a:defRPr>
                      </a:lvl1pPr>
                      <a:lvl2pPr marL="457200" algn="l" defTabSz="914400" rtl="0" eaLnBrk="1" latinLnBrk="0" hangingPunct="1">
                        <a:defRPr kumimoji="1" sz="1800" kern="1200">
                          <a:solidFill>
                            <a:schemeClr val="dk1"/>
                          </a:solidFill>
                          <a:latin typeface="Arial"/>
                          <a:ea typeface="ＭＳ Ｐゴシック"/>
                        </a:defRPr>
                      </a:lvl2pPr>
                      <a:lvl3pPr marL="914400" algn="l" defTabSz="914400" rtl="0" eaLnBrk="1" latinLnBrk="0" hangingPunct="1">
                        <a:defRPr kumimoji="1" sz="1800" kern="1200">
                          <a:solidFill>
                            <a:schemeClr val="dk1"/>
                          </a:solidFill>
                          <a:latin typeface="Arial"/>
                          <a:ea typeface="ＭＳ Ｐゴシック"/>
                        </a:defRPr>
                      </a:lvl3pPr>
                      <a:lvl4pPr marL="1371600" algn="l" defTabSz="914400" rtl="0" eaLnBrk="1" latinLnBrk="0" hangingPunct="1">
                        <a:defRPr kumimoji="1" sz="1800" kern="1200">
                          <a:solidFill>
                            <a:schemeClr val="dk1"/>
                          </a:solidFill>
                          <a:latin typeface="Arial"/>
                          <a:ea typeface="ＭＳ Ｐゴシック"/>
                        </a:defRPr>
                      </a:lvl4pPr>
                      <a:lvl5pPr marL="1828800" algn="l" defTabSz="914400" rtl="0" eaLnBrk="1" latinLnBrk="0" hangingPunct="1">
                        <a:defRPr kumimoji="1" sz="1800" kern="1200">
                          <a:solidFill>
                            <a:schemeClr val="dk1"/>
                          </a:solidFill>
                          <a:latin typeface="Arial"/>
                          <a:ea typeface="ＭＳ Ｐゴシック"/>
                        </a:defRPr>
                      </a:lvl5pPr>
                      <a:lvl6pPr marL="2286000" algn="l" defTabSz="914400" rtl="0" eaLnBrk="1" latinLnBrk="0" hangingPunct="1">
                        <a:defRPr kumimoji="1" sz="1800" kern="1200">
                          <a:solidFill>
                            <a:schemeClr val="dk1"/>
                          </a:solidFill>
                          <a:latin typeface="Arial"/>
                          <a:ea typeface="ＭＳ Ｐゴシック"/>
                        </a:defRPr>
                      </a:lvl6pPr>
                      <a:lvl7pPr marL="2743200" algn="l" defTabSz="914400" rtl="0" eaLnBrk="1" latinLnBrk="0" hangingPunct="1">
                        <a:defRPr kumimoji="1" sz="1800" kern="1200">
                          <a:solidFill>
                            <a:schemeClr val="dk1"/>
                          </a:solidFill>
                          <a:latin typeface="Arial"/>
                          <a:ea typeface="ＭＳ Ｐゴシック"/>
                        </a:defRPr>
                      </a:lvl7pPr>
                      <a:lvl8pPr marL="3200400" algn="l" defTabSz="914400" rtl="0" eaLnBrk="1" latinLnBrk="0" hangingPunct="1">
                        <a:defRPr kumimoji="1" sz="1800" kern="1200">
                          <a:solidFill>
                            <a:schemeClr val="dk1"/>
                          </a:solidFill>
                          <a:latin typeface="Arial"/>
                          <a:ea typeface="ＭＳ Ｐゴシック"/>
                        </a:defRPr>
                      </a:lvl8pPr>
                      <a:lvl9pPr marL="3657600" algn="l" defTabSz="914400" rtl="0" eaLnBrk="1" latinLnBrk="0" hangingPunct="1">
                        <a:defRPr kumimoji="1" sz="1800" kern="1200">
                          <a:solidFill>
                            <a:schemeClr val="dk1"/>
                          </a:solidFill>
                          <a:latin typeface="Arial"/>
                          <a:ea typeface="ＭＳ Ｐゴシック"/>
                        </a:defRPr>
                      </a:lvl9pPr>
                    </a:lstStyle>
                    <a:p>
                      <a:pPr algn="ctr"/>
                      <a:r>
                        <a:rPr kumimoji="1" lang="en-US" altLang="ja-JP" sz="1400" kern="1200" dirty="0" smtClean="0">
                          <a:solidFill>
                            <a:schemeClr val="dk1"/>
                          </a:solidFill>
                          <a:latin typeface="+mn-lt"/>
                          <a:ea typeface="ＭＳ Ｐゴシック"/>
                          <a:cs typeface="+mn-cs"/>
                        </a:rPr>
                        <a:t>0.0012</a:t>
                      </a:r>
                      <a:endParaRPr kumimoji="1" lang="en-US" altLang="ja-JP" sz="1400" dirty="0">
                        <a:latin typeface="+mn-lt"/>
                        <a:ea typeface="+mj-ea"/>
                      </a:endParaRPr>
                    </a:p>
                  </a:txBody>
                  <a:tcPr>
                    <a:lnL w="28575" cap="flat" cmpd="sng" algn="ctr">
                      <a:solidFill>
                        <a:schemeClr val="bg1"/>
                      </a:solidFill>
                      <a:prstDash val="solid"/>
                      <a:round/>
                      <a:headEnd type="none" w="med" len="med"/>
                      <a:tailEnd type="none" w="med" len="med"/>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96A8C0">
                        <a:tint val="20000"/>
                      </a:srgbClr>
                    </a:solidFill>
                  </a:tcPr>
                </a:tc>
                <a:tc>
                  <a:txBody>
                    <a:bodyPr/>
                    <a:lstStyle>
                      <a:lvl1pPr marL="0" algn="l" defTabSz="914400" rtl="0" eaLnBrk="1" latinLnBrk="0" hangingPunct="1">
                        <a:defRPr kumimoji="1" sz="1800" kern="1200">
                          <a:solidFill>
                            <a:schemeClr val="dk1"/>
                          </a:solidFill>
                          <a:latin typeface="Arial"/>
                          <a:ea typeface="ＭＳ Ｐゴシック"/>
                        </a:defRPr>
                      </a:lvl1pPr>
                      <a:lvl2pPr marL="457200" algn="l" defTabSz="914400" rtl="0" eaLnBrk="1" latinLnBrk="0" hangingPunct="1">
                        <a:defRPr kumimoji="1" sz="1800" kern="1200">
                          <a:solidFill>
                            <a:schemeClr val="dk1"/>
                          </a:solidFill>
                          <a:latin typeface="Arial"/>
                          <a:ea typeface="ＭＳ Ｐゴシック"/>
                        </a:defRPr>
                      </a:lvl2pPr>
                      <a:lvl3pPr marL="914400" algn="l" defTabSz="914400" rtl="0" eaLnBrk="1" latinLnBrk="0" hangingPunct="1">
                        <a:defRPr kumimoji="1" sz="1800" kern="1200">
                          <a:solidFill>
                            <a:schemeClr val="dk1"/>
                          </a:solidFill>
                          <a:latin typeface="Arial"/>
                          <a:ea typeface="ＭＳ Ｐゴシック"/>
                        </a:defRPr>
                      </a:lvl3pPr>
                      <a:lvl4pPr marL="1371600" algn="l" defTabSz="914400" rtl="0" eaLnBrk="1" latinLnBrk="0" hangingPunct="1">
                        <a:defRPr kumimoji="1" sz="1800" kern="1200">
                          <a:solidFill>
                            <a:schemeClr val="dk1"/>
                          </a:solidFill>
                          <a:latin typeface="Arial"/>
                          <a:ea typeface="ＭＳ Ｐゴシック"/>
                        </a:defRPr>
                      </a:lvl4pPr>
                      <a:lvl5pPr marL="1828800" algn="l" defTabSz="914400" rtl="0" eaLnBrk="1" latinLnBrk="0" hangingPunct="1">
                        <a:defRPr kumimoji="1" sz="1800" kern="1200">
                          <a:solidFill>
                            <a:schemeClr val="dk1"/>
                          </a:solidFill>
                          <a:latin typeface="Arial"/>
                          <a:ea typeface="ＭＳ Ｐゴシック"/>
                        </a:defRPr>
                      </a:lvl5pPr>
                      <a:lvl6pPr marL="2286000" algn="l" defTabSz="914400" rtl="0" eaLnBrk="1" latinLnBrk="0" hangingPunct="1">
                        <a:defRPr kumimoji="1" sz="1800" kern="1200">
                          <a:solidFill>
                            <a:schemeClr val="dk1"/>
                          </a:solidFill>
                          <a:latin typeface="Arial"/>
                          <a:ea typeface="ＭＳ Ｐゴシック"/>
                        </a:defRPr>
                      </a:lvl6pPr>
                      <a:lvl7pPr marL="2743200" algn="l" defTabSz="914400" rtl="0" eaLnBrk="1" latinLnBrk="0" hangingPunct="1">
                        <a:defRPr kumimoji="1" sz="1800" kern="1200">
                          <a:solidFill>
                            <a:schemeClr val="dk1"/>
                          </a:solidFill>
                          <a:latin typeface="Arial"/>
                          <a:ea typeface="ＭＳ Ｐゴシック"/>
                        </a:defRPr>
                      </a:lvl7pPr>
                      <a:lvl8pPr marL="3200400" algn="l" defTabSz="914400" rtl="0" eaLnBrk="1" latinLnBrk="0" hangingPunct="1">
                        <a:defRPr kumimoji="1" sz="1800" kern="1200">
                          <a:solidFill>
                            <a:schemeClr val="dk1"/>
                          </a:solidFill>
                          <a:latin typeface="Arial"/>
                          <a:ea typeface="ＭＳ Ｐゴシック"/>
                        </a:defRPr>
                      </a:lvl8pPr>
                      <a:lvl9pPr marL="3657600" algn="l" defTabSz="914400" rtl="0" eaLnBrk="1" latinLnBrk="0" hangingPunct="1">
                        <a:defRPr kumimoji="1" sz="1800" kern="1200">
                          <a:solidFill>
                            <a:schemeClr val="dk1"/>
                          </a:solidFill>
                          <a:latin typeface="Arial"/>
                          <a:ea typeface="ＭＳ Ｐゴシック"/>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1400" b="0" i="0" u="none" strike="noStrike" kern="0" cap="none" spc="0" normalizeH="0" baseline="0" noProof="0" dirty="0" smtClean="0">
                          <a:ln>
                            <a:noFill/>
                          </a:ln>
                          <a:solidFill>
                            <a:prstClr val="black"/>
                          </a:solidFill>
                          <a:effectLst/>
                          <a:uLnTx/>
                          <a:uFillTx/>
                          <a:latin typeface="+mn-lt"/>
                          <a:ea typeface="ＭＳ Ｐゴシック" panose="020B0600070205080204" pitchFamily="50" charset="-128"/>
                          <a:cs typeface="+mn-cs"/>
                        </a:rPr>
                        <a:t>0.0000068</a:t>
                      </a:r>
                    </a:p>
                  </a:txBody>
                  <a:tcPr>
                    <a:lnL w="12700" cmpd="sng">
                      <a:solidFill>
                        <a:srgbClr val="FFFFFF"/>
                      </a:solidFill>
                    </a:lnL>
                    <a:lnR w="28575" cap="flat" cmpd="sng" algn="ctr">
                      <a:solidFill>
                        <a:schemeClr val="bg1"/>
                      </a:solidFill>
                      <a:prstDash val="solid"/>
                      <a:round/>
                      <a:headEnd type="none" w="med" len="med"/>
                      <a:tailEnd type="none" w="med" len="med"/>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96A8C0">
                        <a:tint val="20000"/>
                      </a:srgbClr>
                    </a:solidFill>
                  </a:tcPr>
                </a:tc>
                <a:extLst>
                  <a:ext uri="{0D108BD9-81ED-4DB2-BD59-A6C34878D82A}">
                    <a16:rowId xmlns:a16="http://schemas.microsoft.com/office/drawing/2014/main" val="2198394440"/>
                  </a:ext>
                </a:extLst>
              </a:tr>
            </a:tbl>
          </a:graphicData>
        </a:graphic>
      </p:graphicFrame>
      <p:grpSp>
        <p:nvGrpSpPr>
          <p:cNvPr id="4" name="グループ化 3"/>
          <p:cNvGrpSpPr/>
          <p:nvPr/>
        </p:nvGrpSpPr>
        <p:grpSpPr>
          <a:xfrm>
            <a:off x="-3381597" y="4975259"/>
            <a:ext cx="17857982" cy="1912467"/>
            <a:chOff x="-3381369" y="4841692"/>
            <a:chExt cx="17857982" cy="2139304"/>
          </a:xfrm>
        </p:grpSpPr>
        <p:grpSp>
          <p:nvGrpSpPr>
            <p:cNvPr id="13" name="グループ化 12"/>
            <p:cNvGrpSpPr/>
            <p:nvPr/>
          </p:nvGrpSpPr>
          <p:grpSpPr>
            <a:xfrm>
              <a:off x="-3381369" y="4841692"/>
              <a:ext cx="17857982" cy="2139304"/>
              <a:chOff x="-3381370" y="4840537"/>
              <a:chExt cx="17857982" cy="2139304"/>
            </a:xfrm>
          </p:grpSpPr>
          <p:grpSp>
            <p:nvGrpSpPr>
              <p:cNvPr id="14" name="グループ化 13"/>
              <p:cNvGrpSpPr/>
              <p:nvPr/>
            </p:nvGrpSpPr>
            <p:grpSpPr>
              <a:xfrm>
                <a:off x="-3381370" y="4840537"/>
                <a:ext cx="17857982" cy="2139304"/>
                <a:chOff x="-3957434" y="4955096"/>
                <a:chExt cx="17857982" cy="2139304"/>
              </a:xfrm>
            </p:grpSpPr>
            <p:grpSp>
              <p:nvGrpSpPr>
                <p:cNvPr id="20" name="グループ化 19"/>
                <p:cNvGrpSpPr/>
                <p:nvPr/>
              </p:nvGrpSpPr>
              <p:grpSpPr>
                <a:xfrm>
                  <a:off x="-3957434" y="5342604"/>
                  <a:ext cx="17857982" cy="1751796"/>
                  <a:chOff x="-474090" y="5511400"/>
                  <a:chExt cx="8568952" cy="1751796"/>
                </a:xfrm>
              </p:grpSpPr>
              <p:graphicFrame>
                <p:nvGraphicFramePr>
                  <p:cNvPr id="22" name="グラフ 21"/>
                  <p:cNvGraphicFramePr/>
                  <p:nvPr>
                    <p:extLst>
                      <p:ext uri="{D42A27DB-BD31-4B8C-83A1-F6EECF244321}">
                        <p14:modId xmlns:p14="http://schemas.microsoft.com/office/powerpoint/2010/main" val="3279286969"/>
                      </p:ext>
                    </p:extLst>
                  </p:nvPr>
                </p:nvGraphicFramePr>
                <p:xfrm>
                  <a:off x="-474090" y="5511400"/>
                  <a:ext cx="8568952" cy="1751796"/>
                </p:xfrm>
                <a:graphic>
                  <a:graphicData uri="http://schemas.openxmlformats.org/drawingml/2006/chart">
                    <c:chart xmlns:c="http://schemas.openxmlformats.org/drawingml/2006/chart" xmlns:r="http://schemas.openxmlformats.org/officeDocument/2006/relationships" r:id="rId2"/>
                  </a:graphicData>
                </a:graphic>
              </p:graphicFrame>
              <p:sp>
                <p:nvSpPr>
                  <p:cNvPr id="23" name="正方形/長方形 22"/>
                  <p:cNvSpPr/>
                  <p:nvPr/>
                </p:nvSpPr>
                <p:spPr bwMode="auto">
                  <a:xfrm>
                    <a:off x="2906986" y="6799351"/>
                    <a:ext cx="231677" cy="315674"/>
                  </a:xfrm>
                  <a:prstGeom prst="rect">
                    <a:avLst/>
                  </a:prstGeom>
                  <a:noFill/>
                  <a:ln w="9525">
                    <a:noFill/>
                    <a:miter lim="800000"/>
                    <a:headEnd/>
                    <a:tailEnd/>
                  </a:ln>
                  <a:effectLst/>
                  <a:extLst/>
                </p:spPr>
                <p:txBody>
                  <a:bodyPr wrap="none" rtlCol="0" anchor="ctr"/>
                  <a:lstStyle/>
                  <a:p>
                    <a:pPr algn="l"/>
                    <a:r>
                      <a:rPr kumimoji="0" lang="en-US" altLang="ja-JP" sz="1200" dirty="0" smtClean="0">
                        <a:latin typeface="Meiryo UI" panose="020B0604030504040204" pitchFamily="50" charset="-128"/>
                        <a:ea typeface="Meiryo UI" panose="020B0604030504040204" pitchFamily="50" charset="-128"/>
                      </a:rPr>
                      <a:t>1.0</a:t>
                    </a:r>
                    <a:endParaRPr kumimoji="0" lang="ja-JP" altLang="en-US" sz="1200" dirty="0">
                      <a:latin typeface="Meiryo UI" panose="020B0604030504040204" pitchFamily="50" charset="-128"/>
                      <a:ea typeface="Meiryo UI" panose="020B0604030504040204" pitchFamily="50" charset="-128"/>
                    </a:endParaRPr>
                  </a:p>
                </p:txBody>
              </p:sp>
              <p:sp>
                <p:nvSpPr>
                  <p:cNvPr id="31" name="正方形/長方形 30"/>
                  <p:cNvSpPr/>
                  <p:nvPr/>
                </p:nvSpPr>
                <p:spPr bwMode="auto">
                  <a:xfrm>
                    <a:off x="4374747" y="6816938"/>
                    <a:ext cx="281349" cy="240149"/>
                  </a:xfrm>
                  <a:prstGeom prst="rect">
                    <a:avLst/>
                  </a:prstGeom>
                  <a:noFill/>
                  <a:ln w="9525">
                    <a:noFill/>
                    <a:miter lim="800000"/>
                    <a:headEnd/>
                    <a:tailEnd/>
                  </a:ln>
                  <a:effectLst/>
                  <a:extLst/>
                </p:spPr>
                <p:txBody>
                  <a:bodyPr wrap="none" rtlCol="0" anchor="ctr"/>
                  <a:lstStyle/>
                  <a:p>
                    <a:pPr algn="l"/>
                    <a:r>
                      <a:rPr kumimoji="0" lang="en-US" altLang="ja-JP" sz="1200" dirty="0" smtClean="0">
                        <a:latin typeface="Meiryo UI" panose="020B0604030504040204" pitchFamily="50" charset="-128"/>
                        <a:ea typeface="Meiryo UI" panose="020B0604030504040204" pitchFamily="50" charset="-128"/>
                      </a:rPr>
                      <a:t>2.1</a:t>
                    </a:r>
                    <a:endParaRPr kumimoji="0" lang="ja-JP" altLang="en-US" sz="1200" dirty="0">
                      <a:latin typeface="Meiryo UI" panose="020B0604030504040204" pitchFamily="50" charset="-128"/>
                      <a:ea typeface="Meiryo UI" panose="020B0604030504040204" pitchFamily="50" charset="-128"/>
                    </a:endParaRPr>
                  </a:p>
                </p:txBody>
              </p:sp>
              <p:sp>
                <p:nvSpPr>
                  <p:cNvPr id="32" name="正方形/長方形 31"/>
                  <p:cNvSpPr/>
                  <p:nvPr/>
                </p:nvSpPr>
                <p:spPr bwMode="auto">
                  <a:xfrm>
                    <a:off x="5107820" y="6827201"/>
                    <a:ext cx="1096081" cy="318938"/>
                  </a:xfrm>
                  <a:prstGeom prst="rect">
                    <a:avLst/>
                  </a:prstGeom>
                  <a:noFill/>
                  <a:ln w="9525">
                    <a:noFill/>
                    <a:miter lim="800000"/>
                    <a:headEnd/>
                    <a:tailEnd/>
                  </a:ln>
                  <a:effectLst/>
                  <a:extLst/>
                </p:spPr>
                <p:txBody>
                  <a:bodyPr wrap="none" rtlCol="0" anchor="ctr"/>
                  <a:lstStyle/>
                  <a:p>
                    <a:pPr algn="l"/>
                    <a:r>
                      <a:rPr kumimoji="0" lang="en-US" altLang="ja-JP" sz="1200" dirty="0">
                        <a:latin typeface="Meiryo UI" panose="020B0604030504040204" pitchFamily="50" charset="-128"/>
                        <a:ea typeface="Meiryo UI" panose="020B0604030504040204" pitchFamily="50" charset="-128"/>
                      </a:rPr>
                      <a:t>m</a:t>
                    </a:r>
                    <a:r>
                      <a:rPr kumimoji="0" lang="en-US" altLang="ja-JP" sz="1200" dirty="0" smtClean="0">
                        <a:latin typeface="Meiryo UI" panose="020B0604030504040204" pitchFamily="50" charset="-128"/>
                        <a:ea typeface="Meiryo UI" panose="020B0604030504040204" pitchFamily="50" charset="-128"/>
                      </a:rPr>
                      <a:t>Sv/y</a:t>
                    </a:r>
                    <a:endParaRPr kumimoji="0" lang="ja-JP" altLang="en-US" sz="1200" dirty="0">
                      <a:latin typeface="Meiryo UI" panose="020B0604030504040204" pitchFamily="50" charset="-128"/>
                      <a:ea typeface="Meiryo UI" panose="020B0604030504040204" pitchFamily="50" charset="-128"/>
                    </a:endParaRPr>
                  </a:p>
                </p:txBody>
              </p:sp>
            </p:grpSp>
            <p:sp>
              <p:nvSpPr>
                <p:cNvPr id="21" name="正方形/長方形 20"/>
                <p:cNvSpPr/>
                <p:nvPr/>
              </p:nvSpPr>
              <p:spPr bwMode="auto">
                <a:xfrm>
                  <a:off x="829551" y="4955096"/>
                  <a:ext cx="6230679" cy="452390"/>
                </a:xfrm>
                <a:prstGeom prst="rect">
                  <a:avLst/>
                </a:prstGeom>
                <a:solidFill>
                  <a:schemeClr val="bg1"/>
                </a:solidFill>
                <a:ln w="9525">
                  <a:noFill/>
                  <a:miter lim="800000"/>
                  <a:headEnd/>
                  <a:tailEnd/>
                </a:ln>
                <a:effectLst/>
                <a:extLst/>
              </p:spPr>
              <p:txBody>
                <a:bodyPr wrap="none" rtlCol="0" anchor="ctr"/>
                <a:lstStyle/>
                <a:p>
                  <a:pPr algn="ctr"/>
                  <a:r>
                    <a:rPr kumimoji="0" lang="en-US" altLang="ja-JP" sz="1600" b="1" dirty="0">
                      <a:latin typeface="+mn-lt"/>
                      <a:ea typeface="Meiryo UI" panose="020B0604030504040204" pitchFamily="50" charset="-128"/>
                    </a:rPr>
                    <a:t>Comparison of radiation impact between natural exposure and</a:t>
                  </a:r>
                </a:p>
                <a:p>
                  <a:pPr algn="ctr"/>
                  <a:r>
                    <a:rPr kumimoji="0" lang="en-US" altLang="ja-JP" sz="1600" b="1" dirty="0">
                      <a:latin typeface="+mn-lt"/>
                      <a:ea typeface="Meiryo UI" panose="020B0604030504040204" pitchFamily="50" charset="-128"/>
                    </a:rPr>
                    <a:t> discharging </a:t>
                  </a:r>
                  <a:r>
                    <a:rPr kumimoji="0" lang="en-US" altLang="ja-JP" sz="1600" b="1" dirty="0" smtClean="0">
                      <a:latin typeface="+mn-lt"/>
                      <a:ea typeface="Meiryo UI" panose="020B0604030504040204" pitchFamily="50" charset="-128"/>
                    </a:rPr>
                    <a:t>treated water containing 860 TBq of tritium</a:t>
                  </a:r>
                  <a:endParaRPr kumimoji="0" lang="ja-JP" altLang="en-US" sz="1600" b="1" dirty="0">
                    <a:latin typeface="+mn-lt"/>
                    <a:ea typeface="Meiryo UI" panose="020B0604030504040204" pitchFamily="50" charset="-128"/>
                  </a:endParaRPr>
                </a:p>
              </p:txBody>
            </p:sp>
          </p:grpSp>
          <p:sp>
            <p:nvSpPr>
              <p:cNvPr id="17" name="正方形/長方形 16"/>
              <p:cNvSpPr/>
              <p:nvPr/>
            </p:nvSpPr>
            <p:spPr bwMode="auto">
              <a:xfrm>
                <a:off x="2656891" y="6513560"/>
                <a:ext cx="467611" cy="315674"/>
              </a:xfrm>
              <a:prstGeom prst="rect">
                <a:avLst/>
              </a:prstGeom>
              <a:noFill/>
              <a:ln w="9525">
                <a:noFill/>
                <a:miter lim="800000"/>
                <a:headEnd/>
                <a:tailEnd/>
              </a:ln>
              <a:effectLst/>
              <a:extLst/>
            </p:spPr>
            <p:txBody>
              <a:bodyPr wrap="none" rtlCol="0" anchor="ctr"/>
              <a:lstStyle/>
              <a:p>
                <a:pPr algn="l"/>
                <a:r>
                  <a:rPr kumimoji="0" lang="en-US" altLang="ja-JP" sz="1200" dirty="0" smtClean="0">
                    <a:latin typeface="Meiryo UI" panose="020B0604030504040204" pitchFamily="50" charset="-128"/>
                    <a:ea typeface="Meiryo UI" panose="020B0604030504040204" pitchFamily="50" charset="-128"/>
                  </a:rPr>
                  <a:t>0.5</a:t>
                </a:r>
                <a:endParaRPr kumimoji="0" lang="ja-JP" altLang="en-US" sz="1200" dirty="0">
                  <a:latin typeface="Meiryo UI" panose="020B0604030504040204" pitchFamily="50" charset="-128"/>
                  <a:ea typeface="Meiryo UI" panose="020B0604030504040204" pitchFamily="50" charset="-128"/>
                </a:endParaRPr>
              </a:p>
            </p:txBody>
          </p:sp>
          <p:sp>
            <p:nvSpPr>
              <p:cNvPr id="19" name="正方形/長方形 18"/>
              <p:cNvSpPr/>
              <p:nvPr/>
            </p:nvSpPr>
            <p:spPr bwMode="auto">
              <a:xfrm>
                <a:off x="4709229" y="6516845"/>
                <a:ext cx="495540" cy="315674"/>
              </a:xfrm>
              <a:prstGeom prst="rect">
                <a:avLst/>
              </a:prstGeom>
              <a:noFill/>
              <a:ln w="9525">
                <a:noFill/>
                <a:miter lim="800000"/>
                <a:headEnd/>
                <a:tailEnd/>
              </a:ln>
              <a:effectLst/>
              <a:extLst/>
            </p:spPr>
            <p:txBody>
              <a:bodyPr wrap="none" rtlCol="0" anchor="ctr"/>
              <a:lstStyle/>
              <a:p>
                <a:pPr algn="l"/>
                <a:r>
                  <a:rPr kumimoji="0" lang="en-US" altLang="ja-JP" sz="1200" dirty="0" smtClean="0">
                    <a:latin typeface="Meiryo UI" panose="020B0604030504040204" pitchFamily="50" charset="-128"/>
                    <a:ea typeface="Meiryo UI" panose="020B0604030504040204" pitchFamily="50" charset="-128"/>
                  </a:rPr>
                  <a:t>1.5</a:t>
                </a:r>
                <a:endParaRPr kumimoji="0" lang="ja-JP" altLang="en-US" sz="1200" dirty="0">
                  <a:latin typeface="Meiryo UI" panose="020B0604030504040204" pitchFamily="50" charset="-128"/>
                  <a:ea typeface="Meiryo UI" panose="020B0604030504040204" pitchFamily="50" charset="-128"/>
                </a:endParaRPr>
              </a:p>
            </p:txBody>
          </p:sp>
        </p:grpSp>
        <p:sp>
          <p:nvSpPr>
            <p:cNvPr id="18" name="正方形/長方形 17"/>
            <p:cNvSpPr/>
            <p:nvPr/>
          </p:nvSpPr>
          <p:spPr bwMode="auto">
            <a:xfrm>
              <a:off x="5688303" y="6530486"/>
              <a:ext cx="647330" cy="284726"/>
            </a:xfrm>
            <a:prstGeom prst="rect">
              <a:avLst/>
            </a:prstGeom>
            <a:noFill/>
            <a:ln w="9525">
              <a:noFill/>
              <a:miter lim="800000"/>
              <a:headEnd/>
              <a:tailEnd/>
            </a:ln>
            <a:effectLst/>
            <a:extLst/>
          </p:spPr>
          <p:txBody>
            <a:bodyPr wrap="none" rtlCol="0" anchor="ctr"/>
            <a:lstStyle/>
            <a:p>
              <a:pPr algn="l"/>
              <a:r>
                <a:rPr kumimoji="0" lang="en-US" altLang="ja-JP" sz="1200" dirty="0" smtClean="0">
                  <a:latin typeface="Meiryo UI" panose="020B0604030504040204" pitchFamily="50" charset="-128"/>
                  <a:ea typeface="Meiryo UI" panose="020B0604030504040204" pitchFamily="50" charset="-128"/>
                </a:rPr>
                <a:t>2.05</a:t>
              </a:r>
              <a:endParaRPr kumimoji="0" lang="ja-JP" altLang="en-US" sz="1200" dirty="0">
                <a:latin typeface="Meiryo UI" panose="020B0604030504040204" pitchFamily="50" charset="-128"/>
                <a:ea typeface="Meiryo UI" panose="020B0604030504040204" pitchFamily="50" charset="-128"/>
              </a:endParaRPr>
            </a:p>
          </p:txBody>
        </p:sp>
        <p:sp>
          <p:nvSpPr>
            <p:cNvPr id="24" name="正方形/長方形 23"/>
            <p:cNvSpPr/>
            <p:nvPr/>
          </p:nvSpPr>
          <p:spPr bwMode="auto">
            <a:xfrm>
              <a:off x="7728439" y="6517726"/>
              <a:ext cx="647330" cy="284726"/>
            </a:xfrm>
            <a:prstGeom prst="rect">
              <a:avLst/>
            </a:prstGeom>
            <a:noFill/>
            <a:ln w="9525">
              <a:noFill/>
              <a:miter lim="800000"/>
              <a:headEnd/>
              <a:tailEnd/>
            </a:ln>
            <a:effectLst/>
            <a:extLst/>
          </p:spPr>
          <p:txBody>
            <a:bodyPr wrap="none" rtlCol="0" anchor="ctr"/>
            <a:lstStyle/>
            <a:p>
              <a:pPr algn="l"/>
              <a:r>
                <a:rPr kumimoji="0" lang="en-US" altLang="ja-JP" sz="1200" dirty="0" smtClean="0">
                  <a:latin typeface="Meiryo UI" panose="020B0604030504040204" pitchFamily="50" charset="-128"/>
                  <a:ea typeface="Meiryo UI" panose="020B0604030504040204" pitchFamily="50" charset="-128"/>
                </a:rPr>
                <a:t>2.2</a:t>
              </a:r>
              <a:endParaRPr kumimoji="0" lang="ja-JP" altLang="en-US" sz="1200" dirty="0">
                <a:latin typeface="Meiryo UI" panose="020B0604030504040204" pitchFamily="50" charset="-128"/>
                <a:ea typeface="Meiryo UI" panose="020B0604030504040204" pitchFamily="50" charset="-128"/>
              </a:endParaRPr>
            </a:p>
          </p:txBody>
        </p:sp>
      </p:grpSp>
      <p:sp>
        <p:nvSpPr>
          <p:cNvPr id="9" name="テキスト ボックス 8"/>
          <p:cNvSpPr txBox="1"/>
          <p:nvPr/>
        </p:nvSpPr>
        <p:spPr>
          <a:xfrm>
            <a:off x="0" y="8711"/>
            <a:ext cx="9906000" cy="349660"/>
          </a:xfrm>
          <a:prstGeom prst="rect">
            <a:avLst/>
          </a:prstGeom>
          <a:solidFill>
            <a:srgbClr val="0098D0"/>
          </a:solidFill>
          <a:ln>
            <a:noFill/>
          </a:ln>
          <a:extLst/>
        </p:spPr>
        <p:txBody>
          <a:bodyPr wrap="square" lIns="35979" tIns="35979" rIns="35979" bIns="35979">
            <a:spAutoFit/>
          </a:bodyPr>
          <a:lstStyle>
            <a:defPPr>
              <a:defRPr lang="ja-JP"/>
            </a:defPPr>
            <a:lvl1pPr marL="84138" indent="-84138" algn="ctr" defTabSz="954088">
              <a:spcBef>
                <a:spcPct val="50000"/>
              </a:spcBef>
              <a:defRPr sz="2400" b="1">
                <a:solidFill>
                  <a:srgbClr val="FFFFFF"/>
                </a:solidFill>
                <a:latin typeface="Tahoma" pitchFamily="34" charset="0"/>
              </a:defRPr>
            </a:lvl1pPr>
          </a:lstStyle>
          <a:p>
            <a:pPr fontAlgn="auto">
              <a:spcBef>
                <a:spcPts val="0"/>
              </a:spcBef>
              <a:spcAft>
                <a:spcPts val="0"/>
              </a:spcAft>
            </a:pPr>
            <a:r>
              <a:rPr lang="en-US" altLang="ja-JP" sz="18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[Ref. 3] Impact assessment for environmental release </a:t>
            </a:r>
            <a:r>
              <a:rPr lang="en-US" altLang="ja-JP" sz="18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of ALPS treated </a:t>
            </a:r>
            <a:r>
              <a:rPr lang="en-US" altLang="ja-JP" sz="18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water</a:t>
            </a:r>
            <a:endParaRPr lang="ja-JP" altLang="en-US" sz="18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テキスト プレースホルダー 7"/>
          <p:cNvSpPr txBox="1">
            <a:spLocks/>
          </p:cNvSpPr>
          <p:nvPr/>
        </p:nvSpPr>
        <p:spPr>
          <a:xfrm>
            <a:off x="186069" y="634191"/>
            <a:ext cx="9657401" cy="2345120"/>
          </a:xfrm>
          <a:prstGeom prst="rect">
            <a:avLst/>
          </a:prstGeom>
          <a:solidFill>
            <a:srgbClr val="99D6EC"/>
          </a:solidFill>
          <a:ln>
            <a:noFill/>
          </a:ln>
        </p:spPr>
        <p:txBody>
          <a:bodyPr vert="horz" wrap="square" lIns="72000" tIns="36000" rIns="72000" bIns="36000" rtlCol="0" anchor="t" anchorCtr="0">
            <a:spAutoFit/>
          </a:bodyPr>
          <a:lstStyle>
            <a:lvl1pPr marL="342900" indent="-342900" algn="l" defTabSz="914400" rtl="0" eaLnBrk="1" latinLnBrk="0" hangingPunct="1">
              <a:spcBef>
                <a:spcPts val="600"/>
              </a:spcBef>
              <a:spcAft>
                <a:spcPts val="600"/>
              </a:spcAft>
              <a:buClr>
                <a:srgbClr val="002060"/>
              </a:buClr>
              <a:buFont typeface="Wingdings" panose="05000000000000000000" pitchFamily="2" charset="2"/>
              <a:buChar char="l"/>
              <a:defRPr kumimoji="1" lang="ja-JP" altLang="en-US" sz="20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lgn="l" defTabSz="914400" rtl="0" eaLnBrk="1" latinLnBrk="0" hangingPunct="1">
              <a:spcBef>
                <a:spcPts val="600"/>
              </a:spcBef>
              <a:spcAft>
                <a:spcPts val="600"/>
              </a:spcAft>
              <a:buFont typeface="Arial" pitchFamily="34" charset="0"/>
              <a:buChar char="–"/>
              <a:defRPr kumimoji="1" sz="1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defTabSz="914400" rtl="0" eaLnBrk="1" latinLnBrk="0" hangingPunct="1">
              <a:spcBef>
                <a:spcPts val="600"/>
              </a:spcBef>
              <a:spcAft>
                <a:spcPts val="600"/>
              </a:spcAft>
              <a:buFont typeface="Arial" pitchFamily="34" charset="0"/>
              <a:buChar char="•"/>
              <a:defRPr kumimoji="1" sz="105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fontAlgn="auto">
              <a:spcBef>
                <a:spcPts val="0"/>
              </a:spcBef>
              <a:spcAft>
                <a:spcPts val="0"/>
              </a:spcAft>
              <a:defRPr/>
            </a:pPr>
            <a:r>
              <a:rPr lang="en-US" altLang="ja-JP" sz="1800" dirty="0" smtClean="0">
                <a:latin typeface="+mn-lt"/>
              </a:rPr>
              <a:t>Using </a:t>
            </a:r>
            <a:r>
              <a:rPr lang="en-US" altLang="ja-JP" sz="1800" b="1" dirty="0" smtClean="0">
                <a:latin typeface="+mn-lt"/>
              </a:rPr>
              <a:t>UNSCEAR</a:t>
            </a:r>
            <a:r>
              <a:rPr lang="en-US" altLang="ja-JP" sz="1800" b="1" baseline="30000" dirty="0" smtClean="0">
                <a:latin typeface="+mn-lt"/>
              </a:rPr>
              <a:t>*1 </a:t>
            </a:r>
            <a:r>
              <a:rPr lang="en-US" altLang="ja-JP" sz="1800" b="1" dirty="0">
                <a:latin typeface="+mn-lt"/>
              </a:rPr>
              <a:t>assessment </a:t>
            </a:r>
            <a:r>
              <a:rPr lang="en-US" altLang="ja-JP" sz="1800" b="1" dirty="0" smtClean="0">
                <a:latin typeface="+mn-lt"/>
              </a:rPr>
              <a:t>model</a:t>
            </a:r>
            <a:r>
              <a:rPr lang="en-US" altLang="ja-JP" sz="1800" b="1" baseline="30000" dirty="0" smtClean="0">
                <a:latin typeface="+mn-lt"/>
              </a:rPr>
              <a:t>*2</a:t>
            </a:r>
            <a:r>
              <a:rPr lang="en-US" altLang="ja-JP" sz="1800" dirty="0" smtClean="0">
                <a:latin typeface="+mn-lt"/>
              </a:rPr>
              <a:t> and precondition that all the treated </a:t>
            </a:r>
            <a:r>
              <a:rPr lang="en-US" altLang="ja-JP" sz="1800" dirty="0">
                <a:latin typeface="+mn-lt"/>
              </a:rPr>
              <a:t>water stored in tanks </a:t>
            </a:r>
            <a:r>
              <a:rPr lang="en-US" altLang="ja-JP" sz="1800" dirty="0" smtClean="0">
                <a:latin typeface="+mn-lt"/>
              </a:rPr>
              <a:t>(containing 860TBq of tritium) is discharged in </a:t>
            </a:r>
            <a:r>
              <a:rPr lang="en-US" altLang="ja-JP" sz="1800" dirty="0">
                <a:latin typeface="+mn-lt"/>
              </a:rPr>
              <a:t>one </a:t>
            </a:r>
            <a:r>
              <a:rPr lang="en-US" altLang="ja-JP" sz="1800" dirty="0" smtClean="0">
                <a:latin typeface="+mn-lt"/>
              </a:rPr>
              <a:t>year. </a:t>
            </a:r>
          </a:p>
          <a:p>
            <a:pPr marL="0" indent="0" fontAlgn="auto">
              <a:spcBef>
                <a:spcPts val="0"/>
              </a:spcBef>
              <a:spcAft>
                <a:spcPts val="0"/>
              </a:spcAft>
              <a:buNone/>
              <a:defRPr/>
            </a:pPr>
            <a:r>
              <a:rPr lang="en-US" altLang="ja-JP" sz="1400" dirty="0" smtClean="0">
                <a:solidFill>
                  <a:srgbClr val="0000FF"/>
                </a:solidFill>
                <a:latin typeface="+mn-lt"/>
              </a:rPr>
              <a:t>        (*1: UNSCEAR</a:t>
            </a:r>
            <a:r>
              <a:rPr lang="en-US" altLang="ja-JP" sz="1400" dirty="0">
                <a:solidFill>
                  <a:srgbClr val="0000FF"/>
                </a:solidFill>
                <a:latin typeface="+mn-lt"/>
              </a:rPr>
              <a:t>: The United Nations Scientific Committee on the Effects of Atomic </a:t>
            </a:r>
            <a:r>
              <a:rPr lang="en-US" altLang="ja-JP" sz="1400" dirty="0" smtClean="0">
                <a:solidFill>
                  <a:srgbClr val="0000FF"/>
                </a:solidFill>
                <a:latin typeface="+mn-lt"/>
              </a:rPr>
              <a:t>Radiation)</a:t>
            </a:r>
          </a:p>
          <a:p>
            <a:pPr marL="0" indent="0" fontAlgn="auto">
              <a:spcBef>
                <a:spcPts val="0"/>
              </a:spcBef>
              <a:spcAft>
                <a:spcPts val="0"/>
              </a:spcAft>
              <a:buNone/>
              <a:defRPr/>
            </a:pPr>
            <a:r>
              <a:rPr lang="en-US" altLang="ja-JP" sz="1400" dirty="0">
                <a:latin typeface="+mn-lt"/>
              </a:rPr>
              <a:t> </a:t>
            </a:r>
            <a:r>
              <a:rPr lang="en-US" altLang="ja-JP" sz="1400" dirty="0" smtClean="0">
                <a:latin typeface="+mn-lt"/>
              </a:rPr>
              <a:t>       </a:t>
            </a:r>
            <a:r>
              <a:rPr lang="en-US" altLang="ja-JP" sz="1400" dirty="0" smtClean="0">
                <a:solidFill>
                  <a:srgbClr val="0000FF"/>
                </a:solidFill>
                <a:latin typeface="+mn-lt"/>
              </a:rPr>
              <a:t>(*2: re-assessed with Japanese food consumption)</a:t>
            </a:r>
          </a:p>
          <a:p>
            <a:pPr marL="0" indent="0" fontAlgn="auto">
              <a:spcBef>
                <a:spcPts val="0"/>
              </a:spcBef>
              <a:spcAft>
                <a:spcPts val="0"/>
              </a:spcAft>
              <a:buNone/>
              <a:defRPr/>
            </a:pPr>
            <a:r>
              <a:rPr lang="en-US" altLang="ja-JP" sz="1100" dirty="0">
                <a:latin typeface="+mn-lt"/>
              </a:rPr>
              <a:t> </a:t>
            </a:r>
            <a:r>
              <a:rPr lang="en-US" altLang="ja-JP" sz="1100" dirty="0" smtClean="0">
                <a:latin typeface="+mn-lt"/>
              </a:rPr>
              <a:t>                                                                  [Ref.  UNSCEAR 2016</a:t>
            </a:r>
            <a:r>
              <a:rPr lang="en-US" altLang="ja-JP" sz="1100" dirty="0">
                <a:latin typeface="+mn-lt"/>
              </a:rPr>
              <a:t> </a:t>
            </a:r>
            <a:r>
              <a:rPr lang="en-US" altLang="ja-JP" sz="1100" dirty="0" smtClean="0">
                <a:latin typeface="+mn-lt"/>
              </a:rPr>
              <a:t>Report, Annex A “Methodology for estimating public exposures due to radioactive discharges”]</a:t>
            </a:r>
            <a:endParaRPr lang="en-US" altLang="ja-JP" sz="1100" dirty="0">
              <a:latin typeface="+mn-lt"/>
            </a:endParaRPr>
          </a:p>
          <a:p>
            <a:pPr marL="0" indent="0">
              <a:spcBef>
                <a:spcPts val="0"/>
              </a:spcBef>
              <a:spcAft>
                <a:spcPts val="0"/>
              </a:spcAft>
              <a:buNone/>
            </a:pPr>
            <a:r>
              <a:rPr lang="en-US" altLang="ja-JP" sz="1800" dirty="0" smtClean="0">
                <a:latin typeface="+mn-lt"/>
              </a:rPr>
              <a:t>          </a:t>
            </a:r>
            <a:r>
              <a:rPr lang="en-US" altLang="ja-JP" sz="1800" dirty="0" smtClean="0">
                <a:solidFill>
                  <a:prstClr val="black"/>
                </a:solidFill>
                <a:latin typeface="Calibri"/>
                <a:ea typeface="メイリオ" pitchFamily="50" charset="-128"/>
              </a:rPr>
              <a:t> </a:t>
            </a:r>
            <a:r>
              <a:rPr lang="en-US" altLang="ja-JP" sz="1800" dirty="0">
                <a:solidFill>
                  <a:prstClr val="black"/>
                </a:solidFill>
                <a:latin typeface="Calibri"/>
                <a:ea typeface="メイリオ" pitchFamily="50" charset="-128"/>
              </a:rPr>
              <a:t>[case </a:t>
            </a:r>
            <a:r>
              <a:rPr lang="en-US" altLang="ja-JP" sz="1800" dirty="0" smtClean="0">
                <a:solidFill>
                  <a:prstClr val="black"/>
                </a:solidFill>
                <a:latin typeface="Calibri"/>
                <a:ea typeface="メイリオ" pitchFamily="50" charset="-128"/>
              </a:rPr>
              <a:t>1] </a:t>
            </a:r>
            <a:r>
              <a:rPr lang="en-US" altLang="ja-JP" sz="1800" dirty="0">
                <a:solidFill>
                  <a:prstClr val="black"/>
                </a:solidFill>
                <a:latin typeface="Calibri"/>
                <a:ea typeface="メイリオ" pitchFamily="50" charset="-128"/>
              </a:rPr>
              <a:t>Vapor release  -------</a:t>
            </a:r>
            <a:r>
              <a:rPr lang="ja-JP" altLang="en-US" sz="1800" dirty="0">
                <a:solidFill>
                  <a:prstClr val="black"/>
                </a:solidFill>
                <a:latin typeface="Calibri"/>
                <a:ea typeface="メイリオ" pitchFamily="50" charset="-128"/>
              </a:rPr>
              <a:t>          </a:t>
            </a:r>
            <a:r>
              <a:rPr lang="en-US" altLang="ja-JP" sz="1800" dirty="0">
                <a:solidFill>
                  <a:prstClr val="black"/>
                </a:solidFill>
                <a:latin typeface="Calibri"/>
                <a:ea typeface="メイリオ" pitchFamily="50" charset="-128"/>
              </a:rPr>
              <a:t>Approx. </a:t>
            </a:r>
            <a:r>
              <a:rPr lang="en-US" altLang="ja-JP" sz="1800" b="1" dirty="0">
                <a:solidFill>
                  <a:prstClr val="black"/>
                </a:solidFill>
                <a:latin typeface="Calibri"/>
                <a:ea typeface="メイリオ" pitchFamily="50" charset="-128"/>
              </a:rPr>
              <a:t>0.0012 mSv/year </a:t>
            </a:r>
            <a:r>
              <a:rPr lang="en-US" altLang="ja-JP" sz="1600" dirty="0">
                <a:solidFill>
                  <a:prstClr val="black"/>
                </a:solidFill>
                <a:latin typeface="Calibri"/>
                <a:ea typeface="メイリオ" pitchFamily="50" charset="-128"/>
              </a:rPr>
              <a:t>(1.3 </a:t>
            </a:r>
            <a:r>
              <a:rPr lang="en-US" altLang="ja-JP" sz="1600" dirty="0" err="1">
                <a:solidFill>
                  <a:prstClr val="black"/>
                </a:solidFill>
                <a:latin typeface="Calibri"/>
                <a:ea typeface="メイリオ" pitchFamily="50" charset="-128"/>
              </a:rPr>
              <a:t>μSv</a:t>
            </a:r>
            <a:r>
              <a:rPr lang="en-US" altLang="ja-JP" sz="1600" dirty="0">
                <a:solidFill>
                  <a:prstClr val="black"/>
                </a:solidFill>
                <a:latin typeface="Calibri"/>
                <a:ea typeface="メイリオ" pitchFamily="50" charset="-128"/>
              </a:rPr>
              <a:t>/year</a:t>
            </a:r>
            <a:r>
              <a:rPr lang="en-US" altLang="ja-JP" sz="1600" dirty="0" smtClean="0">
                <a:solidFill>
                  <a:prstClr val="black"/>
                </a:solidFill>
                <a:latin typeface="Calibri"/>
                <a:ea typeface="メイリオ" pitchFamily="50" charset="-128"/>
              </a:rPr>
              <a:t>)</a:t>
            </a:r>
          </a:p>
          <a:p>
            <a:pPr marL="0" indent="0">
              <a:spcBef>
                <a:spcPts val="0"/>
              </a:spcBef>
              <a:spcAft>
                <a:spcPts val="0"/>
              </a:spcAft>
              <a:buNone/>
            </a:pPr>
            <a:r>
              <a:rPr lang="en-US" altLang="ja-JP" sz="1800" dirty="0" smtClean="0">
                <a:latin typeface="+mn-lt"/>
              </a:rPr>
              <a:t>           [case 2] Discharge into </a:t>
            </a:r>
            <a:r>
              <a:rPr lang="en-US" altLang="ja-JP" sz="1800" dirty="0">
                <a:latin typeface="+mn-lt"/>
              </a:rPr>
              <a:t>the sea    </a:t>
            </a:r>
            <a:r>
              <a:rPr lang="en-US" altLang="ja-JP" sz="1800" dirty="0" smtClean="0">
                <a:latin typeface="+mn-lt"/>
              </a:rPr>
              <a:t>---- </a:t>
            </a:r>
            <a:r>
              <a:rPr lang="en-US" altLang="ja-JP" sz="1800" dirty="0">
                <a:latin typeface="+mn-lt"/>
              </a:rPr>
              <a:t>Approx. </a:t>
            </a:r>
            <a:r>
              <a:rPr lang="en-US" altLang="ja-JP" sz="1800" b="1" dirty="0" smtClean="0">
                <a:latin typeface="+mn-lt"/>
              </a:rPr>
              <a:t>0.000071 to 0.00081 mSv/year </a:t>
            </a:r>
            <a:r>
              <a:rPr lang="en-US" altLang="ja-JP" sz="1400" dirty="0" smtClean="0">
                <a:latin typeface="+mn-lt"/>
              </a:rPr>
              <a:t>(0.071 </a:t>
            </a:r>
            <a:r>
              <a:rPr lang="en-US" altLang="ja-JP" sz="1400" dirty="0">
                <a:latin typeface="+mn-lt"/>
              </a:rPr>
              <a:t>to </a:t>
            </a:r>
            <a:r>
              <a:rPr lang="en-US" altLang="ja-JP" sz="1400" dirty="0" smtClean="0">
                <a:latin typeface="+mn-lt"/>
              </a:rPr>
              <a:t>0.81 </a:t>
            </a:r>
            <a:r>
              <a:rPr lang="en-US" altLang="ja-JP" sz="1400" dirty="0" err="1" smtClean="0">
                <a:latin typeface="+mn-lt"/>
              </a:rPr>
              <a:t>μSv</a:t>
            </a:r>
            <a:r>
              <a:rPr lang="en-US" altLang="ja-JP" sz="1400" dirty="0" smtClean="0">
                <a:latin typeface="+mn-lt"/>
              </a:rPr>
              <a:t>/year)</a:t>
            </a:r>
            <a:endParaRPr lang="en-US" altLang="ja-JP" sz="1800" dirty="0">
              <a:latin typeface="+mn-lt"/>
            </a:endParaRPr>
          </a:p>
          <a:p>
            <a:pPr fontAlgn="auto">
              <a:lnSpc>
                <a:spcPts val="1900"/>
              </a:lnSpc>
              <a:spcAft>
                <a:spcPts val="0"/>
              </a:spcAft>
              <a:defRPr/>
            </a:pPr>
            <a:r>
              <a:rPr lang="en-US" altLang="ja-JP" sz="1800" dirty="0" smtClean="0">
                <a:latin typeface="+mn-lt"/>
              </a:rPr>
              <a:t>In both discharge methods, </a:t>
            </a:r>
            <a:r>
              <a:rPr lang="en-US" altLang="ja-JP" sz="1800" u="sng" dirty="0">
                <a:latin typeface="+mn-lt"/>
              </a:rPr>
              <a:t>the impact of the </a:t>
            </a:r>
            <a:r>
              <a:rPr lang="en-US" altLang="ja-JP" sz="1800" b="1" u="sng" dirty="0">
                <a:latin typeface="+mn-lt"/>
              </a:rPr>
              <a:t>radiation </a:t>
            </a:r>
            <a:r>
              <a:rPr lang="en-US" altLang="ja-JP" sz="1800" b="1" u="sng" dirty="0" smtClean="0">
                <a:latin typeface="+mn-lt"/>
              </a:rPr>
              <a:t>from the discharge is considerably </a:t>
            </a:r>
            <a:r>
              <a:rPr lang="en-US" altLang="ja-JP" sz="1800" b="1" u="sng" dirty="0">
                <a:latin typeface="+mn-lt"/>
              </a:rPr>
              <a:t>small</a:t>
            </a:r>
            <a:r>
              <a:rPr lang="en-US" altLang="ja-JP" sz="1800" u="sng" dirty="0">
                <a:latin typeface="+mn-lt"/>
              </a:rPr>
              <a:t>, compared with </a:t>
            </a:r>
            <a:r>
              <a:rPr lang="en-US" altLang="ja-JP" sz="1800" b="1" u="sng" dirty="0" smtClean="0">
                <a:latin typeface="+mn-lt"/>
              </a:rPr>
              <a:t>annual natural </a:t>
            </a:r>
            <a:r>
              <a:rPr lang="en-US" altLang="ja-JP" sz="1800" b="1" u="sng" dirty="0">
                <a:latin typeface="+mn-lt"/>
              </a:rPr>
              <a:t>exposure</a:t>
            </a:r>
            <a:r>
              <a:rPr lang="en-US" altLang="ja-JP" sz="1800" u="sng" dirty="0">
                <a:latin typeface="+mn-lt"/>
              </a:rPr>
              <a:t> </a:t>
            </a:r>
            <a:r>
              <a:rPr lang="en-US" altLang="ja-JP" sz="1800" b="1" u="sng" dirty="0" smtClean="0">
                <a:latin typeface="+mn-lt"/>
              </a:rPr>
              <a:t>in Japan:  2.1 mSv/year</a:t>
            </a:r>
            <a:r>
              <a:rPr lang="en-US" altLang="ja-JP" sz="1800" dirty="0" smtClean="0">
                <a:latin typeface="+mn-lt"/>
              </a:rPr>
              <a:t> (</a:t>
            </a:r>
            <a:r>
              <a:rPr lang="en-US" altLang="ja-JP" sz="1800" dirty="0" smtClean="0">
                <a:solidFill>
                  <a:prstClr val="black"/>
                </a:solidFill>
                <a:latin typeface="Calibri"/>
                <a:ea typeface="メイリオ" pitchFamily="50" charset="-128"/>
              </a:rPr>
              <a:t>2,100 </a:t>
            </a:r>
            <a:r>
              <a:rPr lang="en-US" altLang="ja-JP" sz="1800" dirty="0" err="1" smtClean="0">
                <a:solidFill>
                  <a:prstClr val="black"/>
                </a:solidFill>
                <a:latin typeface="Calibri"/>
                <a:ea typeface="メイリオ" pitchFamily="50" charset="-128"/>
              </a:rPr>
              <a:t>μSv</a:t>
            </a:r>
            <a:r>
              <a:rPr lang="en-US" altLang="ja-JP" sz="1800" dirty="0" smtClean="0">
                <a:solidFill>
                  <a:prstClr val="black"/>
                </a:solidFill>
                <a:latin typeface="Calibri"/>
                <a:ea typeface="メイリオ" pitchFamily="50" charset="-128"/>
              </a:rPr>
              <a:t>/year)</a:t>
            </a:r>
            <a:r>
              <a:rPr lang="en-US" altLang="ja-JP" sz="1800" dirty="0" smtClean="0">
                <a:latin typeface="+mn-lt"/>
              </a:rPr>
              <a:t>.</a:t>
            </a:r>
            <a:endParaRPr lang="ja-JP" altLang="en-US" sz="1800" dirty="0">
              <a:latin typeface="+mn-lt"/>
            </a:endParaRPr>
          </a:p>
        </p:txBody>
      </p:sp>
      <p:sp>
        <p:nvSpPr>
          <p:cNvPr id="3" name="波線 2"/>
          <p:cNvSpPr/>
          <p:nvPr/>
        </p:nvSpPr>
        <p:spPr>
          <a:xfrm rot="-5400000">
            <a:off x="5325410" y="5873382"/>
            <a:ext cx="265761" cy="178207"/>
          </a:xfrm>
          <a:prstGeom prst="wave">
            <a:avLst>
              <a:gd name="adj1" fmla="val 2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387487" y="4049585"/>
            <a:ext cx="9131026" cy="769441"/>
          </a:xfrm>
          <a:prstGeom prst="rect">
            <a:avLst/>
          </a:prstGeom>
          <a:noFill/>
        </p:spPr>
        <p:txBody>
          <a:bodyPr wrap="none" rtlCol="0">
            <a:spAutoFit/>
          </a:bodyPr>
          <a:lstStyle/>
          <a:p>
            <a:pPr lvl="0"/>
            <a:r>
              <a:rPr lang="en-US" altLang="ja-JP" sz="1100" dirty="0" smtClean="0">
                <a:solidFill>
                  <a:prstClr val="black"/>
                </a:solidFill>
                <a:latin typeface="Calibri"/>
                <a:ea typeface="Meiryo UI" panose="020B0604030504040204" pitchFamily="50" charset="-128"/>
              </a:rPr>
              <a:t>※1 </a:t>
            </a:r>
            <a:r>
              <a:rPr lang="en-US" altLang="ja-JP" sz="1100" dirty="0">
                <a:solidFill>
                  <a:prstClr val="black"/>
                </a:solidFill>
                <a:latin typeface="Calibri"/>
                <a:ea typeface="Meiryo UI" panose="020B0604030504040204" pitchFamily="50" charset="-128"/>
              </a:rPr>
              <a:t>Sum of external dose from the atmosphere and soils, and internal dose from inhaling the air and ingesting terrestrial life (at 5km points from the FDNPS)</a:t>
            </a:r>
          </a:p>
          <a:p>
            <a:r>
              <a:rPr lang="en-US" altLang="ja-JP" sz="1100" dirty="0" smtClean="0">
                <a:latin typeface="+mn-lt"/>
                <a:ea typeface="Meiryo UI" panose="020B0604030504040204" pitchFamily="50" charset="-128"/>
              </a:rPr>
              <a:t>※2 Sum of external dose from beaches and internal dose from ingesting marine life. </a:t>
            </a:r>
          </a:p>
          <a:p>
            <a:r>
              <a:rPr lang="en-US" altLang="ja-JP" sz="1100" dirty="0" smtClean="0">
                <a:latin typeface="+mn-lt"/>
                <a:ea typeface="Meiryo UI" panose="020B0604030504040204" pitchFamily="50" charset="-128"/>
              </a:rPr>
              <a:t>※3 Estimation was conducted on the two assumptions that  “ND (Not Detected)” nuclides are 1) their ND value and 2) zero.</a:t>
            </a:r>
          </a:p>
          <a:p>
            <a:r>
              <a:rPr lang="en-US" altLang="ja-JP" sz="1100" dirty="0" smtClean="0">
                <a:latin typeface="Calibri" panose="020F0502020204030204"/>
                <a:ea typeface="Meiryo UI" panose="020B0604030504040204" pitchFamily="50" charset="-128"/>
              </a:rPr>
              <a:t>※4 </a:t>
            </a:r>
            <a:r>
              <a:rPr lang="en-US" altLang="ja-JP" sz="1100" dirty="0" smtClean="0">
                <a:latin typeface="+mn-lt"/>
                <a:ea typeface="Meiryo UI" panose="020B0604030504040204" pitchFamily="50" charset="-128"/>
              </a:rPr>
              <a:t>For exposure dose for [case 1 (vapor release)], there is no difference between the results from two assumptions</a:t>
            </a:r>
            <a:endParaRPr kumimoji="1" lang="ja-JP" altLang="en-US" sz="1100" dirty="0">
              <a:latin typeface="+mn-lt"/>
            </a:endParaRPr>
          </a:p>
        </p:txBody>
      </p:sp>
      <p:sp>
        <p:nvSpPr>
          <p:cNvPr id="27" name="波線 26"/>
          <p:cNvSpPr/>
          <p:nvPr/>
        </p:nvSpPr>
        <p:spPr>
          <a:xfrm rot="-5400000">
            <a:off x="5364897" y="6288548"/>
            <a:ext cx="147803" cy="139223"/>
          </a:xfrm>
          <a:prstGeom prst="wave">
            <a:avLst>
              <a:gd name="adj1" fmla="val 2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スライド番号プレースホルダー 3"/>
          <p:cNvSpPr>
            <a:spLocks noGrp="1"/>
          </p:cNvSpPr>
          <p:nvPr>
            <p:ph type="sldNum" sz="quarter" idx="4294967295"/>
          </p:nvPr>
        </p:nvSpPr>
        <p:spPr>
          <a:xfrm>
            <a:off x="7540855" y="6553973"/>
            <a:ext cx="2302615" cy="276999"/>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12</a:t>
            </a:r>
            <a:endParaRPr kumimoji="1" lang="ja-JP" altLang="en-US"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25" name="テキスト ボックス 2"/>
          <p:cNvSpPr txBox="1">
            <a:spLocks noChangeArrowheads="1"/>
          </p:cNvSpPr>
          <p:nvPr/>
        </p:nvSpPr>
        <p:spPr bwMode="auto">
          <a:xfrm>
            <a:off x="2107161" y="5518342"/>
            <a:ext cx="1651670" cy="276999"/>
          </a:xfrm>
          <a:prstGeom prst="rect">
            <a:avLst/>
          </a:prstGeom>
          <a:noFill/>
          <a:ln w="9525">
            <a:noFill/>
            <a:miter lim="800000"/>
            <a:headEnd/>
            <a:tailEnd/>
          </a:ln>
        </p:spPr>
        <p:txBody>
          <a:bodyPr rot="0" vert="horz" wrap="square" lIns="91440" tIns="45720" rIns="91440" bIns="45720" anchor="t" anchorCtr="0">
            <a:spAutoFit/>
          </a:bodyPr>
          <a:lstStyle/>
          <a:p>
            <a:pPr algn="just">
              <a:spcAft>
                <a:spcPts val="0"/>
              </a:spcAft>
            </a:pPr>
            <a:r>
              <a:rPr lang="en-US" sz="1200" kern="100" dirty="0" smtClean="0">
                <a:effectLst/>
                <a:latin typeface="Century" panose="02040604050505020304" pitchFamily="18" charset="0"/>
                <a:ea typeface="ＭＳ 明朝" panose="02020609040205080304" pitchFamily="17" charset="-128"/>
                <a:cs typeface="Times New Roman" panose="02020603050405020304" pitchFamily="18" charset="0"/>
              </a:rPr>
              <a:t>0.0012 mSv/year</a:t>
            </a: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29" name="テキスト ボックス 2"/>
          <p:cNvSpPr txBox="1">
            <a:spLocks noChangeArrowheads="1"/>
          </p:cNvSpPr>
          <p:nvPr/>
        </p:nvSpPr>
        <p:spPr bwMode="auto">
          <a:xfrm>
            <a:off x="2013007" y="5864804"/>
            <a:ext cx="1527510" cy="276999"/>
          </a:xfrm>
          <a:prstGeom prst="rect">
            <a:avLst/>
          </a:prstGeom>
          <a:noFill/>
          <a:ln w="9525">
            <a:noFill/>
            <a:miter lim="800000"/>
            <a:headEnd/>
            <a:tailEnd/>
          </a:ln>
        </p:spPr>
        <p:txBody>
          <a:bodyPr rot="0" vert="horz" wrap="square" lIns="91440" tIns="45720" rIns="91440" bIns="45720" anchor="t" anchorCtr="0">
            <a:spAutoFit/>
          </a:bodyPr>
          <a:lstStyle/>
          <a:p>
            <a:pPr algn="just">
              <a:spcAft>
                <a:spcPts val="0"/>
              </a:spcAft>
            </a:pPr>
            <a:r>
              <a:rPr lang="en-US" sz="1200" kern="100" dirty="0" smtClean="0">
                <a:effectLst/>
                <a:latin typeface="Century" panose="02040604050505020304" pitchFamily="18" charset="0"/>
                <a:ea typeface="ＭＳ 明朝" panose="02020609040205080304" pitchFamily="17" charset="-128"/>
                <a:cs typeface="Times New Roman" panose="02020603050405020304" pitchFamily="18" charset="0"/>
              </a:rPr>
              <a:t>0.00081 mSv/year</a:t>
            </a: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30" name="テキスト ボックス 2"/>
          <p:cNvSpPr txBox="1">
            <a:spLocks noChangeArrowheads="1"/>
          </p:cNvSpPr>
          <p:nvPr/>
        </p:nvSpPr>
        <p:spPr bwMode="auto">
          <a:xfrm>
            <a:off x="7254179" y="6206416"/>
            <a:ext cx="1153795" cy="276999"/>
          </a:xfrm>
          <a:prstGeom prst="rect">
            <a:avLst/>
          </a:prstGeom>
          <a:noFill/>
          <a:ln w="9525">
            <a:noFill/>
            <a:miter lim="800000"/>
            <a:headEnd/>
            <a:tailEnd/>
          </a:ln>
        </p:spPr>
        <p:txBody>
          <a:bodyPr rot="0" vert="horz" wrap="square" lIns="91440" tIns="45720" rIns="91440" bIns="45720" anchor="t" anchorCtr="0">
            <a:spAutoFit/>
          </a:bodyPr>
          <a:lstStyle/>
          <a:p>
            <a:pPr algn="just">
              <a:spcAft>
                <a:spcPts val="0"/>
              </a:spcAft>
            </a:pPr>
            <a:r>
              <a:rPr lang="en-US" sz="1200" kern="100" dirty="0" smtClean="0">
                <a:effectLst/>
                <a:latin typeface="Century" panose="02040604050505020304" pitchFamily="18" charset="0"/>
                <a:ea typeface="ＭＳ 明朝" panose="02020609040205080304" pitchFamily="17" charset="-128"/>
                <a:cs typeface="Times New Roman" panose="02020603050405020304" pitchFamily="18" charset="0"/>
              </a:rPr>
              <a:t>2.1 mSv/year</a:t>
            </a: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2" name="テキスト ボックス 1"/>
          <p:cNvSpPr txBox="1"/>
          <p:nvPr/>
        </p:nvSpPr>
        <p:spPr>
          <a:xfrm>
            <a:off x="256954" y="327004"/>
            <a:ext cx="1921091" cy="338554"/>
          </a:xfrm>
          <a:prstGeom prst="rect">
            <a:avLst/>
          </a:prstGeom>
          <a:noFill/>
        </p:spPr>
        <p:txBody>
          <a:bodyPr wrap="square" rtlCol="0">
            <a:spAutoFit/>
          </a:bodyPr>
          <a:lstStyle/>
          <a:p>
            <a:r>
              <a:rPr kumimoji="1" lang="en-US" altLang="ja-JP" sz="1600" dirty="0" smtClean="0"/>
              <a:t>[Conditions]</a:t>
            </a:r>
            <a:endParaRPr kumimoji="1" lang="ja-JP" altLang="en-US" sz="1600" dirty="0"/>
          </a:p>
        </p:txBody>
      </p:sp>
    </p:spTree>
    <p:extLst>
      <p:ext uri="{BB962C8B-B14F-4D97-AF65-F5344CB8AC3E}">
        <p14:creationId xmlns:p14="http://schemas.microsoft.com/office/powerpoint/2010/main" val="17875365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p:cNvSpPr txBox="1"/>
          <p:nvPr/>
        </p:nvSpPr>
        <p:spPr>
          <a:xfrm>
            <a:off x="0" y="-4371"/>
            <a:ext cx="9906000" cy="626659"/>
          </a:xfrm>
          <a:prstGeom prst="rect">
            <a:avLst/>
          </a:prstGeom>
          <a:solidFill>
            <a:srgbClr val="0098D0"/>
          </a:solidFill>
          <a:ln>
            <a:noFill/>
          </a:ln>
          <a:extLst/>
        </p:spPr>
        <p:txBody>
          <a:bodyPr wrap="square" lIns="35979" tIns="35979" rIns="35979" bIns="35979">
            <a:spAutoFit/>
          </a:bodyPr>
          <a:lstStyle>
            <a:defPPr>
              <a:defRPr lang="ja-JP"/>
            </a:defPPr>
            <a:lvl1pPr marL="84138" indent="-84138" algn="ctr" defTabSz="954088">
              <a:spcBef>
                <a:spcPct val="50000"/>
              </a:spcBef>
              <a:defRPr sz="2400" b="1">
                <a:solidFill>
                  <a:srgbClr val="FFFFFF"/>
                </a:solidFill>
                <a:latin typeface="Tahoma" pitchFamily="34" charset="0"/>
              </a:defRPr>
            </a:lvl1pPr>
          </a:lstStyle>
          <a:p>
            <a:pPr algn="l" fontAlgn="auto">
              <a:spcBef>
                <a:spcPts val="0"/>
              </a:spcBef>
              <a:spcAft>
                <a:spcPts val="0"/>
              </a:spcAft>
              <a:defRPr/>
            </a:pPr>
            <a:r>
              <a:rPr lang="en-US" altLang="ja-JP" sz="1800" dirty="0" smtClean="0">
                <a:latin typeface="Meiryo UI" panose="020B0604030504040204" pitchFamily="50" charset="-128"/>
                <a:ea typeface="Meiryo UI" panose="020B0604030504040204" pitchFamily="50" charset="-128"/>
                <a:cs typeface="Times New Roman" panose="02020603050405020304" pitchFamily="18" charset="0"/>
              </a:rPr>
              <a:t>     10. The </a:t>
            </a:r>
            <a:r>
              <a:rPr lang="en-US" altLang="ja-JP" sz="1800" dirty="0">
                <a:latin typeface="Meiryo UI" panose="020B0604030504040204" pitchFamily="50" charset="-128"/>
                <a:ea typeface="Meiryo UI" panose="020B0604030504040204" pitchFamily="50" charset="-128"/>
                <a:cs typeface="Times New Roman" panose="02020603050405020304" pitchFamily="18" charset="0"/>
              </a:rPr>
              <a:t>key points of the </a:t>
            </a:r>
            <a:r>
              <a:rPr lang="en-US" altLang="ja-JP" sz="1800" dirty="0" smtClean="0">
                <a:latin typeface="Meiryo UI" panose="020B0604030504040204" pitchFamily="50" charset="-128"/>
                <a:ea typeface="Meiryo UI" panose="020B0604030504040204" pitchFamily="50" charset="-128"/>
                <a:cs typeface="Times New Roman" panose="02020603050405020304" pitchFamily="18" charset="0"/>
              </a:rPr>
              <a:t>report</a:t>
            </a:r>
            <a:r>
              <a:rPr lang="en-US" altLang="ja-JP" sz="18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8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8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defRPr/>
            </a:pPr>
            <a:r>
              <a:rPr lang="en-US" altLang="ja-JP" sz="18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8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                            Countermeasures against reputational damage</a:t>
            </a:r>
            <a:endParaRPr lang="ja-JP" altLang="en-US" sz="18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テキスト プレースホルダー 7"/>
          <p:cNvSpPr txBox="1">
            <a:spLocks/>
          </p:cNvSpPr>
          <p:nvPr/>
        </p:nvSpPr>
        <p:spPr>
          <a:xfrm>
            <a:off x="209038" y="913204"/>
            <a:ext cx="9487924" cy="1605026"/>
          </a:xfrm>
          <a:prstGeom prst="rect">
            <a:avLst/>
          </a:prstGeom>
          <a:solidFill>
            <a:srgbClr val="99D6EC"/>
          </a:solidFill>
          <a:ln>
            <a:noFill/>
          </a:ln>
        </p:spPr>
        <p:txBody>
          <a:bodyPr vert="horz" wrap="square" lIns="144000" tIns="108000" rIns="144000" bIns="108000" rtlCol="0" anchor="ctr" anchorCtr="0">
            <a:noAutofit/>
          </a:bodyPr>
          <a:lstStyle>
            <a:lvl1pPr marL="342900" indent="-342900" algn="l" defTabSz="914400" rtl="0" eaLnBrk="1" latinLnBrk="0" hangingPunct="1">
              <a:spcBef>
                <a:spcPts val="600"/>
              </a:spcBef>
              <a:spcAft>
                <a:spcPts val="600"/>
              </a:spcAft>
              <a:buClr>
                <a:srgbClr val="002060"/>
              </a:buClr>
              <a:buFont typeface="Wingdings" panose="05000000000000000000" pitchFamily="2" charset="2"/>
              <a:buChar char="l"/>
              <a:defRPr kumimoji="1" lang="ja-JP" altLang="en-US" sz="20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lgn="l" defTabSz="914400" rtl="0" eaLnBrk="1" latinLnBrk="0" hangingPunct="1">
              <a:spcBef>
                <a:spcPts val="600"/>
              </a:spcBef>
              <a:spcAft>
                <a:spcPts val="600"/>
              </a:spcAft>
              <a:buFont typeface="Arial" pitchFamily="34" charset="0"/>
              <a:buChar char="–"/>
              <a:defRPr kumimoji="1" sz="1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defTabSz="914400" rtl="0" eaLnBrk="1" latinLnBrk="0" hangingPunct="1">
              <a:spcBef>
                <a:spcPts val="600"/>
              </a:spcBef>
              <a:spcAft>
                <a:spcPts val="600"/>
              </a:spcAft>
              <a:buFont typeface="Arial" pitchFamily="34" charset="0"/>
              <a:buChar char="•"/>
              <a:defRPr kumimoji="1" sz="105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fontAlgn="auto">
              <a:lnSpc>
                <a:spcPts val="2000"/>
              </a:lnSpc>
              <a:spcAft>
                <a:spcPts val="0"/>
              </a:spcAft>
              <a:buNone/>
              <a:defRPr/>
            </a:pPr>
            <a:r>
              <a:rPr lang="en-US" altLang="ja-JP" b="1" dirty="0" smtClean="0">
                <a:latin typeface="+mn-lt"/>
              </a:rPr>
              <a:t>1)    Well planned disposition process</a:t>
            </a:r>
          </a:p>
          <a:p>
            <a:pPr marL="449263" indent="-449263" fontAlgn="auto">
              <a:lnSpc>
                <a:spcPts val="2000"/>
              </a:lnSpc>
              <a:spcAft>
                <a:spcPts val="0"/>
              </a:spcAft>
              <a:buNone/>
              <a:defRPr/>
            </a:pPr>
            <a:r>
              <a:rPr lang="en-US" altLang="ja-JP" b="1" dirty="0" smtClean="0">
                <a:latin typeface="+mn-lt"/>
              </a:rPr>
              <a:t>2)    Expansion and enhancement of countermeasures building on best practices</a:t>
            </a:r>
            <a:endParaRPr lang="en-US" altLang="ja-JP" b="1" dirty="0">
              <a:latin typeface="+mn-lt"/>
            </a:endParaRPr>
          </a:p>
          <a:p>
            <a:pPr marL="0" indent="0" fontAlgn="auto">
              <a:lnSpc>
                <a:spcPts val="2000"/>
              </a:lnSpc>
              <a:spcAft>
                <a:spcPts val="0"/>
              </a:spcAft>
              <a:buNone/>
              <a:defRPr/>
            </a:pPr>
            <a:r>
              <a:rPr lang="en-US" altLang="ja-JP" b="1" dirty="0" smtClean="0">
                <a:latin typeface="+mn-lt"/>
              </a:rPr>
              <a:t>3)    Continuous and flexible response</a:t>
            </a:r>
            <a:endParaRPr lang="ja-JP" altLang="en-US" dirty="0">
              <a:latin typeface="+mn-lt"/>
            </a:endParaRPr>
          </a:p>
        </p:txBody>
      </p:sp>
      <p:sp>
        <p:nvSpPr>
          <p:cNvPr id="6" name="角丸四角形 5"/>
          <p:cNvSpPr/>
          <p:nvPr/>
        </p:nvSpPr>
        <p:spPr>
          <a:xfrm>
            <a:off x="561545" y="2855302"/>
            <a:ext cx="8782910" cy="3661612"/>
          </a:xfrm>
          <a:prstGeom prst="roundRect">
            <a:avLst>
              <a:gd name="adj" fmla="val 11347"/>
            </a:avLst>
          </a:prstGeom>
        </p:spPr>
        <p:style>
          <a:lnRef idx="2">
            <a:schemeClr val="accent1"/>
          </a:lnRef>
          <a:fillRef idx="1">
            <a:schemeClr val="lt1"/>
          </a:fillRef>
          <a:effectRef idx="0">
            <a:schemeClr val="accent1"/>
          </a:effectRef>
          <a:fontRef idx="minor">
            <a:schemeClr val="dk1"/>
          </a:fontRef>
        </p:style>
        <p:txBody>
          <a:bodyPr lIns="36000" tIns="0" rIns="36000" bIns="0" rtlCol="0" anchor="t"/>
          <a:lstStyle>
            <a:defPPr>
              <a:defRPr lang="ja-JP"/>
            </a:defPPr>
            <a:lvl1pPr algn="l" rtl="0" fontAlgn="base">
              <a:spcBef>
                <a:spcPct val="0"/>
              </a:spcBef>
              <a:spcAft>
                <a:spcPct val="0"/>
              </a:spcAft>
              <a:defRPr kumimoji="1" kern="1200">
                <a:solidFill>
                  <a:schemeClr val="dk1"/>
                </a:solidFill>
                <a:latin typeface="+mn-lt"/>
                <a:ea typeface="+mn-ea"/>
                <a:cs typeface="+mn-cs"/>
              </a:defRPr>
            </a:lvl1pPr>
            <a:lvl2pPr marL="457200" algn="l" rtl="0" fontAlgn="base">
              <a:spcBef>
                <a:spcPct val="0"/>
              </a:spcBef>
              <a:spcAft>
                <a:spcPct val="0"/>
              </a:spcAft>
              <a:defRPr kumimoji="1" kern="1200">
                <a:solidFill>
                  <a:schemeClr val="dk1"/>
                </a:solidFill>
                <a:latin typeface="+mn-lt"/>
                <a:ea typeface="+mn-ea"/>
                <a:cs typeface="+mn-cs"/>
              </a:defRPr>
            </a:lvl2pPr>
            <a:lvl3pPr marL="914400" algn="l" rtl="0" fontAlgn="base">
              <a:spcBef>
                <a:spcPct val="0"/>
              </a:spcBef>
              <a:spcAft>
                <a:spcPct val="0"/>
              </a:spcAft>
              <a:defRPr kumimoji="1" kern="1200">
                <a:solidFill>
                  <a:schemeClr val="dk1"/>
                </a:solidFill>
                <a:latin typeface="+mn-lt"/>
                <a:ea typeface="+mn-ea"/>
                <a:cs typeface="+mn-cs"/>
              </a:defRPr>
            </a:lvl3pPr>
            <a:lvl4pPr marL="1371600" algn="l" rtl="0" fontAlgn="base">
              <a:spcBef>
                <a:spcPct val="0"/>
              </a:spcBef>
              <a:spcAft>
                <a:spcPct val="0"/>
              </a:spcAft>
              <a:defRPr kumimoji="1" kern="1200">
                <a:solidFill>
                  <a:schemeClr val="dk1"/>
                </a:solidFill>
                <a:latin typeface="+mn-lt"/>
                <a:ea typeface="+mn-ea"/>
                <a:cs typeface="+mn-cs"/>
              </a:defRPr>
            </a:lvl4pPr>
            <a:lvl5pPr marL="1828800" algn="l" rtl="0" fontAlgn="base">
              <a:spcBef>
                <a:spcPct val="0"/>
              </a:spcBef>
              <a:spcAft>
                <a:spcPct val="0"/>
              </a:spcAft>
              <a:defRPr kumimoji="1" kern="1200">
                <a:solidFill>
                  <a:schemeClr val="dk1"/>
                </a:solidFill>
                <a:latin typeface="+mn-lt"/>
                <a:ea typeface="+mn-ea"/>
                <a:cs typeface="+mn-cs"/>
              </a:defRPr>
            </a:lvl5pPr>
            <a:lvl6pPr marL="2286000" algn="l" defTabSz="914400" rtl="0" eaLnBrk="1" latinLnBrk="0" hangingPunct="1">
              <a:defRPr kumimoji="1" kern="1200">
                <a:solidFill>
                  <a:schemeClr val="dk1"/>
                </a:solidFill>
                <a:latin typeface="+mn-lt"/>
                <a:ea typeface="+mn-ea"/>
                <a:cs typeface="+mn-cs"/>
              </a:defRPr>
            </a:lvl6pPr>
            <a:lvl7pPr marL="2743200" algn="l" defTabSz="914400" rtl="0" eaLnBrk="1" latinLnBrk="0" hangingPunct="1">
              <a:defRPr kumimoji="1" kern="1200">
                <a:solidFill>
                  <a:schemeClr val="dk1"/>
                </a:solidFill>
                <a:latin typeface="+mn-lt"/>
                <a:ea typeface="+mn-ea"/>
                <a:cs typeface="+mn-cs"/>
              </a:defRPr>
            </a:lvl7pPr>
            <a:lvl8pPr marL="3200400" algn="l" defTabSz="914400" rtl="0" eaLnBrk="1" latinLnBrk="0" hangingPunct="1">
              <a:defRPr kumimoji="1" kern="1200">
                <a:solidFill>
                  <a:schemeClr val="dk1"/>
                </a:solidFill>
                <a:latin typeface="+mn-lt"/>
                <a:ea typeface="+mn-ea"/>
                <a:cs typeface="+mn-cs"/>
              </a:defRPr>
            </a:lvl8pPr>
            <a:lvl9pPr marL="3657600" algn="l" defTabSz="914400" rtl="0" eaLnBrk="1" latinLnBrk="0" hangingPunct="1">
              <a:defRPr kumimoji="1" kern="1200">
                <a:solidFill>
                  <a:schemeClr val="dk1"/>
                </a:solidFill>
                <a:latin typeface="+mn-lt"/>
                <a:ea typeface="+mn-ea"/>
                <a:cs typeface="+mn-cs"/>
              </a:defRPr>
            </a:lvl9pPr>
          </a:lstStyle>
          <a:p>
            <a:pPr>
              <a:spcBef>
                <a:spcPts val="600"/>
              </a:spcBef>
            </a:pPr>
            <a:r>
              <a:rPr lang="ja-JP" altLang="en-US" sz="2000" b="1" dirty="0" smtClean="0">
                <a:cs typeface="Arial" panose="020B0604020202020204" pitchFamily="34" charset="0"/>
              </a:rPr>
              <a:t>＜</a:t>
            </a:r>
            <a:r>
              <a:rPr lang="en-US" altLang="ja-JP" sz="2000" b="1" dirty="0" smtClean="0">
                <a:cs typeface="Arial" panose="020B0604020202020204" pitchFamily="34" charset="0"/>
              </a:rPr>
              <a:t>1. Well planned </a:t>
            </a:r>
            <a:r>
              <a:rPr lang="en-US" altLang="ja-JP" sz="2000" b="1" dirty="0" smtClean="0">
                <a:solidFill>
                  <a:schemeClr val="tx1"/>
                </a:solidFill>
                <a:cs typeface="Arial" panose="020B0604020202020204" pitchFamily="34" charset="0"/>
              </a:rPr>
              <a:t>disposition processes </a:t>
            </a:r>
            <a:r>
              <a:rPr lang="ja-JP" altLang="en-US" sz="2000" b="1" dirty="0" smtClean="0">
                <a:cs typeface="Arial" panose="020B0604020202020204" pitchFamily="34" charset="0"/>
              </a:rPr>
              <a:t>＞</a:t>
            </a:r>
            <a:endParaRPr lang="en-US" altLang="ja-JP" sz="2000" b="1" dirty="0">
              <a:cs typeface="Arial" panose="020B0604020202020204" pitchFamily="34" charset="0"/>
            </a:endParaRPr>
          </a:p>
          <a:p>
            <a:pPr marL="285750" indent="-285750">
              <a:spcBef>
                <a:spcPts val="600"/>
              </a:spcBef>
              <a:buFont typeface="Wingdings" panose="05000000000000000000" pitchFamily="2" charset="2"/>
              <a:buChar char="l"/>
            </a:pPr>
            <a:r>
              <a:rPr lang="en-US" altLang="ja-JP" sz="2000" b="1" u="sng" dirty="0" smtClean="0">
                <a:solidFill>
                  <a:srgbClr val="0000FF"/>
                </a:solidFill>
                <a:ea typeface="ＭＳ 明朝" panose="02020609040205080304" pitchFamily="17" charset="-128"/>
                <a:cs typeface="Arial" panose="020B0604020202020204" pitchFamily="34" charset="0"/>
              </a:rPr>
              <a:t>Re-purify </a:t>
            </a:r>
            <a:r>
              <a:rPr lang="en-US" altLang="ja-JP" sz="2000" dirty="0" smtClean="0">
                <a:ea typeface="ＭＳ 明朝" panose="02020609040205080304" pitchFamily="17" charset="-128"/>
                <a:cs typeface="Arial" panose="020B0604020202020204" pitchFamily="34" charset="0"/>
              </a:rPr>
              <a:t>radionuclides other than tritium</a:t>
            </a:r>
          </a:p>
          <a:p>
            <a:pPr marL="285750" indent="-285750">
              <a:spcBef>
                <a:spcPts val="600"/>
              </a:spcBef>
              <a:buFont typeface="Wingdings" panose="05000000000000000000" pitchFamily="2" charset="2"/>
              <a:buChar char="l"/>
            </a:pPr>
            <a:r>
              <a:rPr lang="en-US" altLang="ja-JP" sz="2000" b="1" u="sng" dirty="0" smtClean="0">
                <a:solidFill>
                  <a:srgbClr val="0000FF"/>
                </a:solidFill>
                <a:ea typeface="ＭＳ 明朝" panose="02020609040205080304" pitchFamily="17" charset="-128"/>
                <a:cs typeface="Arial" panose="020B0604020202020204" pitchFamily="34" charset="0"/>
              </a:rPr>
              <a:t>Stop the disposition process in case of emergency</a:t>
            </a:r>
          </a:p>
          <a:p>
            <a:pPr>
              <a:spcBef>
                <a:spcPts val="300"/>
              </a:spcBef>
            </a:pPr>
            <a:r>
              <a:rPr lang="en-US" altLang="ja-JP" b="1" dirty="0">
                <a:solidFill>
                  <a:srgbClr val="0000FF"/>
                </a:solidFill>
                <a:ea typeface="ＭＳ 明朝" panose="02020609040205080304" pitchFamily="17" charset="-128"/>
                <a:cs typeface="Arial" panose="020B0604020202020204" pitchFamily="34" charset="0"/>
              </a:rPr>
              <a:t> </a:t>
            </a:r>
            <a:r>
              <a:rPr lang="en-US" altLang="ja-JP" b="1" dirty="0" smtClean="0">
                <a:solidFill>
                  <a:srgbClr val="0000FF"/>
                </a:solidFill>
                <a:ea typeface="ＭＳ 明朝" panose="02020609040205080304" pitchFamily="17" charset="-128"/>
                <a:cs typeface="Arial" panose="020B0604020202020204" pitchFamily="34" charset="0"/>
              </a:rPr>
              <a:t>    </a:t>
            </a:r>
            <a:r>
              <a:rPr lang="en-US" altLang="ja-JP" dirty="0" smtClean="0">
                <a:solidFill>
                  <a:schemeClr val="tx1"/>
                </a:solidFill>
                <a:ea typeface="ＭＳ 明朝" panose="02020609040205080304" pitchFamily="17" charset="-128"/>
                <a:cs typeface="Arial" panose="020B0604020202020204" pitchFamily="34" charset="0"/>
              </a:rPr>
              <a:t>e.g. environmental situation, malfunction of facilities</a:t>
            </a:r>
            <a:r>
              <a:rPr lang="ja-JP" altLang="en-US" dirty="0" smtClean="0">
                <a:solidFill>
                  <a:schemeClr val="tx1"/>
                </a:solidFill>
                <a:ea typeface="ＭＳ 明朝" panose="02020609040205080304" pitchFamily="17" charset="-128"/>
                <a:cs typeface="Arial" panose="020B0604020202020204" pitchFamily="34" charset="0"/>
              </a:rPr>
              <a:t> </a:t>
            </a:r>
            <a:endParaRPr lang="en-US" altLang="ja-JP" dirty="0" smtClean="0">
              <a:solidFill>
                <a:schemeClr val="tx1"/>
              </a:solidFill>
              <a:ea typeface="ＭＳ 明朝" panose="02020609040205080304" pitchFamily="17" charset="-128"/>
              <a:cs typeface="Arial" panose="020B0604020202020204" pitchFamily="34" charset="0"/>
            </a:endParaRPr>
          </a:p>
          <a:p>
            <a:pPr marL="285750" indent="-285750">
              <a:spcBef>
                <a:spcPts val="600"/>
              </a:spcBef>
              <a:buFont typeface="Wingdings" panose="05000000000000000000" pitchFamily="2" charset="2"/>
              <a:buChar char="l"/>
            </a:pPr>
            <a:r>
              <a:rPr lang="en-US" altLang="ja-JP" sz="2000" b="1" u="sng" dirty="0" smtClean="0">
                <a:solidFill>
                  <a:srgbClr val="0000FF"/>
                </a:solidFill>
                <a:ea typeface="ＭＳ 明朝" panose="02020609040205080304" pitchFamily="17" charset="-128"/>
                <a:cs typeface="Arial" panose="020B0604020202020204" pitchFamily="34" charset="0"/>
              </a:rPr>
              <a:t>Determine the details (starting time, volume, and period of disposition)</a:t>
            </a:r>
            <a:r>
              <a:rPr lang="en-US" altLang="ja-JP" sz="2000" b="1" u="sng" dirty="0" smtClean="0">
                <a:ea typeface="ＭＳ 明朝" panose="02020609040205080304" pitchFamily="17" charset="-128"/>
                <a:cs typeface="Arial" panose="020B0604020202020204" pitchFamily="34" charset="0"/>
              </a:rPr>
              <a:t>, </a:t>
            </a:r>
            <a:r>
              <a:rPr lang="en-US" altLang="ja-JP" sz="2000" dirty="0">
                <a:ea typeface="ＭＳ 明朝" panose="02020609040205080304" pitchFamily="17" charset="-128"/>
                <a:cs typeface="Arial" panose="020B0604020202020204" pitchFamily="34" charset="0"/>
              </a:rPr>
              <a:t> </a:t>
            </a:r>
            <a:r>
              <a:rPr lang="en-US" altLang="ja-JP" sz="2000" dirty="0" smtClean="0">
                <a:solidFill>
                  <a:schemeClr val="tx1"/>
                </a:solidFill>
                <a:ea typeface="ＭＳ 明朝" panose="02020609040205080304" pitchFamily="17" charset="-128"/>
                <a:cs typeface="Arial" panose="020B0604020202020204" pitchFamily="34" charset="0"/>
              </a:rPr>
              <a:t>while listening to opinions </a:t>
            </a:r>
            <a:r>
              <a:rPr lang="en-US" altLang="ja-JP" sz="2000" dirty="0" smtClean="0">
                <a:ea typeface="ＭＳ 明朝" panose="02020609040205080304" pitchFamily="17" charset="-128"/>
                <a:cs typeface="Arial" panose="020B0604020202020204" pitchFamily="34" charset="0"/>
              </a:rPr>
              <a:t>of stakeholders </a:t>
            </a:r>
          </a:p>
          <a:p>
            <a:pPr marL="285750" indent="-285750">
              <a:spcBef>
                <a:spcPts val="600"/>
              </a:spcBef>
              <a:buFont typeface="Wingdings" panose="05000000000000000000" pitchFamily="2" charset="2"/>
              <a:buChar char="l"/>
            </a:pPr>
            <a:r>
              <a:rPr lang="en-US" altLang="ja-JP" sz="2000" b="1" u="sng" dirty="0" smtClean="0">
                <a:solidFill>
                  <a:srgbClr val="0000FF"/>
                </a:solidFill>
                <a:ea typeface="ＭＳ 明朝" panose="02020609040205080304" pitchFamily="17" charset="-128"/>
                <a:cs typeface="Arial" panose="020B0604020202020204" pitchFamily="34" charset="0"/>
              </a:rPr>
              <a:t>Disseminat</a:t>
            </a:r>
            <a:r>
              <a:rPr lang="en-US" altLang="ja-JP" sz="2000" b="1" u="sng" dirty="0">
                <a:solidFill>
                  <a:srgbClr val="0000FF"/>
                </a:solidFill>
                <a:ea typeface="ＭＳ 明朝" panose="02020609040205080304" pitchFamily="17" charset="-128"/>
                <a:cs typeface="Arial" panose="020B0604020202020204" pitchFamily="34" charset="0"/>
              </a:rPr>
              <a:t>e</a:t>
            </a:r>
            <a:r>
              <a:rPr lang="en-US" altLang="ja-JP" sz="2000" b="1" u="sng" dirty="0" smtClean="0">
                <a:solidFill>
                  <a:srgbClr val="0000FF"/>
                </a:solidFill>
                <a:ea typeface="ＭＳ 明朝" panose="02020609040205080304" pitchFamily="17" charset="-128"/>
                <a:cs typeface="Arial" panose="020B0604020202020204" pitchFamily="34" charset="0"/>
              </a:rPr>
              <a:t> information</a:t>
            </a:r>
            <a:r>
              <a:rPr lang="en-US" altLang="ja-JP" sz="2000" dirty="0">
                <a:solidFill>
                  <a:srgbClr val="0000FF"/>
                </a:solidFill>
                <a:ea typeface="ＭＳ 明朝" panose="02020609040205080304" pitchFamily="17" charset="-128"/>
                <a:cs typeface="Arial" panose="020B0604020202020204" pitchFamily="34" charset="0"/>
              </a:rPr>
              <a:t> </a:t>
            </a:r>
            <a:r>
              <a:rPr lang="en-US" altLang="ja-JP" sz="2000" dirty="0">
                <a:ea typeface="ＭＳ 明朝" panose="02020609040205080304" pitchFamily="17" charset="-128"/>
                <a:cs typeface="Arial" panose="020B0604020202020204" pitchFamily="34" charset="0"/>
              </a:rPr>
              <a:t>in a considerate and an easy-to-understand manner</a:t>
            </a:r>
            <a:endParaRPr lang="en-US" altLang="ja-JP" sz="2000" b="1" u="sng" dirty="0" smtClean="0">
              <a:solidFill>
                <a:srgbClr val="0000FF"/>
              </a:solidFill>
              <a:ea typeface="ＭＳ 明朝" panose="02020609040205080304" pitchFamily="17" charset="-128"/>
              <a:cs typeface="Arial" panose="020B0604020202020204" pitchFamily="34" charset="0"/>
            </a:endParaRPr>
          </a:p>
          <a:p>
            <a:pPr marL="800100" lvl="1" indent="-342900">
              <a:spcBef>
                <a:spcPts val="0"/>
              </a:spcBef>
              <a:buFont typeface="Wingdings" panose="05000000000000000000" pitchFamily="2" charset="2"/>
              <a:buChar char="ü"/>
            </a:pPr>
            <a:r>
              <a:rPr lang="en-US" altLang="ja-JP" dirty="0">
                <a:ea typeface="ＭＳ 明朝" panose="02020609040205080304" pitchFamily="17" charset="-128"/>
                <a:cs typeface="Arial" panose="020B0604020202020204" pitchFamily="34" charset="0"/>
              </a:rPr>
              <a:t>C</a:t>
            </a:r>
            <a:r>
              <a:rPr lang="en-US" altLang="ja-JP" dirty="0" smtClean="0">
                <a:ea typeface="ＭＳ 明朝" panose="02020609040205080304" pitchFamily="17" charset="-128"/>
                <a:cs typeface="Arial" panose="020B0604020202020204" pitchFamily="34" charset="0"/>
              </a:rPr>
              <a:t>oncentration of pre-disposition ALPS treated water</a:t>
            </a:r>
          </a:p>
          <a:p>
            <a:pPr marL="800100" lvl="1" indent="-342900">
              <a:spcBef>
                <a:spcPts val="0"/>
              </a:spcBef>
              <a:buFont typeface="Wingdings" panose="05000000000000000000" pitchFamily="2" charset="2"/>
              <a:buChar char="ü"/>
            </a:pPr>
            <a:r>
              <a:rPr lang="en-US" altLang="ja-JP" dirty="0">
                <a:ea typeface="ＭＳ 明朝" panose="02020609040205080304" pitchFamily="17" charset="-128"/>
                <a:cs typeface="Arial" panose="020B0604020202020204" pitchFamily="34" charset="0"/>
              </a:rPr>
              <a:t>M</a:t>
            </a:r>
            <a:r>
              <a:rPr lang="en-US" altLang="ja-JP" dirty="0" smtClean="0">
                <a:ea typeface="ＭＳ 明朝" panose="02020609040205080304" pitchFamily="17" charset="-128"/>
                <a:cs typeface="Arial" panose="020B0604020202020204" pitchFamily="34" charset="0"/>
              </a:rPr>
              <a:t>onitoring results of surrounding environment</a:t>
            </a:r>
          </a:p>
          <a:p>
            <a:pPr marL="285750" indent="-285750">
              <a:spcBef>
                <a:spcPts val="600"/>
              </a:spcBef>
              <a:buFont typeface="Wingdings" panose="05000000000000000000" pitchFamily="2" charset="2"/>
              <a:buChar char="l"/>
            </a:pPr>
            <a:r>
              <a:rPr lang="en-US" altLang="ja-JP" sz="2000" b="1" u="sng" dirty="0" smtClean="0">
                <a:solidFill>
                  <a:srgbClr val="0000FF"/>
                </a:solidFill>
                <a:ea typeface="ＭＳ 明朝" panose="02020609040205080304" pitchFamily="17" charset="-128"/>
                <a:cs typeface="Arial" panose="020B0604020202020204" pitchFamily="34" charset="0"/>
              </a:rPr>
              <a:t>Explain safety of surrounding environment by</a:t>
            </a:r>
            <a:r>
              <a:rPr lang="en-US" altLang="ja-JP" sz="2000" dirty="0" smtClean="0">
                <a:solidFill>
                  <a:schemeClr val="tx1"/>
                </a:solidFill>
                <a:ea typeface="ＭＳ 明朝" panose="02020609040205080304" pitchFamily="17" charset="-128"/>
                <a:cs typeface="Arial" panose="020B0604020202020204" pitchFamily="34" charset="0"/>
              </a:rPr>
              <a:t> utilizing diffusion simulation</a:t>
            </a:r>
            <a:endParaRPr lang="ja-JP" altLang="en-US" sz="2000" dirty="0">
              <a:solidFill>
                <a:schemeClr val="tx1"/>
              </a:solidFill>
              <a:ea typeface="ＭＳ 明朝" panose="02020609040205080304" pitchFamily="17" charset="-128"/>
              <a:cs typeface="Arial" panose="020B0604020202020204" pitchFamily="34" charset="0"/>
            </a:endParaRPr>
          </a:p>
        </p:txBody>
      </p:sp>
      <p:sp>
        <p:nvSpPr>
          <p:cNvPr id="7" name="スライド番号プレースホルダー 4"/>
          <p:cNvSpPr txBox="1">
            <a:spLocks/>
          </p:cNvSpPr>
          <p:nvPr/>
        </p:nvSpPr>
        <p:spPr>
          <a:xfrm>
            <a:off x="7605295" y="6463353"/>
            <a:ext cx="231140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r>
              <a:rPr lang="en-US" altLang="ja-JP" dirty="0" smtClean="0"/>
              <a:t>13 </a:t>
            </a:r>
          </a:p>
          <a:p>
            <a:pPr algn="r"/>
            <a:endParaRPr lang="ja-JP" altLang="en-US" dirty="0"/>
          </a:p>
        </p:txBody>
      </p:sp>
    </p:spTree>
    <p:extLst>
      <p:ext uri="{BB962C8B-B14F-4D97-AF65-F5344CB8AC3E}">
        <p14:creationId xmlns:p14="http://schemas.microsoft.com/office/powerpoint/2010/main" val="14373759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p:cNvSpPr txBox="1"/>
          <p:nvPr/>
        </p:nvSpPr>
        <p:spPr>
          <a:xfrm>
            <a:off x="0" y="-4371"/>
            <a:ext cx="9906000" cy="349660"/>
          </a:xfrm>
          <a:prstGeom prst="rect">
            <a:avLst/>
          </a:prstGeom>
          <a:solidFill>
            <a:srgbClr val="0098D0"/>
          </a:solidFill>
          <a:ln>
            <a:noFill/>
          </a:ln>
          <a:extLst/>
        </p:spPr>
        <p:txBody>
          <a:bodyPr wrap="square" lIns="35979" tIns="35979" rIns="35979" bIns="35979">
            <a:spAutoFit/>
          </a:bodyPr>
          <a:lstStyle>
            <a:defPPr>
              <a:defRPr lang="ja-JP"/>
            </a:defPPr>
            <a:lvl1pPr marL="84138" indent="-84138" algn="ctr" defTabSz="954088">
              <a:spcBef>
                <a:spcPct val="50000"/>
              </a:spcBef>
              <a:defRPr sz="2400" b="1">
                <a:solidFill>
                  <a:srgbClr val="FFFFFF"/>
                </a:solidFill>
                <a:latin typeface="Tahoma" pitchFamily="34" charset="0"/>
              </a:defRPr>
            </a:lvl1pPr>
          </a:lstStyle>
          <a:p>
            <a:pPr fontAlgn="auto">
              <a:spcAft>
                <a:spcPts val="0"/>
              </a:spcAft>
              <a:defRPr/>
            </a:pPr>
            <a:r>
              <a:rPr lang="en-US" altLang="ja-JP" sz="1800" dirty="0" smtClean="0">
                <a:latin typeface="Meiryo UI" panose="020B0604030504040204" pitchFamily="50" charset="-128"/>
                <a:ea typeface="Meiryo UI" panose="020B0604030504040204" pitchFamily="50" charset="-128"/>
                <a:cs typeface="Times New Roman" panose="02020603050405020304" pitchFamily="18" charset="0"/>
              </a:rPr>
              <a:t>10. The </a:t>
            </a:r>
            <a:r>
              <a:rPr lang="en-US" altLang="ja-JP" sz="1800" dirty="0">
                <a:latin typeface="Meiryo UI" panose="020B0604030504040204" pitchFamily="50" charset="-128"/>
                <a:ea typeface="Meiryo UI" panose="020B0604030504040204" pitchFamily="50" charset="-128"/>
                <a:cs typeface="Times New Roman" panose="02020603050405020304" pitchFamily="18" charset="0"/>
              </a:rPr>
              <a:t>key points of the </a:t>
            </a:r>
            <a:r>
              <a:rPr lang="en-US" altLang="ja-JP" sz="1800" dirty="0" smtClean="0">
                <a:latin typeface="Meiryo UI" panose="020B0604030504040204" pitchFamily="50" charset="-128"/>
                <a:ea typeface="Meiryo UI" panose="020B0604030504040204" pitchFamily="50" charset="-128"/>
                <a:cs typeface="Times New Roman" panose="02020603050405020304" pitchFamily="18" charset="0"/>
              </a:rPr>
              <a:t>report</a:t>
            </a:r>
            <a:r>
              <a:rPr lang="en-US" altLang="ja-JP" sz="18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8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8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 continued</a:t>
            </a:r>
            <a:endParaRPr lang="ja-JP" altLang="en-US" sz="18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4" name="グループ化 13"/>
          <p:cNvGrpSpPr/>
          <p:nvPr/>
        </p:nvGrpSpPr>
        <p:grpSpPr>
          <a:xfrm>
            <a:off x="113212" y="683467"/>
            <a:ext cx="9653755" cy="6003682"/>
            <a:chOff x="186141" y="3659439"/>
            <a:chExt cx="8607766" cy="2572234"/>
          </a:xfrm>
        </p:grpSpPr>
        <p:grpSp>
          <p:nvGrpSpPr>
            <p:cNvPr id="15" name="グループ化 14"/>
            <p:cNvGrpSpPr/>
            <p:nvPr/>
          </p:nvGrpSpPr>
          <p:grpSpPr>
            <a:xfrm>
              <a:off x="186141" y="3865557"/>
              <a:ext cx="8494673" cy="2186811"/>
              <a:chOff x="398371" y="4071091"/>
              <a:chExt cx="8327295" cy="2313650"/>
            </a:xfrm>
          </p:grpSpPr>
          <p:sp>
            <p:nvSpPr>
              <p:cNvPr id="21" name="角丸四角形 20"/>
              <p:cNvSpPr/>
              <p:nvPr/>
            </p:nvSpPr>
            <p:spPr>
              <a:xfrm>
                <a:off x="4667240" y="4071091"/>
                <a:ext cx="4058426" cy="2285282"/>
              </a:xfrm>
              <a:prstGeom prst="roundRect">
                <a:avLst/>
              </a:prstGeom>
              <a:ln>
                <a:noFill/>
              </a:ln>
            </p:spPr>
            <p:style>
              <a:lnRef idx="2">
                <a:schemeClr val="accent6"/>
              </a:lnRef>
              <a:fillRef idx="1">
                <a:schemeClr val="lt1"/>
              </a:fillRef>
              <a:effectRef idx="0">
                <a:schemeClr val="accent6"/>
              </a:effectRef>
              <a:fontRef idx="minor">
                <a:schemeClr val="dk1"/>
              </a:fontRef>
            </p:style>
            <p:txBody>
              <a:bodyPr lIns="36000" tIns="0" rIns="36000" bIns="0" rtlCol="0" anchor="t"/>
              <a:lstStyle/>
              <a:p>
                <a:r>
                  <a:rPr lang="en-US" altLang="ja-JP" sz="2000" b="1" dirty="0"/>
                  <a:t>&lt; </a:t>
                </a:r>
                <a:r>
                  <a:rPr lang="en-US" altLang="ja-JP" sz="2000" b="1" dirty="0" smtClean="0"/>
                  <a:t>Economic measures&gt; </a:t>
                </a:r>
              </a:p>
              <a:p>
                <a:r>
                  <a:rPr lang="en-US" altLang="ja-JP" sz="2000" b="1" dirty="0"/>
                  <a:t> </a:t>
                </a:r>
                <a:r>
                  <a:rPr lang="en-US" altLang="ja-JP" sz="2000" b="1" dirty="0" smtClean="0"/>
                  <a:t>                       </a:t>
                </a:r>
                <a:r>
                  <a:rPr lang="en-US" altLang="ja-JP" sz="2000" dirty="0" smtClean="0"/>
                  <a:t>- for reputational damage</a:t>
                </a:r>
                <a:endParaRPr lang="en-US" altLang="ja-JP" sz="2000" dirty="0"/>
              </a:p>
              <a:p>
                <a:pPr algn="ctr"/>
                <a:endParaRPr lang="en-US" altLang="ja-JP" sz="2000" spc="-100" dirty="0"/>
              </a:p>
              <a:p>
                <a:pPr marL="285750" lvl="0" indent="-285750">
                  <a:buFont typeface="Wingdings" panose="05000000000000000000" pitchFamily="2" charset="2"/>
                  <a:buChar char="l"/>
                </a:pPr>
                <a:r>
                  <a:rPr lang="en-US" altLang="ja-JP" sz="2000" b="1" u="sng" dirty="0" smtClean="0">
                    <a:solidFill>
                      <a:srgbClr val="0000FF"/>
                    </a:solidFill>
                  </a:rPr>
                  <a:t>Constructing analytical framework</a:t>
                </a:r>
                <a:r>
                  <a:rPr lang="en-US" altLang="ja-JP" sz="2000" dirty="0" smtClean="0">
                    <a:solidFill>
                      <a:schemeClr val="tx1"/>
                    </a:solidFill>
                  </a:rPr>
                  <a:t> for: </a:t>
                </a:r>
              </a:p>
              <a:p>
                <a:pPr marL="742950" lvl="1" indent="-285750">
                  <a:buFont typeface="Wingdings" panose="05000000000000000000" pitchFamily="2" charset="2"/>
                  <a:buChar char="ü"/>
                </a:pPr>
                <a:r>
                  <a:rPr lang="en-US" altLang="ja-JP" dirty="0" smtClean="0"/>
                  <a:t> Environmental monitoring, and</a:t>
                </a:r>
              </a:p>
              <a:p>
                <a:pPr marL="742950" lvl="1" indent="-285750">
                  <a:buFont typeface="Wingdings" panose="05000000000000000000" pitchFamily="2" charset="2"/>
                  <a:buChar char="ü"/>
                </a:pPr>
                <a:r>
                  <a:rPr lang="en-US" altLang="ja-JP" dirty="0" smtClean="0"/>
                  <a:t> Food sampling measurement</a:t>
                </a:r>
                <a:endParaRPr lang="ja-JP" altLang="ja-JP" dirty="0"/>
              </a:p>
              <a:p>
                <a:pPr marL="285750" lvl="0" indent="-285750">
                  <a:spcBef>
                    <a:spcPts val="1200"/>
                  </a:spcBef>
                  <a:buFont typeface="Wingdings" panose="05000000000000000000" pitchFamily="2" charset="2"/>
                  <a:buChar char="l"/>
                </a:pPr>
                <a:r>
                  <a:rPr lang="en-US" altLang="ja-JP" sz="2000" dirty="0" smtClean="0"/>
                  <a:t>Utilizing </a:t>
                </a:r>
                <a:r>
                  <a:rPr lang="en-US" altLang="ja-JP" sz="2000" b="1" u="sng" dirty="0" smtClean="0">
                    <a:solidFill>
                      <a:srgbClr val="0000FF"/>
                    </a:solidFill>
                  </a:rPr>
                  <a:t>third-party certification</a:t>
                </a:r>
                <a:r>
                  <a:rPr lang="en-US" altLang="ja-JP" sz="2000" dirty="0" smtClean="0">
                    <a:solidFill>
                      <a:schemeClr val="tx1"/>
                    </a:solidFill>
                  </a:rPr>
                  <a:t> to secure consumer trust, such as</a:t>
                </a:r>
              </a:p>
              <a:p>
                <a:pPr marL="742950" lvl="1" indent="-285750">
                  <a:spcBef>
                    <a:spcPts val="0"/>
                  </a:spcBef>
                  <a:buFont typeface="Wingdings" panose="05000000000000000000" pitchFamily="2" charset="2"/>
                  <a:buChar char="ü"/>
                </a:pPr>
                <a:r>
                  <a:rPr lang="en-US" altLang="ja-JP" dirty="0" smtClean="0">
                    <a:solidFill>
                      <a:schemeClr val="tx1"/>
                    </a:solidFill>
                  </a:rPr>
                  <a:t>GAP (Good Agricultural Practice)</a:t>
                </a:r>
              </a:p>
              <a:p>
                <a:pPr marL="742950" lvl="1" indent="-285750">
                  <a:spcBef>
                    <a:spcPts val="0"/>
                  </a:spcBef>
                  <a:buFont typeface="Wingdings" panose="05000000000000000000" pitchFamily="2" charset="2"/>
                  <a:buChar char="ü"/>
                </a:pPr>
                <a:r>
                  <a:rPr lang="en-US" altLang="ja-JP" dirty="0" smtClean="0">
                    <a:solidFill>
                      <a:schemeClr val="tx1"/>
                    </a:solidFill>
                  </a:rPr>
                  <a:t>MEL (Marine Eco-label)</a:t>
                </a:r>
                <a:endParaRPr lang="ja-JP" altLang="ja-JP" dirty="0">
                  <a:solidFill>
                    <a:schemeClr val="tx1"/>
                  </a:solidFill>
                </a:endParaRPr>
              </a:p>
              <a:p>
                <a:pPr marL="285750" lvl="0" indent="-285750">
                  <a:spcBef>
                    <a:spcPts val="1200"/>
                  </a:spcBef>
                  <a:buFont typeface="Wingdings" panose="05000000000000000000" pitchFamily="2" charset="2"/>
                  <a:buChar char="l"/>
                </a:pPr>
                <a:r>
                  <a:rPr lang="en-US" altLang="ja-JP" sz="2000" b="1" u="sng" dirty="0" smtClean="0">
                    <a:solidFill>
                      <a:srgbClr val="0000FF"/>
                    </a:solidFill>
                  </a:rPr>
                  <a:t>Developing new market channels</a:t>
                </a:r>
                <a:r>
                  <a:rPr lang="en-US" altLang="ja-JP" sz="2000" dirty="0" smtClean="0">
                    <a:solidFill>
                      <a:schemeClr val="tx1"/>
                    </a:solidFill>
                  </a:rPr>
                  <a:t> by</a:t>
                </a:r>
                <a:endParaRPr lang="ja-JP" altLang="ja-JP" sz="2000" dirty="0">
                  <a:solidFill>
                    <a:schemeClr val="tx1"/>
                  </a:solidFill>
                </a:endParaRPr>
              </a:p>
              <a:p>
                <a:pPr marL="742950" lvl="1" indent="-285750">
                  <a:buFont typeface="Wingdings" panose="05000000000000000000" pitchFamily="2" charset="2"/>
                  <a:buChar char="ü"/>
                </a:pPr>
                <a:r>
                  <a:rPr lang="en-US" altLang="ja-JP" b="1" u="sng" dirty="0" smtClean="0">
                    <a:solidFill>
                      <a:srgbClr val="0000FF"/>
                    </a:solidFill>
                    <a:ea typeface="ＭＳ 明朝" panose="02020609040205080304" pitchFamily="17" charset="-128"/>
                  </a:rPr>
                  <a:t>Promotion events </a:t>
                </a:r>
                <a:r>
                  <a:rPr lang="en-US" altLang="ja-JP" dirty="0" smtClean="0">
                    <a:ea typeface="ＭＳ 明朝" panose="02020609040205080304" pitchFamily="17" charset="-128"/>
                  </a:rPr>
                  <a:t>for Fukushima products</a:t>
                </a:r>
              </a:p>
              <a:p>
                <a:pPr marL="742950" lvl="1" indent="-285750">
                  <a:buFont typeface="Wingdings" panose="05000000000000000000" pitchFamily="2" charset="2"/>
                  <a:buChar char="ü"/>
                </a:pPr>
                <a:r>
                  <a:rPr lang="en-US" altLang="ja-JP" b="1" u="sng" dirty="0" smtClean="0">
                    <a:solidFill>
                      <a:srgbClr val="0000FF"/>
                    </a:solidFill>
                    <a:ea typeface="ＭＳ 明朝" panose="02020609040205080304" pitchFamily="17" charset="-128"/>
                  </a:rPr>
                  <a:t>Allocation of special sales staff </a:t>
                </a:r>
                <a:r>
                  <a:rPr lang="en-US" altLang="ja-JP" dirty="0" smtClean="0">
                    <a:ea typeface="ＭＳ 明朝" panose="02020609040205080304" pitchFamily="17" charset="-128"/>
                  </a:rPr>
                  <a:t>in stores</a:t>
                </a:r>
                <a:endParaRPr lang="en-US" altLang="ja-JP" b="1" u="sng" dirty="0">
                  <a:solidFill>
                    <a:srgbClr val="0000FF"/>
                  </a:solidFill>
                  <a:ea typeface="ＭＳ 明朝" panose="02020609040205080304" pitchFamily="17" charset="-128"/>
                </a:endParaRPr>
              </a:p>
              <a:p>
                <a:pPr marL="742950" lvl="1" indent="-285750">
                  <a:buFont typeface="Wingdings" panose="05000000000000000000" pitchFamily="2" charset="2"/>
                  <a:buChar char="ü"/>
                </a:pPr>
                <a:r>
                  <a:rPr lang="en-US" altLang="ja-JP" dirty="0" smtClean="0">
                    <a:solidFill>
                      <a:schemeClr val="tx1"/>
                    </a:solidFill>
                    <a:ea typeface="ＭＳ 明朝" panose="02020609040205080304" pitchFamily="17" charset="-128"/>
                  </a:rPr>
                  <a:t>Opening of </a:t>
                </a:r>
                <a:r>
                  <a:rPr lang="en-US" altLang="ja-JP" b="1" u="sng" dirty="0" smtClean="0">
                    <a:solidFill>
                      <a:srgbClr val="0000FF"/>
                    </a:solidFill>
                    <a:ea typeface="ＭＳ 明朝" panose="02020609040205080304" pitchFamily="17" charset="-128"/>
                  </a:rPr>
                  <a:t>on-line stores</a:t>
                </a:r>
                <a:r>
                  <a:rPr lang="ja-JP" altLang="en-US" dirty="0">
                    <a:ea typeface="ＭＳ 明朝" panose="02020609040205080304" pitchFamily="17" charset="-128"/>
                  </a:rPr>
                  <a:t>　</a:t>
                </a:r>
                <a:r>
                  <a:rPr lang="en-US" altLang="ja-JP" dirty="0" smtClean="0">
                    <a:ea typeface="ＭＳ 明朝" panose="02020609040205080304" pitchFamily="17" charset="-128"/>
                  </a:rPr>
                  <a:t>etc.</a:t>
                </a:r>
                <a:endParaRPr lang="ja-JP" altLang="en-US" dirty="0">
                  <a:ea typeface="ＭＳ 明朝" panose="02020609040205080304" pitchFamily="17" charset="-128"/>
                </a:endParaRPr>
              </a:p>
            </p:txBody>
          </p:sp>
          <p:sp>
            <p:nvSpPr>
              <p:cNvPr id="22" name="角丸四角形 21"/>
              <p:cNvSpPr/>
              <p:nvPr/>
            </p:nvSpPr>
            <p:spPr>
              <a:xfrm>
                <a:off x="398371" y="4099459"/>
                <a:ext cx="4257907" cy="2285282"/>
              </a:xfrm>
              <a:prstGeom prst="roundRect">
                <a:avLst/>
              </a:prstGeom>
              <a:ln>
                <a:noFill/>
              </a:ln>
            </p:spPr>
            <p:style>
              <a:lnRef idx="2">
                <a:schemeClr val="accent6"/>
              </a:lnRef>
              <a:fillRef idx="1">
                <a:schemeClr val="lt1"/>
              </a:fillRef>
              <a:effectRef idx="0">
                <a:schemeClr val="accent6"/>
              </a:effectRef>
              <a:fontRef idx="minor">
                <a:schemeClr val="dk1"/>
              </a:fontRef>
            </p:style>
            <p:txBody>
              <a:bodyPr lIns="36000" tIns="0" rIns="36000" bIns="0" rtlCol="0" anchor="t"/>
              <a:lstStyle/>
              <a:p>
                <a:r>
                  <a:rPr lang="en-US" altLang="ja-JP" sz="2000" b="1" dirty="0" smtClean="0"/>
                  <a:t>&lt; Risk communication&gt; </a:t>
                </a:r>
                <a:endParaRPr lang="en-US" altLang="ja-JP" sz="2000" b="1" dirty="0"/>
              </a:p>
              <a:p>
                <a:pPr algn="ctr"/>
                <a:r>
                  <a:rPr lang="en-US" altLang="ja-JP" sz="2000" dirty="0" smtClean="0"/>
                  <a:t>                 - to convey relevant information</a:t>
                </a:r>
                <a:endParaRPr lang="en-US" altLang="ja-JP" sz="2000" b="1" dirty="0" smtClean="0"/>
              </a:p>
              <a:p>
                <a:pPr algn="ctr"/>
                <a:endParaRPr lang="en-US" altLang="ja-JP" sz="2000" dirty="0"/>
              </a:p>
              <a:p>
                <a:pPr marL="285750" indent="-285750">
                  <a:buFont typeface="Wingdings" panose="05000000000000000000" pitchFamily="2" charset="2"/>
                  <a:buChar char="l"/>
                </a:pPr>
                <a:r>
                  <a:rPr lang="en-US" altLang="ja-JP" sz="2000" b="1" u="sng" dirty="0" smtClean="0">
                    <a:solidFill>
                      <a:srgbClr val="0000FF"/>
                    </a:solidFill>
                    <a:ea typeface="ＭＳ 明朝" panose="02020609040205080304" pitchFamily="17" charset="-128"/>
                  </a:rPr>
                  <a:t>Disseminating information </a:t>
                </a:r>
                <a:r>
                  <a:rPr lang="en-US" altLang="ja-JP" sz="2000" dirty="0" smtClean="0">
                    <a:solidFill>
                      <a:schemeClr val="tx1"/>
                    </a:solidFill>
                    <a:ea typeface="ＭＳ 明朝" panose="02020609040205080304" pitchFamily="17" charset="-128"/>
                  </a:rPr>
                  <a:t>on the disposal method and scientific knowledge in advance</a:t>
                </a:r>
              </a:p>
              <a:p>
                <a:pPr marL="285750" indent="-285750">
                  <a:spcBef>
                    <a:spcPts val="1200"/>
                  </a:spcBef>
                  <a:buFont typeface="Wingdings" panose="05000000000000000000" pitchFamily="2" charset="2"/>
                  <a:buChar char="l"/>
                </a:pPr>
                <a:r>
                  <a:rPr lang="en-US" altLang="ja-JP" sz="2000" b="1" u="sng" dirty="0" smtClean="0">
                    <a:solidFill>
                      <a:srgbClr val="0000FF"/>
                    </a:solidFill>
                    <a:ea typeface="ＭＳ 明朝" panose="02020609040205080304" pitchFamily="17" charset="-128"/>
                  </a:rPr>
                  <a:t>Providing information</a:t>
                </a:r>
                <a:r>
                  <a:rPr lang="en-US" altLang="ja-JP" sz="2000" dirty="0" smtClean="0">
                    <a:solidFill>
                      <a:schemeClr val="tx1"/>
                    </a:solidFill>
                    <a:ea typeface="ＭＳ 明朝" panose="02020609040205080304" pitchFamily="17" charset="-128"/>
                  </a:rPr>
                  <a:t> via:</a:t>
                </a:r>
              </a:p>
              <a:p>
                <a:pPr marL="800100" lvl="1" indent="-342900">
                  <a:buFont typeface="Wingdings" panose="05000000000000000000" pitchFamily="2" charset="2"/>
                  <a:buChar char="ü"/>
                </a:pPr>
                <a:r>
                  <a:rPr lang="en-US" altLang="ja-JP" dirty="0" smtClean="0">
                    <a:solidFill>
                      <a:schemeClr val="tx1"/>
                    </a:solidFill>
                    <a:ea typeface="ＭＳ 明朝" panose="02020609040205080304" pitchFamily="17" charset="-128"/>
                  </a:rPr>
                  <a:t>Social media, mass media</a:t>
                </a:r>
              </a:p>
              <a:p>
                <a:pPr marL="800100" lvl="1" indent="-342900">
                  <a:buFont typeface="Wingdings" panose="05000000000000000000" pitchFamily="2" charset="2"/>
                  <a:buChar char="ü"/>
                </a:pPr>
                <a:r>
                  <a:rPr lang="en-US" altLang="ja-JP" dirty="0" smtClean="0">
                    <a:solidFill>
                      <a:schemeClr val="tx1"/>
                    </a:solidFill>
                    <a:ea typeface="ＭＳ 明朝" panose="02020609040205080304" pitchFamily="17" charset="-128"/>
                  </a:rPr>
                  <a:t>On-site lectures</a:t>
                </a:r>
              </a:p>
              <a:p>
                <a:pPr marL="800100" lvl="1" indent="-342900">
                  <a:buFont typeface="Wingdings" panose="05000000000000000000" pitchFamily="2" charset="2"/>
                  <a:buChar char="ü"/>
                </a:pPr>
                <a:endParaRPr lang="en-US" altLang="ja-JP" dirty="0" smtClean="0">
                  <a:solidFill>
                    <a:schemeClr val="tx1"/>
                  </a:solidFill>
                  <a:ea typeface="ＭＳ 明朝" panose="02020609040205080304" pitchFamily="17" charset="-128"/>
                </a:endParaRPr>
              </a:p>
              <a:p>
                <a:pPr marL="285750" indent="-285750">
                  <a:spcBef>
                    <a:spcPts val="1200"/>
                  </a:spcBef>
                  <a:buFont typeface="Wingdings" panose="05000000000000000000" pitchFamily="2" charset="2"/>
                  <a:buChar char="l"/>
                </a:pPr>
                <a:r>
                  <a:rPr lang="en-US" altLang="ja-JP" sz="2000" b="1" u="sng" dirty="0" smtClean="0">
                    <a:solidFill>
                      <a:srgbClr val="0000FF"/>
                    </a:solidFill>
                    <a:ea typeface="ＭＳ 明朝" panose="02020609040205080304" pitchFamily="17" charset="-128"/>
                  </a:rPr>
                  <a:t>Strengthening information dissemination abroad</a:t>
                </a:r>
                <a:endParaRPr lang="en-US" altLang="ja-JP" sz="2000" dirty="0">
                  <a:ea typeface="ＭＳ 明朝" panose="02020609040205080304" pitchFamily="17" charset="-128"/>
                </a:endParaRPr>
              </a:p>
              <a:p>
                <a:pPr marL="742950" lvl="1" indent="-285750">
                  <a:buFont typeface="Wingdings" panose="05000000000000000000" pitchFamily="2" charset="2"/>
                  <a:buChar char="ü"/>
                </a:pPr>
                <a:r>
                  <a:rPr lang="en-US" altLang="ja-JP" dirty="0" smtClean="0">
                    <a:ea typeface="ＭＳ 明朝" panose="02020609040205080304" pitchFamily="17" charset="-128"/>
                  </a:rPr>
                  <a:t>Basic information on decommissioning</a:t>
                </a:r>
              </a:p>
              <a:p>
                <a:pPr marL="742950" lvl="1" indent="-285750">
                  <a:buFont typeface="Wingdings" panose="05000000000000000000" pitchFamily="2" charset="2"/>
                  <a:buChar char="ü"/>
                </a:pPr>
                <a:r>
                  <a:rPr lang="en-US" altLang="ja-JP" b="1" u="sng" dirty="0" smtClean="0">
                    <a:solidFill>
                      <a:srgbClr val="0000FF"/>
                    </a:solidFill>
                    <a:ea typeface="ＭＳ 明朝" panose="02020609040205080304" pitchFamily="17" charset="-128"/>
                  </a:rPr>
                  <a:t>Disposition methods in the world</a:t>
                </a:r>
                <a:r>
                  <a:rPr lang="en-US" altLang="ja-JP" dirty="0" smtClean="0">
                    <a:solidFill>
                      <a:schemeClr val="tx1"/>
                    </a:solidFill>
                    <a:ea typeface="ＭＳ 明朝" panose="02020609040205080304" pitchFamily="17" charset="-128"/>
                  </a:rPr>
                  <a:t> as well as precedents outside of Japan</a:t>
                </a:r>
                <a:endParaRPr lang="ja-JP" altLang="en-US" dirty="0">
                  <a:solidFill>
                    <a:schemeClr val="tx1"/>
                  </a:solidFill>
                  <a:ea typeface="ＭＳ 明朝" panose="02020609040205080304" pitchFamily="17" charset="-128"/>
                </a:endParaRPr>
              </a:p>
            </p:txBody>
          </p:sp>
        </p:grpSp>
        <p:sp>
          <p:nvSpPr>
            <p:cNvPr id="16" name="角丸四角形 15"/>
            <p:cNvSpPr/>
            <p:nvPr/>
          </p:nvSpPr>
          <p:spPr>
            <a:xfrm>
              <a:off x="189411" y="3659439"/>
              <a:ext cx="8604496" cy="2572234"/>
            </a:xfrm>
            <a:prstGeom prst="roundRect">
              <a:avLst>
                <a:gd name="adj" fmla="val 9995"/>
              </a:avLst>
            </a:prstGeom>
            <a:noFill/>
          </p:spPr>
          <p:style>
            <a:lnRef idx="2">
              <a:schemeClr val="accent6"/>
            </a:lnRef>
            <a:fillRef idx="1">
              <a:schemeClr val="lt1"/>
            </a:fillRef>
            <a:effectRef idx="0">
              <a:schemeClr val="accent6"/>
            </a:effectRef>
            <a:fontRef idx="minor">
              <a:schemeClr val="dk1"/>
            </a:fontRef>
          </p:style>
          <p:txBody>
            <a:bodyPr lIns="36000" tIns="0" rIns="36000" bIns="0" rtlCol="0" anchor="t"/>
            <a:lstStyle/>
            <a:p>
              <a:pPr algn="ctr"/>
              <a:endParaRPr lang="ja-JP" altLang="en-US" sz="1400" b="1" u="sng" dirty="0">
                <a:solidFill>
                  <a:srgbClr val="0000FF"/>
                </a:solidFill>
                <a:latin typeface="ＭＳ 明朝" panose="02020609040205080304" pitchFamily="17" charset="-128"/>
                <a:ea typeface="ＭＳ 明朝" panose="02020609040205080304" pitchFamily="17" charset="-128"/>
              </a:endParaRPr>
            </a:p>
          </p:txBody>
        </p:sp>
        <p:cxnSp>
          <p:nvCxnSpPr>
            <p:cNvPr id="17" name="直線コネクタ 16"/>
            <p:cNvCxnSpPr/>
            <p:nvPr/>
          </p:nvCxnSpPr>
          <p:spPr>
            <a:xfrm>
              <a:off x="4491659" y="4071674"/>
              <a:ext cx="0" cy="2159999"/>
            </a:xfrm>
            <a:prstGeom prst="line">
              <a:avLst/>
            </a:prstGeom>
            <a:ln>
              <a:prstDash val="dash"/>
            </a:ln>
            <a:effectLst/>
          </p:spPr>
          <p:style>
            <a:lnRef idx="2">
              <a:schemeClr val="accent6"/>
            </a:lnRef>
            <a:fillRef idx="0">
              <a:schemeClr val="accent6"/>
            </a:fillRef>
            <a:effectRef idx="1">
              <a:schemeClr val="accent6"/>
            </a:effectRef>
            <a:fontRef idx="minor">
              <a:schemeClr val="tx1"/>
            </a:fontRef>
          </p:style>
        </p:cxnSp>
      </p:grpSp>
      <p:sp>
        <p:nvSpPr>
          <p:cNvPr id="12" name="テキスト ボックス 11"/>
          <p:cNvSpPr txBox="1"/>
          <p:nvPr/>
        </p:nvSpPr>
        <p:spPr>
          <a:xfrm>
            <a:off x="189782" y="898435"/>
            <a:ext cx="9424471" cy="400110"/>
          </a:xfrm>
          <a:prstGeom prst="rect">
            <a:avLst/>
          </a:prstGeom>
          <a:noFill/>
        </p:spPr>
        <p:txBody>
          <a:bodyPr wrap="square" rtlCol="0">
            <a:spAutoFit/>
          </a:bodyPr>
          <a:lstStyle/>
          <a:p>
            <a:r>
              <a:rPr lang="ja-JP" altLang="en-US" sz="2000" b="1" dirty="0" smtClean="0">
                <a:latin typeface="+mn-lt"/>
              </a:rPr>
              <a:t>＜</a:t>
            </a:r>
            <a:r>
              <a:rPr lang="en-US" altLang="ja-JP" sz="2000" b="1" dirty="0" smtClean="0">
                <a:latin typeface="+mn-lt"/>
              </a:rPr>
              <a:t>2. </a:t>
            </a:r>
            <a:r>
              <a:rPr lang="en-US" altLang="ja-JP" sz="2000" b="1" dirty="0">
                <a:latin typeface="+mn-lt"/>
              </a:rPr>
              <a:t>Expansion and enhancement of countermeasures building on best </a:t>
            </a:r>
            <a:r>
              <a:rPr lang="en-US" altLang="ja-JP" sz="2000" b="1" dirty="0" smtClean="0">
                <a:latin typeface="+mn-lt"/>
              </a:rPr>
              <a:t>practices</a:t>
            </a:r>
            <a:r>
              <a:rPr lang="ja-JP" altLang="en-US" sz="2000" b="1" dirty="0" smtClean="0">
                <a:latin typeface="+mn-lt"/>
              </a:rPr>
              <a:t>＞</a:t>
            </a:r>
            <a:endParaRPr lang="en-US" altLang="ja-JP" sz="2000" b="1" dirty="0">
              <a:latin typeface="+mn-lt"/>
            </a:endParaRPr>
          </a:p>
        </p:txBody>
      </p:sp>
      <p:sp>
        <p:nvSpPr>
          <p:cNvPr id="11" name="スライド番号プレースホルダー 4"/>
          <p:cNvSpPr txBox="1">
            <a:spLocks/>
          </p:cNvSpPr>
          <p:nvPr/>
        </p:nvSpPr>
        <p:spPr>
          <a:xfrm>
            <a:off x="7605295" y="6463353"/>
            <a:ext cx="231140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r>
              <a:rPr lang="en-US" altLang="ja-JP" dirty="0" smtClean="0"/>
              <a:t>14 </a:t>
            </a:r>
          </a:p>
          <a:p>
            <a:pPr algn="r"/>
            <a:endParaRPr lang="ja-JP" altLang="en-US" dirty="0"/>
          </a:p>
        </p:txBody>
      </p:sp>
    </p:spTree>
    <p:extLst>
      <p:ext uri="{BB962C8B-B14F-4D97-AF65-F5344CB8AC3E}">
        <p14:creationId xmlns:p14="http://schemas.microsoft.com/office/powerpoint/2010/main" val="12637342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a:xfrm>
            <a:off x="7937674" y="6509512"/>
            <a:ext cx="1899138" cy="276999"/>
          </a:xfrm>
        </p:spPr>
        <p:txBody>
          <a:bodyPr/>
          <a:lstStyle/>
          <a:p>
            <a:pPr defTabSz="844083" fontAlgn="auto">
              <a:spcBef>
                <a:spcPts val="0"/>
              </a:spcBef>
              <a:spcAft>
                <a:spcPts val="0"/>
              </a:spcAft>
              <a:defRPr/>
            </a:pPr>
            <a:r>
              <a:rPr lang="en-US" altLang="ja-JP" dirty="0" smtClean="0">
                <a:solidFill>
                  <a:prstClr val="black"/>
                </a:solidFill>
                <a:latin typeface="+mn-lt"/>
                <a:ea typeface="Meiryo UI" panose="020B0604030504040204" pitchFamily="50" charset="-128"/>
              </a:rPr>
              <a:t>15</a:t>
            </a:r>
            <a:endParaRPr lang="ja-JP" altLang="en-US" dirty="0">
              <a:solidFill>
                <a:prstClr val="black"/>
              </a:solidFill>
              <a:latin typeface="+mn-lt"/>
              <a:ea typeface="Meiryo UI" panose="020B0604030504040204" pitchFamily="50" charset="-128"/>
            </a:endParaRPr>
          </a:p>
        </p:txBody>
      </p:sp>
      <p:grpSp>
        <p:nvGrpSpPr>
          <p:cNvPr id="10" name="グループ化 9"/>
          <p:cNvGrpSpPr>
            <a:grpSpLocks noChangeAspect="1"/>
          </p:cNvGrpSpPr>
          <p:nvPr/>
        </p:nvGrpSpPr>
        <p:grpSpPr>
          <a:xfrm>
            <a:off x="976684" y="2332761"/>
            <a:ext cx="8057584" cy="4436775"/>
            <a:chOff x="5488095" y="3163524"/>
            <a:chExt cx="4368485" cy="2405435"/>
          </a:xfrm>
        </p:grpSpPr>
        <p:grpSp>
          <p:nvGrpSpPr>
            <p:cNvPr id="14" name="グループ化 13"/>
            <p:cNvGrpSpPr>
              <a:grpSpLocks noChangeAspect="1"/>
            </p:cNvGrpSpPr>
            <p:nvPr/>
          </p:nvGrpSpPr>
          <p:grpSpPr>
            <a:xfrm>
              <a:off x="5488095" y="3163524"/>
              <a:ext cx="4368485" cy="2405435"/>
              <a:chOff x="640821" y="2300303"/>
              <a:chExt cx="7858398" cy="4327101"/>
            </a:xfrm>
          </p:grpSpPr>
          <p:pic>
            <p:nvPicPr>
              <p:cNvPr id="33" name="図 3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40821" y="2300303"/>
                <a:ext cx="7853321" cy="4326420"/>
              </a:xfrm>
              <a:prstGeom prst="rect">
                <a:avLst/>
              </a:prstGeom>
            </p:spPr>
          </p:pic>
          <p:sp>
            <p:nvSpPr>
              <p:cNvPr id="34" name="テキスト ボックス 2"/>
              <p:cNvSpPr txBox="1"/>
              <p:nvPr/>
            </p:nvSpPr>
            <p:spPr>
              <a:xfrm>
                <a:off x="6447219" y="6365395"/>
                <a:ext cx="2052000" cy="26200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defTabSz="844083" fontAlgn="auto">
                  <a:spcBef>
                    <a:spcPts val="0"/>
                  </a:spcBef>
                  <a:spcAft>
                    <a:spcPts val="0"/>
                  </a:spcAft>
                  <a:defRPr/>
                </a:pPr>
                <a:r>
                  <a:rPr lang="ja-JP" altLang="en-US" sz="462" dirty="0">
                    <a:solidFill>
                      <a:prstClr val="black"/>
                    </a:solidFill>
                    <a:latin typeface="Calibri"/>
                    <a:ea typeface="メイリオ"/>
                  </a:rPr>
                  <a:t>提供：日本スペースイメージング（株）</a:t>
                </a:r>
                <a:r>
                  <a:rPr lang="en-US" altLang="ja-JP" sz="462" dirty="0">
                    <a:solidFill>
                      <a:prstClr val="black"/>
                    </a:solidFill>
                    <a:latin typeface="Calibri"/>
                    <a:ea typeface="メイリオ"/>
                  </a:rPr>
                  <a:t>2018.6.14</a:t>
                </a:r>
                <a:r>
                  <a:rPr lang="ja-JP" altLang="en-US" sz="462" dirty="0">
                    <a:solidFill>
                      <a:prstClr val="black"/>
                    </a:solidFill>
                    <a:latin typeface="Calibri"/>
                    <a:ea typeface="メイリオ"/>
                  </a:rPr>
                  <a:t>撮影</a:t>
                </a:r>
                <a:endParaRPr lang="en-US" altLang="ja-JP" sz="462" dirty="0">
                  <a:solidFill>
                    <a:prstClr val="black"/>
                  </a:solidFill>
                  <a:latin typeface="Calibri"/>
                  <a:ea typeface="メイリオ"/>
                </a:endParaRPr>
              </a:p>
              <a:p>
                <a:pPr defTabSz="844083" fontAlgn="auto">
                  <a:spcBef>
                    <a:spcPts val="0"/>
                  </a:spcBef>
                  <a:spcAft>
                    <a:spcPts val="0"/>
                  </a:spcAft>
                  <a:defRPr/>
                </a:pPr>
                <a:r>
                  <a:rPr lang="en-US" altLang="ja-JP" sz="462" dirty="0">
                    <a:solidFill>
                      <a:prstClr val="black"/>
                    </a:solidFill>
                    <a:latin typeface="Calibri"/>
                    <a:ea typeface="メイリオ"/>
                  </a:rPr>
                  <a:t>Product(C)[2018] </a:t>
                </a:r>
                <a:r>
                  <a:rPr lang="en-US" altLang="ja-JP" sz="462" dirty="0" err="1">
                    <a:solidFill>
                      <a:prstClr val="black"/>
                    </a:solidFill>
                    <a:latin typeface="Calibri"/>
                    <a:ea typeface="メイリオ"/>
                  </a:rPr>
                  <a:t>DigitalGlobe</a:t>
                </a:r>
                <a:r>
                  <a:rPr lang="en-US" altLang="ja-JP" sz="462" dirty="0">
                    <a:solidFill>
                      <a:prstClr val="black"/>
                    </a:solidFill>
                    <a:latin typeface="Calibri"/>
                    <a:ea typeface="メイリオ"/>
                  </a:rPr>
                  <a:t>, Inc.</a:t>
                </a:r>
              </a:p>
              <a:p>
                <a:pPr defTabSz="844083" fontAlgn="auto">
                  <a:spcBef>
                    <a:spcPts val="0"/>
                  </a:spcBef>
                  <a:spcAft>
                    <a:spcPts val="0"/>
                  </a:spcAft>
                  <a:defRPr/>
                </a:pPr>
                <a:r>
                  <a:rPr lang="ja-JP" altLang="en-US" sz="462" dirty="0">
                    <a:solidFill>
                      <a:prstClr val="black"/>
                    </a:solidFill>
                    <a:latin typeface="Calibri"/>
                    <a:ea typeface="メイリオ"/>
                  </a:rPr>
                  <a:t>　　　　</a:t>
                </a:r>
              </a:p>
            </p:txBody>
          </p:sp>
          <p:sp>
            <p:nvSpPr>
              <p:cNvPr id="35" name="フリーフォーム 34"/>
              <p:cNvSpPr/>
              <p:nvPr/>
            </p:nvSpPr>
            <p:spPr>
              <a:xfrm>
                <a:off x="5200992" y="3314539"/>
                <a:ext cx="2566584" cy="1975092"/>
              </a:xfrm>
              <a:custGeom>
                <a:avLst/>
                <a:gdLst>
                  <a:gd name="connsiteX0" fmla="*/ 2347912 w 2557462"/>
                  <a:gd name="connsiteY0" fmla="*/ 0 h 1962150"/>
                  <a:gd name="connsiteX1" fmla="*/ 1685925 w 2557462"/>
                  <a:gd name="connsiteY1" fmla="*/ 0 h 1962150"/>
                  <a:gd name="connsiteX2" fmla="*/ 1685925 w 2557462"/>
                  <a:gd name="connsiteY2" fmla="*/ 457200 h 1962150"/>
                  <a:gd name="connsiteX3" fmla="*/ 1257300 w 2557462"/>
                  <a:gd name="connsiteY3" fmla="*/ 457200 h 1962150"/>
                  <a:gd name="connsiteX4" fmla="*/ 1119187 w 2557462"/>
                  <a:gd name="connsiteY4" fmla="*/ 671513 h 1962150"/>
                  <a:gd name="connsiteX5" fmla="*/ 381000 w 2557462"/>
                  <a:gd name="connsiteY5" fmla="*/ 714375 h 1962150"/>
                  <a:gd name="connsiteX6" fmla="*/ 0 w 2557462"/>
                  <a:gd name="connsiteY6" fmla="*/ 1352550 h 1962150"/>
                  <a:gd name="connsiteX7" fmla="*/ 14287 w 2557462"/>
                  <a:gd name="connsiteY7" fmla="*/ 1814513 h 1962150"/>
                  <a:gd name="connsiteX8" fmla="*/ 1157287 w 2557462"/>
                  <a:gd name="connsiteY8" fmla="*/ 1781175 h 1962150"/>
                  <a:gd name="connsiteX9" fmla="*/ 1304925 w 2557462"/>
                  <a:gd name="connsiteY9" fmla="*/ 1962150 h 1962150"/>
                  <a:gd name="connsiteX10" fmla="*/ 1428750 w 2557462"/>
                  <a:gd name="connsiteY10" fmla="*/ 1819275 h 1962150"/>
                  <a:gd name="connsiteX11" fmla="*/ 1633537 w 2557462"/>
                  <a:gd name="connsiteY11" fmla="*/ 1614488 h 1962150"/>
                  <a:gd name="connsiteX12" fmla="*/ 1633537 w 2557462"/>
                  <a:gd name="connsiteY12" fmla="*/ 1466850 h 1962150"/>
                  <a:gd name="connsiteX13" fmla="*/ 1704975 w 2557462"/>
                  <a:gd name="connsiteY13" fmla="*/ 1304925 h 1962150"/>
                  <a:gd name="connsiteX14" fmla="*/ 2033587 w 2557462"/>
                  <a:gd name="connsiteY14" fmla="*/ 690563 h 1962150"/>
                  <a:gd name="connsiteX15" fmla="*/ 2128837 w 2557462"/>
                  <a:gd name="connsiteY15" fmla="*/ 638175 h 1962150"/>
                  <a:gd name="connsiteX16" fmla="*/ 2386012 w 2557462"/>
                  <a:gd name="connsiteY16" fmla="*/ 609600 h 1962150"/>
                  <a:gd name="connsiteX17" fmla="*/ 2557462 w 2557462"/>
                  <a:gd name="connsiteY17" fmla="*/ 400050 h 1962150"/>
                  <a:gd name="connsiteX18" fmla="*/ 2538412 w 2557462"/>
                  <a:gd name="connsiteY18" fmla="*/ 214313 h 1962150"/>
                  <a:gd name="connsiteX19" fmla="*/ 2357437 w 2557462"/>
                  <a:gd name="connsiteY19" fmla="*/ 161925 h 1962150"/>
                  <a:gd name="connsiteX20" fmla="*/ 2347912 w 2557462"/>
                  <a:gd name="connsiteY20" fmla="*/ 0 h 1962150"/>
                  <a:gd name="connsiteX0" fmla="*/ 2347912 w 2557462"/>
                  <a:gd name="connsiteY0" fmla="*/ 0 h 1962150"/>
                  <a:gd name="connsiteX1" fmla="*/ 1685925 w 2557462"/>
                  <a:gd name="connsiteY1" fmla="*/ 0 h 1962150"/>
                  <a:gd name="connsiteX2" fmla="*/ 1685925 w 2557462"/>
                  <a:gd name="connsiteY2" fmla="*/ 457200 h 1962150"/>
                  <a:gd name="connsiteX3" fmla="*/ 1257300 w 2557462"/>
                  <a:gd name="connsiteY3" fmla="*/ 457200 h 1962150"/>
                  <a:gd name="connsiteX4" fmla="*/ 1119187 w 2557462"/>
                  <a:gd name="connsiteY4" fmla="*/ 671513 h 1962150"/>
                  <a:gd name="connsiteX5" fmla="*/ 381000 w 2557462"/>
                  <a:gd name="connsiteY5" fmla="*/ 714375 h 1962150"/>
                  <a:gd name="connsiteX6" fmla="*/ 0 w 2557462"/>
                  <a:gd name="connsiteY6" fmla="*/ 1352550 h 1962150"/>
                  <a:gd name="connsiteX7" fmla="*/ 14287 w 2557462"/>
                  <a:gd name="connsiteY7" fmla="*/ 1814513 h 1962150"/>
                  <a:gd name="connsiteX8" fmla="*/ 1062037 w 2557462"/>
                  <a:gd name="connsiteY8" fmla="*/ 1776413 h 1962150"/>
                  <a:gd name="connsiteX9" fmla="*/ 1157287 w 2557462"/>
                  <a:gd name="connsiteY9" fmla="*/ 1781175 h 1962150"/>
                  <a:gd name="connsiteX10" fmla="*/ 1304925 w 2557462"/>
                  <a:gd name="connsiteY10" fmla="*/ 1962150 h 1962150"/>
                  <a:gd name="connsiteX11" fmla="*/ 1428750 w 2557462"/>
                  <a:gd name="connsiteY11" fmla="*/ 1819275 h 1962150"/>
                  <a:gd name="connsiteX12" fmla="*/ 1633537 w 2557462"/>
                  <a:gd name="connsiteY12" fmla="*/ 1614488 h 1962150"/>
                  <a:gd name="connsiteX13" fmla="*/ 1633537 w 2557462"/>
                  <a:gd name="connsiteY13" fmla="*/ 1466850 h 1962150"/>
                  <a:gd name="connsiteX14" fmla="*/ 1704975 w 2557462"/>
                  <a:gd name="connsiteY14" fmla="*/ 1304925 h 1962150"/>
                  <a:gd name="connsiteX15" fmla="*/ 2033587 w 2557462"/>
                  <a:gd name="connsiteY15" fmla="*/ 690563 h 1962150"/>
                  <a:gd name="connsiteX16" fmla="*/ 2128837 w 2557462"/>
                  <a:gd name="connsiteY16" fmla="*/ 638175 h 1962150"/>
                  <a:gd name="connsiteX17" fmla="*/ 2386012 w 2557462"/>
                  <a:gd name="connsiteY17" fmla="*/ 609600 h 1962150"/>
                  <a:gd name="connsiteX18" fmla="*/ 2557462 w 2557462"/>
                  <a:gd name="connsiteY18" fmla="*/ 400050 h 1962150"/>
                  <a:gd name="connsiteX19" fmla="*/ 2538412 w 2557462"/>
                  <a:gd name="connsiteY19" fmla="*/ 214313 h 1962150"/>
                  <a:gd name="connsiteX20" fmla="*/ 2357437 w 2557462"/>
                  <a:gd name="connsiteY20" fmla="*/ 161925 h 1962150"/>
                  <a:gd name="connsiteX21" fmla="*/ 2347912 w 2557462"/>
                  <a:gd name="connsiteY21" fmla="*/ 0 h 1962150"/>
                  <a:gd name="connsiteX0" fmla="*/ 2347912 w 2557462"/>
                  <a:gd name="connsiteY0" fmla="*/ 0 h 1962150"/>
                  <a:gd name="connsiteX1" fmla="*/ 1685925 w 2557462"/>
                  <a:gd name="connsiteY1" fmla="*/ 0 h 1962150"/>
                  <a:gd name="connsiteX2" fmla="*/ 1685925 w 2557462"/>
                  <a:gd name="connsiteY2" fmla="*/ 457200 h 1962150"/>
                  <a:gd name="connsiteX3" fmla="*/ 1257300 w 2557462"/>
                  <a:gd name="connsiteY3" fmla="*/ 457200 h 1962150"/>
                  <a:gd name="connsiteX4" fmla="*/ 1119187 w 2557462"/>
                  <a:gd name="connsiteY4" fmla="*/ 671513 h 1962150"/>
                  <a:gd name="connsiteX5" fmla="*/ 381000 w 2557462"/>
                  <a:gd name="connsiteY5" fmla="*/ 714375 h 1962150"/>
                  <a:gd name="connsiteX6" fmla="*/ 0 w 2557462"/>
                  <a:gd name="connsiteY6" fmla="*/ 1352550 h 1962150"/>
                  <a:gd name="connsiteX7" fmla="*/ 14287 w 2557462"/>
                  <a:gd name="connsiteY7" fmla="*/ 1814513 h 1962150"/>
                  <a:gd name="connsiteX8" fmla="*/ 1062037 w 2557462"/>
                  <a:gd name="connsiteY8" fmla="*/ 1776413 h 1962150"/>
                  <a:gd name="connsiteX9" fmla="*/ 1157287 w 2557462"/>
                  <a:gd name="connsiteY9" fmla="*/ 1781175 h 1962150"/>
                  <a:gd name="connsiteX10" fmla="*/ 1190625 w 2557462"/>
                  <a:gd name="connsiteY10" fmla="*/ 1824038 h 1962150"/>
                  <a:gd name="connsiteX11" fmla="*/ 1304925 w 2557462"/>
                  <a:gd name="connsiteY11" fmla="*/ 1962150 h 1962150"/>
                  <a:gd name="connsiteX12" fmla="*/ 1428750 w 2557462"/>
                  <a:gd name="connsiteY12" fmla="*/ 1819275 h 1962150"/>
                  <a:gd name="connsiteX13" fmla="*/ 1633537 w 2557462"/>
                  <a:gd name="connsiteY13" fmla="*/ 1614488 h 1962150"/>
                  <a:gd name="connsiteX14" fmla="*/ 1633537 w 2557462"/>
                  <a:gd name="connsiteY14" fmla="*/ 1466850 h 1962150"/>
                  <a:gd name="connsiteX15" fmla="*/ 1704975 w 2557462"/>
                  <a:gd name="connsiteY15" fmla="*/ 1304925 h 1962150"/>
                  <a:gd name="connsiteX16" fmla="*/ 2033587 w 2557462"/>
                  <a:gd name="connsiteY16" fmla="*/ 690563 h 1962150"/>
                  <a:gd name="connsiteX17" fmla="*/ 2128837 w 2557462"/>
                  <a:gd name="connsiteY17" fmla="*/ 638175 h 1962150"/>
                  <a:gd name="connsiteX18" fmla="*/ 2386012 w 2557462"/>
                  <a:gd name="connsiteY18" fmla="*/ 609600 h 1962150"/>
                  <a:gd name="connsiteX19" fmla="*/ 2557462 w 2557462"/>
                  <a:gd name="connsiteY19" fmla="*/ 400050 h 1962150"/>
                  <a:gd name="connsiteX20" fmla="*/ 2538412 w 2557462"/>
                  <a:gd name="connsiteY20" fmla="*/ 214313 h 1962150"/>
                  <a:gd name="connsiteX21" fmla="*/ 2357437 w 2557462"/>
                  <a:gd name="connsiteY21" fmla="*/ 161925 h 1962150"/>
                  <a:gd name="connsiteX22" fmla="*/ 2347912 w 2557462"/>
                  <a:gd name="connsiteY22" fmla="*/ 0 h 1962150"/>
                  <a:gd name="connsiteX0" fmla="*/ 2347912 w 2557462"/>
                  <a:gd name="connsiteY0" fmla="*/ 0 h 1962150"/>
                  <a:gd name="connsiteX1" fmla="*/ 1685925 w 2557462"/>
                  <a:gd name="connsiteY1" fmla="*/ 0 h 1962150"/>
                  <a:gd name="connsiteX2" fmla="*/ 1685925 w 2557462"/>
                  <a:gd name="connsiteY2" fmla="*/ 457200 h 1962150"/>
                  <a:gd name="connsiteX3" fmla="*/ 1257300 w 2557462"/>
                  <a:gd name="connsiteY3" fmla="*/ 457200 h 1962150"/>
                  <a:gd name="connsiteX4" fmla="*/ 1119187 w 2557462"/>
                  <a:gd name="connsiteY4" fmla="*/ 671513 h 1962150"/>
                  <a:gd name="connsiteX5" fmla="*/ 381000 w 2557462"/>
                  <a:gd name="connsiteY5" fmla="*/ 714375 h 1962150"/>
                  <a:gd name="connsiteX6" fmla="*/ 0 w 2557462"/>
                  <a:gd name="connsiteY6" fmla="*/ 1352550 h 1962150"/>
                  <a:gd name="connsiteX7" fmla="*/ 14287 w 2557462"/>
                  <a:gd name="connsiteY7" fmla="*/ 1814513 h 1962150"/>
                  <a:gd name="connsiteX8" fmla="*/ 1062037 w 2557462"/>
                  <a:gd name="connsiteY8" fmla="*/ 1776413 h 1962150"/>
                  <a:gd name="connsiteX9" fmla="*/ 1157287 w 2557462"/>
                  <a:gd name="connsiteY9" fmla="*/ 1781175 h 1962150"/>
                  <a:gd name="connsiteX10" fmla="*/ 1190625 w 2557462"/>
                  <a:gd name="connsiteY10" fmla="*/ 1824038 h 1962150"/>
                  <a:gd name="connsiteX11" fmla="*/ 1304925 w 2557462"/>
                  <a:gd name="connsiteY11" fmla="*/ 1962150 h 1962150"/>
                  <a:gd name="connsiteX12" fmla="*/ 1428750 w 2557462"/>
                  <a:gd name="connsiteY12" fmla="*/ 1819275 h 1962150"/>
                  <a:gd name="connsiteX13" fmla="*/ 1633537 w 2557462"/>
                  <a:gd name="connsiteY13" fmla="*/ 1614488 h 1962150"/>
                  <a:gd name="connsiteX14" fmla="*/ 1633537 w 2557462"/>
                  <a:gd name="connsiteY14" fmla="*/ 1466850 h 1962150"/>
                  <a:gd name="connsiteX15" fmla="*/ 1704975 w 2557462"/>
                  <a:gd name="connsiteY15" fmla="*/ 1304925 h 1962150"/>
                  <a:gd name="connsiteX16" fmla="*/ 2033587 w 2557462"/>
                  <a:gd name="connsiteY16" fmla="*/ 690563 h 1962150"/>
                  <a:gd name="connsiteX17" fmla="*/ 2128837 w 2557462"/>
                  <a:gd name="connsiteY17" fmla="*/ 638175 h 1962150"/>
                  <a:gd name="connsiteX18" fmla="*/ 2386012 w 2557462"/>
                  <a:gd name="connsiteY18" fmla="*/ 609600 h 1962150"/>
                  <a:gd name="connsiteX19" fmla="*/ 2557462 w 2557462"/>
                  <a:gd name="connsiteY19" fmla="*/ 400050 h 1962150"/>
                  <a:gd name="connsiteX20" fmla="*/ 2538412 w 2557462"/>
                  <a:gd name="connsiteY20" fmla="*/ 214313 h 1962150"/>
                  <a:gd name="connsiteX21" fmla="*/ 2357437 w 2557462"/>
                  <a:gd name="connsiteY21" fmla="*/ 161925 h 1962150"/>
                  <a:gd name="connsiteX22" fmla="*/ 2347912 w 2557462"/>
                  <a:gd name="connsiteY22" fmla="*/ 0 h 1962150"/>
                  <a:gd name="connsiteX0" fmla="*/ 2347912 w 2557462"/>
                  <a:gd name="connsiteY0" fmla="*/ 0 h 1962150"/>
                  <a:gd name="connsiteX1" fmla="*/ 1685925 w 2557462"/>
                  <a:gd name="connsiteY1" fmla="*/ 0 h 1962150"/>
                  <a:gd name="connsiteX2" fmla="*/ 1685925 w 2557462"/>
                  <a:gd name="connsiteY2" fmla="*/ 457200 h 1962150"/>
                  <a:gd name="connsiteX3" fmla="*/ 1257300 w 2557462"/>
                  <a:gd name="connsiteY3" fmla="*/ 457200 h 1962150"/>
                  <a:gd name="connsiteX4" fmla="*/ 1119187 w 2557462"/>
                  <a:gd name="connsiteY4" fmla="*/ 671513 h 1962150"/>
                  <a:gd name="connsiteX5" fmla="*/ 381000 w 2557462"/>
                  <a:gd name="connsiteY5" fmla="*/ 714375 h 1962150"/>
                  <a:gd name="connsiteX6" fmla="*/ 0 w 2557462"/>
                  <a:gd name="connsiteY6" fmla="*/ 1352550 h 1962150"/>
                  <a:gd name="connsiteX7" fmla="*/ 14287 w 2557462"/>
                  <a:gd name="connsiteY7" fmla="*/ 1814513 h 1962150"/>
                  <a:gd name="connsiteX8" fmla="*/ 1062037 w 2557462"/>
                  <a:gd name="connsiteY8" fmla="*/ 1776413 h 1962150"/>
                  <a:gd name="connsiteX9" fmla="*/ 1157287 w 2557462"/>
                  <a:gd name="connsiteY9" fmla="*/ 1781175 h 1962150"/>
                  <a:gd name="connsiteX10" fmla="*/ 1190625 w 2557462"/>
                  <a:gd name="connsiteY10" fmla="*/ 1824038 h 1962150"/>
                  <a:gd name="connsiteX11" fmla="*/ 1304925 w 2557462"/>
                  <a:gd name="connsiteY11" fmla="*/ 1962150 h 1962150"/>
                  <a:gd name="connsiteX12" fmla="*/ 1428750 w 2557462"/>
                  <a:gd name="connsiteY12" fmla="*/ 1819275 h 1962150"/>
                  <a:gd name="connsiteX13" fmla="*/ 1633537 w 2557462"/>
                  <a:gd name="connsiteY13" fmla="*/ 1614488 h 1962150"/>
                  <a:gd name="connsiteX14" fmla="*/ 1633537 w 2557462"/>
                  <a:gd name="connsiteY14" fmla="*/ 1466850 h 1962150"/>
                  <a:gd name="connsiteX15" fmla="*/ 1704975 w 2557462"/>
                  <a:gd name="connsiteY15" fmla="*/ 1304925 h 1962150"/>
                  <a:gd name="connsiteX16" fmla="*/ 2033587 w 2557462"/>
                  <a:gd name="connsiteY16" fmla="*/ 690563 h 1962150"/>
                  <a:gd name="connsiteX17" fmla="*/ 2128837 w 2557462"/>
                  <a:gd name="connsiteY17" fmla="*/ 638175 h 1962150"/>
                  <a:gd name="connsiteX18" fmla="*/ 2386012 w 2557462"/>
                  <a:gd name="connsiteY18" fmla="*/ 609600 h 1962150"/>
                  <a:gd name="connsiteX19" fmla="*/ 2557462 w 2557462"/>
                  <a:gd name="connsiteY19" fmla="*/ 400050 h 1962150"/>
                  <a:gd name="connsiteX20" fmla="*/ 2538412 w 2557462"/>
                  <a:gd name="connsiteY20" fmla="*/ 214313 h 1962150"/>
                  <a:gd name="connsiteX21" fmla="*/ 2357437 w 2557462"/>
                  <a:gd name="connsiteY21" fmla="*/ 161925 h 1962150"/>
                  <a:gd name="connsiteX22" fmla="*/ 2347912 w 2557462"/>
                  <a:gd name="connsiteY22" fmla="*/ 0 h 1962150"/>
                  <a:gd name="connsiteX0" fmla="*/ 2347912 w 2557462"/>
                  <a:gd name="connsiteY0" fmla="*/ 0 h 1962150"/>
                  <a:gd name="connsiteX1" fmla="*/ 1685925 w 2557462"/>
                  <a:gd name="connsiteY1" fmla="*/ 0 h 1962150"/>
                  <a:gd name="connsiteX2" fmla="*/ 1685925 w 2557462"/>
                  <a:gd name="connsiteY2" fmla="*/ 457200 h 1962150"/>
                  <a:gd name="connsiteX3" fmla="*/ 1257300 w 2557462"/>
                  <a:gd name="connsiteY3" fmla="*/ 457200 h 1962150"/>
                  <a:gd name="connsiteX4" fmla="*/ 1119187 w 2557462"/>
                  <a:gd name="connsiteY4" fmla="*/ 671513 h 1962150"/>
                  <a:gd name="connsiteX5" fmla="*/ 381000 w 2557462"/>
                  <a:gd name="connsiteY5" fmla="*/ 714375 h 1962150"/>
                  <a:gd name="connsiteX6" fmla="*/ 0 w 2557462"/>
                  <a:gd name="connsiteY6" fmla="*/ 1352550 h 1962150"/>
                  <a:gd name="connsiteX7" fmla="*/ 14287 w 2557462"/>
                  <a:gd name="connsiteY7" fmla="*/ 1814513 h 1962150"/>
                  <a:gd name="connsiteX8" fmla="*/ 1062037 w 2557462"/>
                  <a:gd name="connsiteY8" fmla="*/ 1776413 h 1962150"/>
                  <a:gd name="connsiteX9" fmla="*/ 1157287 w 2557462"/>
                  <a:gd name="connsiteY9" fmla="*/ 1781175 h 1962150"/>
                  <a:gd name="connsiteX10" fmla="*/ 1190625 w 2557462"/>
                  <a:gd name="connsiteY10" fmla="*/ 1824038 h 1962150"/>
                  <a:gd name="connsiteX11" fmla="*/ 1304925 w 2557462"/>
                  <a:gd name="connsiteY11" fmla="*/ 1962150 h 1962150"/>
                  <a:gd name="connsiteX12" fmla="*/ 1428750 w 2557462"/>
                  <a:gd name="connsiteY12" fmla="*/ 1819275 h 1962150"/>
                  <a:gd name="connsiteX13" fmla="*/ 1609725 w 2557462"/>
                  <a:gd name="connsiteY13" fmla="*/ 1647826 h 1962150"/>
                  <a:gd name="connsiteX14" fmla="*/ 1633537 w 2557462"/>
                  <a:gd name="connsiteY14" fmla="*/ 1466850 h 1962150"/>
                  <a:gd name="connsiteX15" fmla="*/ 1704975 w 2557462"/>
                  <a:gd name="connsiteY15" fmla="*/ 1304925 h 1962150"/>
                  <a:gd name="connsiteX16" fmla="*/ 2033587 w 2557462"/>
                  <a:gd name="connsiteY16" fmla="*/ 690563 h 1962150"/>
                  <a:gd name="connsiteX17" fmla="*/ 2128837 w 2557462"/>
                  <a:gd name="connsiteY17" fmla="*/ 638175 h 1962150"/>
                  <a:gd name="connsiteX18" fmla="*/ 2386012 w 2557462"/>
                  <a:gd name="connsiteY18" fmla="*/ 609600 h 1962150"/>
                  <a:gd name="connsiteX19" fmla="*/ 2557462 w 2557462"/>
                  <a:gd name="connsiteY19" fmla="*/ 400050 h 1962150"/>
                  <a:gd name="connsiteX20" fmla="*/ 2538412 w 2557462"/>
                  <a:gd name="connsiteY20" fmla="*/ 214313 h 1962150"/>
                  <a:gd name="connsiteX21" fmla="*/ 2357437 w 2557462"/>
                  <a:gd name="connsiteY21" fmla="*/ 161925 h 1962150"/>
                  <a:gd name="connsiteX22" fmla="*/ 2347912 w 2557462"/>
                  <a:gd name="connsiteY22" fmla="*/ 0 h 1962150"/>
                  <a:gd name="connsiteX0" fmla="*/ 2347912 w 2557462"/>
                  <a:gd name="connsiteY0" fmla="*/ 0 h 1962150"/>
                  <a:gd name="connsiteX1" fmla="*/ 1685925 w 2557462"/>
                  <a:gd name="connsiteY1" fmla="*/ 0 h 1962150"/>
                  <a:gd name="connsiteX2" fmla="*/ 1685925 w 2557462"/>
                  <a:gd name="connsiteY2" fmla="*/ 457200 h 1962150"/>
                  <a:gd name="connsiteX3" fmla="*/ 1257300 w 2557462"/>
                  <a:gd name="connsiteY3" fmla="*/ 457200 h 1962150"/>
                  <a:gd name="connsiteX4" fmla="*/ 1119187 w 2557462"/>
                  <a:gd name="connsiteY4" fmla="*/ 671513 h 1962150"/>
                  <a:gd name="connsiteX5" fmla="*/ 381000 w 2557462"/>
                  <a:gd name="connsiteY5" fmla="*/ 714375 h 1962150"/>
                  <a:gd name="connsiteX6" fmla="*/ 0 w 2557462"/>
                  <a:gd name="connsiteY6" fmla="*/ 1352550 h 1962150"/>
                  <a:gd name="connsiteX7" fmla="*/ 14287 w 2557462"/>
                  <a:gd name="connsiteY7" fmla="*/ 1814513 h 1962150"/>
                  <a:gd name="connsiteX8" fmla="*/ 1062037 w 2557462"/>
                  <a:gd name="connsiteY8" fmla="*/ 1776413 h 1962150"/>
                  <a:gd name="connsiteX9" fmla="*/ 1157287 w 2557462"/>
                  <a:gd name="connsiteY9" fmla="*/ 1781175 h 1962150"/>
                  <a:gd name="connsiteX10" fmla="*/ 1190625 w 2557462"/>
                  <a:gd name="connsiteY10" fmla="*/ 1824038 h 1962150"/>
                  <a:gd name="connsiteX11" fmla="*/ 1304925 w 2557462"/>
                  <a:gd name="connsiteY11" fmla="*/ 1962150 h 1962150"/>
                  <a:gd name="connsiteX12" fmla="*/ 1428750 w 2557462"/>
                  <a:gd name="connsiteY12" fmla="*/ 1819275 h 1962150"/>
                  <a:gd name="connsiteX13" fmla="*/ 1609725 w 2557462"/>
                  <a:gd name="connsiteY13" fmla="*/ 1647826 h 1962150"/>
                  <a:gd name="connsiteX14" fmla="*/ 1633537 w 2557462"/>
                  <a:gd name="connsiteY14" fmla="*/ 1466850 h 1962150"/>
                  <a:gd name="connsiteX15" fmla="*/ 1704975 w 2557462"/>
                  <a:gd name="connsiteY15" fmla="*/ 1304925 h 1962150"/>
                  <a:gd name="connsiteX16" fmla="*/ 2033587 w 2557462"/>
                  <a:gd name="connsiteY16" fmla="*/ 690563 h 1962150"/>
                  <a:gd name="connsiteX17" fmla="*/ 2128837 w 2557462"/>
                  <a:gd name="connsiteY17" fmla="*/ 638175 h 1962150"/>
                  <a:gd name="connsiteX18" fmla="*/ 2386012 w 2557462"/>
                  <a:gd name="connsiteY18" fmla="*/ 609600 h 1962150"/>
                  <a:gd name="connsiteX19" fmla="*/ 2557462 w 2557462"/>
                  <a:gd name="connsiteY19" fmla="*/ 400050 h 1962150"/>
                  <a:gd name="connsiteX20" fmla="*/ 2538412 w 2557462"/>
                  <a:gd name="connsiteY20" fmla="*/ 214313 h 1962150"/>
                  <a:gd name="connsiteX21" fmla="*/ 2357437 w 2557462"/>
                  <a:gd name="connsiteY21" fmla="*/ 161925 h 1962150"/>
                  <a:gd name="connsiteX22" fmla="*/ 2347912 w 2557462"/>
                  <a:gd name="connsiteY22" fmla="*/ 0 h 1962150"/>
                  <a:gd name="connsiteX0" fmla="*/ 2347912 w 2557462"/>
                  <a:gd name="connsiteY0" fmla="*/ 0 h 1962150"/>
                  <a:gd name="connsiteX1" fmla="*/ 1685925 w 2557462"/>
                  <a:gd name="connsiteY1" fmla="*/ 0 h 1962150"/>
                  <a:gd name="connsiteX2" fmla="*/ 1685925 w 2557462"/>
                  <a:gd name="connsiteY2" fmla="*/ 457200 h 1962150"/>
                  <a:gd name="connsiteX3" fmla="*/ 1257300 w 2557462"/>
                  <a:gd name="connsiteY3" fmla="*/ 457200 h 1962150"/>
                  <a:gd name="connsiteX4" fmla="*/ 1119187 w 2557462"/>
                  <a:gd name="connsiteY4" fmla="*/ 671513 h 1962150"/>
                  <a:gd name="connsiteX5" fmla="*/ 381000 w 2557462"/>
                  <a:gd name="connsiteY5" fmla="*/ 714375 h 1962150"/>
                  <a:gd name="connsiteX6" fmla="*/ 0 w 2557462"/>
                  <a:gd name="connsiteY6" fmla="*/ 1352550 h 1962150"/>
                  <a:gd name="connsiteX7" fmla="*/ 14287 w 2557462"/>
                  <a:gd name="connsiteY7" fmla="*/ 1814513 h 1962150"/>
                  <a:gd name="connsiteX8" fmla="*/ 1062037 w 2557462"/>
                  <a:gd name="connsiteY8" fmla="*/ 1776413 h 1962150"/>
                  <a:gd name="connsiteX9" fmla="*/ 1157287 w 2557462"/>
                  <a:gd name="connsiteY9" fmla="*/ 1781175 h 1962150"/>
                  <a:gd name="connsiteX10" fmla="*/ 1190625 w 2557462"/>
                  <a:gd name="connsiteY10" fmla="*/ 1824038 h 1962150"/>
                  <a:gd name="connsiteX11" fmla="*/ 1304925 w 2557462"/>
                  <a:gd name="connsiteY11" fmla="*/ 1962150 h 1962150"/>
                  <a:gd name="connsiteX12" fmla="*/ 1428750 w 2557462"/>
                  <a:gd name="connsiteY12" fmla="*/ 1819275 h 1962150"/>
                  <a:gd name="connsiteX13" fmla="*/ 1609725 w 2557462"/>
                  <a:gd name="connsiteY13" fmla="*/ 1647826 h 1962150"/>
                  <a:gd name="connsiteX14" fmla="*/ 1657349 w 2557462"/>
                  <a:gd name="connsiteY14" fmla="*/ 1400175 h 1962150"/>
                  <a:gd name="connsiteX15" fmla="*/ 1704975 w 2557462"/>
                  <a:gd name="connsiteY15" fmla="*/ 1304925 h 1962150"/>
                  <a:gd name="connsiteX16" fmla="*/ 2033587 w 2557462"/>
                  <a:gd name="connsiteY16" fmla="*/ 690563 h 1962150"/>
                  <a:gd name="connsiteX17" fmla="*/ 2128837 w 2557462"/>
                  <a:gd name="connsiteY17" fmla="*/ 638175 h 1962150"/>
                  <a:gd name="connsiteX18" fmla="*/ 2386012 w 2557462"/>
                  <a:gd name="connsiteY18" fmla="*/ 609600 h 1962150"/>
                  <a:gd name="connsiteX19" fmla="*/ 2557462 w 2557462"/>
                  <a:gd name="connsiteY19" fmla="*/ 400050 h 1962150"/>
                  <a:gd name="connsiteX20" fmla="*/ 2538412 w 2557462"/>
                  <a:gd name="connsiteY20" fmla="*/ 214313 h 1962150"/>
                  <a:gd name="connsiteX21" fmla="*/ 2357437 w 2557462"/>
                  <a:gd name="connsiteY21" fmla="*/ 161925 h 1962150"/>
                  <a:gd name="connsiteX22" fmla="*/ 2347912 w 2557462"/>
                  <a:gd name="connsiteY22" fmla="*/ 0 h 1962150"/>
                  <a:gd name="connsiteX0" fmla="*/ 2347912 w 2557462"/>
                  <a:gd name="connsiteY0" fmla="*/ 0 h 1962150"/>
                  <a:gd name="connsiteX1" fmla="*/ 1685925 w 2557462"/>
                  <a:gd name="connsiteY1" fmla="*/ 0 h 1962150"/>
                  <a:gd name="connsiteX2" fmla="*/ 1685925 w 2557462"/>
                  <a:gd name="connsiteY2" fmla="*/ 457200 h 1962150"/>
                  <a:gd name="connsiteX3" fmla="*/ 1257300 w 2557462"/>
                  <a:gd name="connsiteY3" fmla="*/ 457200 h 1962150"/>
                  <a:gd name="connsiteX4" fmla="*/ 1119187 w 2557462"/>
                  <a:gd name="connsiteY4" fmla="*/ 671513 h 1962150"/>
                  <a:gd name="connsiteX5" fmla="*/ 381000 w 2557462"/>
                  <a:gd name="connsiteY5" fmla="*/ 714375 h 1962150"/>
                  <a:gd name="connsiteX6" fmla="*/ 0 w 2557462"/>
                  <a:gd name="connsiteY6" fmla="*/ 1352550 h 1962150"/>
                  <a:gd name="connsiteX7" fmla="*/ 14287 w 2557462"/>
                  <a:gd name="connsiteY7" fmla="*/ 1814513 h 1962150"/>
                  <a:gd name="connsiteX8" fmla="*/ 1062037 w 2557462"/>
                  <a:gd name="connsiteY8" fmla="*/ 1776413 h 1962150"/>
                  <a:gd name="connsiteX9" fmla="*/ 1157287 w 2557462"/>
                  <a:gd name="connsiteY9" fmla="*/ 1781175 h 1962150"/>
                  <a:gd name="connsiteX10" fmla="*/ 1190625 w 2557462"/>
                  <a:gd name="connsiteY10" fmla="*/ 1824038 h 1962150"/>
                  <a:gd name="connsiteX11" fmla="*/ 1304925 w 2557462"/>
                  <a:gd name="connsiteY11" fmla="*/ 1962150 h 1962150"/>
                  <a:gd name="connsiteX12" fmla="*/ 1428750 w 2557462"/>
                  <a:gd name="connsiteY12" fmla="*/ 1819275 h 1962150"/>
                  <a:gd name="connsiteX13" fmla="*/ 1609725 w 2557462"/>
                  <a:gd name="connsiteY13" fmla="*/ 1647826 h 1962150"/>
                  <a:gd name="connsiteX14" fmla="*/ 1657349 w 2557462"/>
                  <a:gd name="connsiteY14" fmla="*/ 1400175 h 1962150"/>
                  <a:gd name="connsiteX15" fmla="*/ 2033587 w 2557462"/>
                  <a:gd name="connsiteY15" fmla="*/ 690563 h 1962150"/>
                  <a:gd name="connsiteX16" fmla="*/ 2128837 w 2557462"/>
                  <a:gd name="connsiteY16" fmla="*/ 638175 h 1962150"/>
                  <a:gd name="connsiteX17" fmla="*/ 2386012 w 2557462"/>
                  <a:gd name="connsiteY17" fmla="*/ 609600 h 1962150"/>
                  <a:gd name="connsiteX18" fmla="*/ 2557462 w 2557462"/>
                  <a:gd name="connsiteY18" fmla="*/ 400050 h 1962150"/>
                  <a:gd name="connsiteX19" fmla="*/ 2538412 w 2557462"/>
                  <a:gd name="connsiteY19" fmla="*/ 214313 h 1962150"/>
                  <a:gd name="connsiteX20" fmla="*/ 2357437 w 2557462"/>
                  <a:gd name="connsiteY20" fmla="*/ 161925 h 1962150"/>
                  <a:gd name="connsiteX21" fmla="*/ 2347912 w 2557462"/>
                  <a:gd name="connsiteY21" fmla="*/ 0 h 1962150"/>
                  <a:gd name="connsiteX0" fmla="*/ 2347912 w 2557462"/>
                  <a:gd name="connsiteY0" fmla="*/ 0 h 1962150"/>
                  <a:gd name="connsiteX1" fmla="*/ 1685925 w 2557462"/>
                  <a:gd name="connsiteY1" fmla="*/ 0 h 1962150"/>
                  <a:gd name="connsiteX2" fmla="*/ 1685925 w 2557462"/>
                  <a:gd name="connsiteY2" fmla="*/ 457200 h 1962150"/>
                  <a:gd name="connsiteX3" fmla="*/ 1257300 w 2557462"/>
                  <a:gd name="connsiteY3" fmla="*/ 457200 h 1962150"/>
                  <a:gd name="connsiteX4" fmla="*/ 1119187 w 2557462"/>
                  <a:gd name="connsiteY4" fmla="*/ 671513 h 1962150"/>
                  <a:gd name="connsiteX5" fmla="*/ 381000 w 2557462"/>
                  <a:gd name="connsiteY5" fmla="*/ 714375 h 1962150"/>
                  <a:gd name="connsiteX6" fmla="*/ 0 w 2557462"/>
                  <a:gd name="connsiteY6" fmla="*/ 1352550 h 1962150"/>
                  <a:gd name="connsiteX7" fmla="*/ 14287 w 2557462"/>
                  <a:gd name="connsiteY7" fmla="*/ 1814513 h 1962150"/>
                  <a:gd name="connsiteX8" fmla="*/ 1062037 w 2557462"/>
                  <a:gd name="connsiteY8" fmla="*/ 1776413 h 1962150"/>
                  <a:gd name="connsiteX9" fmla="*/ 1157287 w 2557462"/>
                  <a:gd name="connsiteY9" fmla="*/ 1781175 h 1962150"/>
                  <a:gd name="connsiteX10" fmla="*/ 1190625 w 2557462"/>
                  <a:gd name="connsiteY10" fmla="*/ 1824038 h 1962150"/>
                  <a:gd name="connsiteX11" fmla="*/ 1304925 w 2557462"/>
                  <a:gd name="connsiteY11" fmla="*/ 1962150 h 1962150"/>
                  <a:gd name="connsiteX12" fmla="*/ 1428750 w 2557462"/>
                  <a:gd name="connsiteY12" fmla="*/ 1819275 h 1962150"/>
                  <a:gd name="connsiteX13" fmla="*/ 1609725 w 2557462"/>
                  <a:gd name="connsiteY13" fmla="*/ 1647826 h 1962150"/>
                  <a:gd name="connsiteX14" fmla="*/ 1657349 w 2557462"/>
                  <a:gd name="connsiteY14" fmla="*/ 1400175 h 1962150"/>
                  <a:gd name="connsiteX15" fmla="*/ 2033587 w 2557462"/>
                  <a:gd name="connsiteY15" fmla="*/ 690563 h 1962150"/>
                  <a:gd name="connsiteX16" fmla="*/ 2128837 w 2557462"/>
                  <a:gd name="connsiteY16" fmla="*/ 638175 h 1962150"/>
                  <a:gd name="connsiteX17" fmla="*/ 2386012 w 2557462"/>
                  <a:gd name="connsiteY17" fmla="*/ 609600 h 1962150"/>
                  <a:gd name="connsiteX18" fmla="*/ 2557462 w 2557462"/>
                  <a:gd name="connsiteY18" fmla="*/ 400050 h 1962150"/>
                  <a:gd name="connsiteX19" fmla="*/ 2538412 w 2557462"/>
                  <a:gd name="connsiteY19" fmla="*/ 214313 h 1962150"/>
                  <a:gd name="connsiteX20" fmla="*/ 2357437 w 2557462"/>
                  <a:gd name="connsiteY20" fmla="*/ 161925 h 1962150"/>
                  <a:gd name="connsiteX21" fmla="*/ 2347912 w 2557462"/>
                  <a:gd name="connsiteY21" fmla="*/ 0 h 1962150"/>
                  <a:gd name="connsiteX0" fmla="*/ 2347912 w 2557462"/>
                  <a:gd name="connsiteY0" fmla="*/ 0 h 1962150"/>
                  <a:gd name="connsiteX1" fmla="*/ 1685925 w 2557462"/>
                  <a:gd name="connsiteY1" fmla="*/ 0 h 1962150"/>
                  <a:gd name="connsiteX2" fmla="*/ 1685925 w 2557462"/>
                  <a:gd name="connsiteY2" fmla="*/ 457200 h 1962150"/>
                  <a:gd name="connsiteX3" fmla="*/ 1257300 w 2557462"/>
                  <a:gd name="connsiteY3" fmla="*/ 457200 h 1962150"/>
                  <a:gd name="connsiteX4" fmla="*/ 1119187 w 2557462"/>
                  <a:gd name="connsiteY4" fmla="*/ 671513 h 1962150"/>
                  <a:gd name="connsiteX5" fmla="*/ 381000 w 2557462"/>
                  <a:gd name="connsiteY5" fmla="*/ 714375 h 1962150"/>
                  <a:gd name="connsiteX6" fmla="*/ 0 w 2557462"/>
                  <a:gd name="connsiteY6" fmla="*/ 1352550 h 1962150"/>
                  <a:gd name="connsiteX7" fmla="*/ 14287 w 2557462"/>
                  <a:gd name="connsiteY7" fmla="*/ 1814513 h 1962150"/>
                  <a:gd name="connsiteX8" fmla="*/ 1062037 w 2557462"/>
                  <a:gd name="connsiteY8" fmla="*/ 1776413 h 1962150"/>
                  <a:gd name="connsiteX9" fmla="*/ 1157287 w 2557462"/>
                  <a:gd name="connsiteY9" fmla="*/ 1781175 h 1962150"/>
                  <a:gd name="connsiteX10" fmla="*/ 1190625 w 2557462"/>
                  <a:gd name="connsiteY10" fmla="*/ 1824038 h 1962150"/>
                  <a:gd name="connsiteX11" fmla="*/ 1304925 w 2557462"/>
                  <a:gd name="connsiteY11" fmla="*/ 1962150 h 1962150"/>
                  <a:gd name="connsiteX12" fmla="*/ 1438275 w 2557462"/>
                  <a:gd name="connsiteY12" fmla="*/ 1785937 h 1962150"/>
                  <a:gd name="connsiteX13" fmla="*/ 1609725 w 2557462"/>
                  <a:gd name="connsiteY13" fmla="*/ 1647826 h 1962150"/>
                  <a:gd name="connsiteX14" fmla="*/ 1657349 w 2557462"/>
                  <a:gd name="connsiteY14" fmla="*/ 1400175 h 1962150"/>
                  <a:gd name="connsiteX15" fmla="*/ 2033587 w 2557462"/>
                  <a:gd name="connsiteY15" fmla="*/ 690563 h 1962150"/>
                  <a:gd name="connsiteX16" fmla="*/ 2128837 w 2557462"/>
                  <a:gd name="connsiteY16" fmla="*/ 638175 h 1962150"/>
                  <a:gd name="connsiteX17" fmla="*/ 2386012 w 2557462"/>
                  <a:gd name="connsiteY17" fmla="*/ 609600 h 1962150"/>
                  <a:gd name="connsiteX18" fmla="*/ 2557462 w 2557462"/>
                  <a:gd name="connsiteY18" fmla="*/ 400050 h 1962150"/>
                  <a:gd name="connsiteX19" fmla="*/ 2538412 w 2557462"/>
                  <a:gd name="connsiteY19" fmla="*/ 214313 h 1962150"/>
                  <a:gd name="connsiteX20" fmla="*/ 2357437 w 2557462"/>
                  <a:gd name="connsiteY20" fmla="*/ 161925 h 1962150"/>
                  <a:gd name="connsiteX21" fmla="*/ 2347912 w 2557462"/>
                  <a:gd name="connsiteY21" fmla="*/ 0 h 1962150"/>
                  <a:gd name="connsiteX0" fmla="*/ 2347912 w 2557462"/>
                  <a:gd name="connsiteY0" fmla="*/ 0 h 1962150"/>
                  <a:gd name="connsiteX1" fmla="*/ 1685925 w 2557462"/>
                  <a:gd name="connsiteY1" fmla="*/ 0 h 1962150"/>
                  <a:gd name="connsiteX2" fmla="*/ 1685925 w 2557462"/>
                  <a:gd name="connsiteY2" fmla="*/ 457200 h 1962150"/>
                  <a:gd name="connsiteX3" fmla="*/ 1257300 w 2557462"/>
                  <a:gd name="connsiteY3" fmla="*/ 457200 h 1962150"/>
                  <a:gd name="connsiteX4" fmla="*/ 1119187 w 2557462"/>
                  <a:gd name="connsiteY4" fmla="*/ 671513 h 1962150"/>
                  <a:gd name="connsiteX5" fmla="*/ 381000 w 2557462"/>
                  <a:gd name="connsiteY5" fmla="*/ 714375 h 1962150"/>
                  <a:gd name="connsiteX6" fmla="*/ 0 w 2557462"/>
                  <a:gd name="connsiteY6" fmla="*/ 1352550 h 1962150"/>
                  <a:gd name="connsiteX7" fmla="*/ 14287 w 2557462"/>
                  <a:gd name="connsiteY7" fmla="*/ 1814513 h 1962150"/>
                  <a:gd name="connsiteX8" fmla="*/ 1062037 w 2557462"/>
                  <a:gd name="connsiteY8" fmla="*/ 1776413 h 1962150"/>
                  <a:gd name="connsiteX9" fmla="*/ 1157287 w 2557462"/>
                  <a:gd name="connsiteY9" fmla="*/ 1781175 h 1962150"/>
                  <a:gd name="connsiteX10" fmla="*/ 1190625 w 2557462"/>
                  <a:gd name="connsiteY10" fmla="*/ 1824038 h 1962150"/>
                  <a:gd name="connsiteX11" fmla="*/ 1304925 w 2557462"/>
                  <a:gd name="connsiteY11" fmla="*/ 1962150 h 1962150"/>
                  <a:gd name="connsiteX12" fmla="*/ 1438275 w 2557462"/>
                  <a:gd name="connsiteY12" fmla="*/ 1785937 h 1962150"/>
                  <a:gd name="connsiteX13" fmla="*/ 1609725 w 2557462"/>
                  <a:gd name="connsiteY13" fmla="*/ 1647826 h 1962150"/>
                  <a:gd name="connsiteX14" fmla="*/ 1657349 w 2557462"/>
                  <a:gd name="connsiteY14" fmla="*/ 1400175 h 1962150"/>
                  <a:gd name="connsiteX15" fmla="*/ 2033587 w 2557462"/>
                  <a:gd name="connsiteY15" fmla="*/ 690563 h 1962150"/>
                  <a:gd name="connsiteX16" fmla="*/ 2128837 w 2557462"/>
                  <a:gd name="connsiteY16" fmla="*/ 638175 h 1962150"/>
                  <a:gd name="connsiteX17" fmla="*/ 2386012 w 2557462"/>
                  <a:gd name="connsiteY17" fmla="*/ 609600 h 1962150"/>
                  <a:gd name="connsiteX18" fmla="*/ 2557462 w 2557462"/>
                  <a:gd name="connsiteY18" fmla="*/ 400050 h 1962150"/>
                  <a:gd name="connsiteX19" fmla="*/ 2538412 w 2557462"/>
                  <a:gd name="connsiteY19" fmla="*/ 214313 h 1962150"/>
                  <a:gd name="connsiteX20" fmla="*/ 2357437 w 2557462"/>
                  <a:gd name="connsiteY20" fmla="*/ 161925 h 1962150"/>
                  <a:gd name="connsiteX21" fmla="*/ 2347912 w 2557462"/>
                  <a:gd name="connsiteY21" fmla="*/ 0 h 1962150"/>
                  <a:gd name="connsiteX0" fmla="*/ 2347912 w 2557462"/>
                  <a:gd name="connsiteY0" fmla="*/ 0 h 1962150"/>
                  <a:gd name="connsiteX1" fmla="*/ 1685925 w 2557462"/>
                  <a:gd name="connsiteY1" fmla="*/ 0 h 1962150"/>
                  <a:gd name="connsiteX2" fmla="*/ 1685925 w 2557462"/>
                  <a:gd name="connsiteY2" fmla="*/ 457200 h 1962150"/>
                  <a:gd name="connsiteX3" fmla="*/ 1257300 w 2557462"/>
                  <a:gd name="connsiteY3" fmla="*/ 457200 h 1962150"/>
                  <a:gd name="connsiteX4" fmla="*/ 1119187 w 2557462"/>
                  <a:gd name="connsiteY4" fmla="*/ 671513 h 1962150"/>
                  <a:gd name="connsiteX5" fmla="*/ 381000 w 2557462"/>
                  <a:gd name="connsiteY5" fmla="*/ 714375 h 1962150"/>
                  <a:gd name="connsiteX6" fmla="*/ 0 w 2557462"/>
                  <a:gd name="connsiteY6" fmla="*/ 1352550 h 1962150"/>
                  <a:gd name="connsiteX7" fmla="*/ 14287 w 2557462"/>
                  <a:gd name="connsiteY7" fmla="*/ 1814513 h 1962150"/>
                  <a:gd name="connsiteX8" fmla="*/ 1062037 w 2557462"/>
                  <a:gd name="connsiteY8" fmla="*/ 1776413 h 1962150"/>
                  <a:gd name="connsiteX9" fmla="*/ 1157287 w 2557462"/>
                  <a:gd name="connsiteY9" fmla="*/ 1781175 h 1962150"/>
                  <a:gd name="connsiteX10" fmla="*/ 1190625 w 2557462"/>
                  <a:gd name="connsiteY10" fmla="*/ 1824038 h 1962150"/>
                  <a:gd name="connsiteX11" fmla="*/ 1304925 w 2557462"/>
                  <a:gd name="connsiteY11" fmla="*/ 1962150 h 1962150"/>
                  <a:gd name="connsiteX12" fmla="*/ 1438275 w 2557462"/>
                  <a:gd name="connsiteY12" fmla="*/ 1785937 h 1962150"/>
                  <a:gd name="connsiteX13" fmla="*/ 1609725 w 2557462"/>
                  <a:gd name="connsiteY13" fmla="*/ 1647826 h 1962150"/>
                  <a:gd name="connsiteX14" fmla="*/ 1657349 w 2557462"/>
                  <a:gd name="connsiteY14" fmla="*/ 1400175 h 1962150"/>
                  <a:gd name="connsiteX15" fmla="*/ 2033587 w 2557462"/>
                  <a:gd name="connsiteY15" fmla="*/ 690563 h 1962150"/>
                  <a:gd name="connsiteX16" fmla="*/ 2128837 w 2557462"/>
                  <a:gd name="connsiteY16" fmla="*/ 638175 h 1962150"/>
                  <a:gd name="connsiteX17" fmla="*/ 2386012 w 2557462"/>
                  <a:gd name="connsiteY17" fmla="*/ 609600 h 1962150"/>
                  <a:gd name="connsiteX18" fmla="*/ 2557462 w 2557462"/>
                  <a:gd name="connsiteY18" fmla="*/ 400050 h 1962150"/>
                  <a:gd name="connsiteX19" fmla="*/ 2538412 w 2557462"/>
                  <a:gd name="connsiteY19" fmla="*/ 214313 h 1962150"/>
                  <a:gd name="connsiteX20" fmla="*/ 2357437 w 2557462"/>
                  <a:gd name="connsiteY20" fmla="*/ 161925 h 1962150"/>
                  <a:gd name="connsiteX21" fmla="*/ 2347912 w 2557462"/>
                  <a:gd name="connsiteY21" fmla="*/ 0 h 1962150"/>
                  <a:gd name="connsiteX0" fmla="*/ 2347912 w 2557462"/>
                  <a:gd name="connsiteY0" fmla="*/ 0 h 1962150"/>
                  <a:gd name="connsiteX1" fmla="*/ 1685925 w 2557462"/>
                  <a:gd name="connsiteY1" fmla="*/ 0 h 1962150"/>
                  <a:gd name="connsiteX2" fmla="*/ 1685925 w 2557462"/>
                  <a:gd name="connsiteY2" fmla="*/ 457200 h 1962150"/>
                  <a:gd name="connsiteX3" fmla="*/ 1257300 w 2557462"/>
                  <a:gd name="connsiteY3" fmla="*/ 457200 h 1962150"/>
                  <a:gd name="connsiteX4" fmla="*/ 1119187 w 2557462"/>
                  <a:gd name="connsiteY4" fmla="*/ 671513 h 1962150"/>
                  <a:gd name="connsiteX5" fmla="*/ 381000 w 2557462"/>
                  <a:gd name="connsiteY5" fmla="*/ 714375 h 1962150"/>
                  <a:gd name="connsiteX6" fmla="*/ 0 w 2557462"/>
                  <a:gd name="connsiteY6" fmla="*/ 1352550 h 1962150"/>
                  <a:gd name="connsiteX7" fmla="*/ 14287 w 2557462"/>
                  <a:gd name="connsiteY7" fmla="*/ 1814513 h 1962150"/>
                  <a:gd name="connsiteX8" fmla="*/ 1062037 w 2557462"/>
                  <a:gd name="connsiteY8" fmla="*/ 1776413 h 1962150"/>
                  <a:gd name="connsiteX9" fmla="*/ 1157287 w 2557462"/>
                  <a:gd name="connsiteY9" fmla="*/ 1781175 h 1962150"/>
                  <a:gd name="connsiteX10" fmla="*/ 1190625 w 2557462"/>
                  <a:gd name="connsiteY10" fmla="*/ 1824038 h 1962150"/>
                  <a:gd name="connsiteX11" fmla="*/ 1304925 w 2557462"/>
                  <a:gd name="connsiteY11" fmla="*/ 1962150 h 1962150"/>
                  <a:gd name="connsiteX12" fmla="*/ 1438275 w 2557462"/>
                  <a:gd name="connsiteY12" fmla="*/ 1785937 h 1962150"/>
                  <a:gd name="connsiteX13" fmla="*/ 1609725 w 2557462"/>
                  <a:gd name="connsiteY13" fmla="*/ 1647826 h 1962150"/>
                  <a:gd name="connsiteX14" fmla="*/ 1657349 w 2557462"/>
                  <a:gd name="connsiteY14" fmla="*/ 1400175 h 1962150"/>
                  <a:gd name="connsiteX15" fmla="*/ 2019300 w 2557462"/>
                  <a:gd name="connsiteY15" fmla="*/ 742951 h 1962150"/>
                  <a:gd name="connsiteX16" fmla="*/ 2128837 w 2557462"/>
                  <a:gd name="connsiteY16" fmla="*/ 638175 h 1962150"/>
                  <a:gd name="connsiteX17" fmla="*/ 2386012 w 2557462"/>
                  <a:gd name="connsiteY17" fmla="*/ 609600 h 1962150"/>
                  <a:gd name="connsiteX18" fmla="*/ 2557462 w 2557462"/>
                  <a:gd name="connsiteY18" fmla="*/ 400050 h 1962150"/>
                  <a:gd name="connsiteX19" fmla="*/ 2538412 w 2557462"/>
                  <a:gd name="connsiteY19" fmla="*/ 214313 h 1962150"/>
                  <a:gd name="connsiteX20" fmla="*/ 2357437 w 2557462"/>
                  <a:gd name="connsiteY20" fmla="*/ 161925 h 1962150"/>
                  <a:gd name="connsiteX21" fmla="*/ 2347912 w 2557462"/>
                  <a:gd name="connsiteY21" fmla="*/ 0 h 1962150"/>
                  <a:gd name="connsiteX0" fmla="*/ 2347912 w 2557462"/>
                  <a:gd name="connsiteY0" fmla="*/ 0 h 1962150"/>
                  <a:gd name="connsiteX1" fmla="*/ 1685925 w 2557462"/>
                  <a:gd name="connsiteY1" fmla="*/ 0 h 1962150"/>
                  <a:gd name="connsiteX2" fmla="*/ 1685925 w 2557462"/>
                  <a:gd name="connsiteY2" fmla="*/ 457200 h 1962150"/>
                  <a:gd name="connsiteX3" fmla="*/ 1257300 w 2557462"/>
                  <a:gd name="connsiteY3" fmla="*/ 457200 h 1962150"/>
                  <a:gd name="connsiteX4" fmla="*/ 1119187 w 2557462"/>
                  <a:gd name="connsiteY4" fmla="*/ 671513 h 1962150"/>
                  <a:gd name="connsiteX5" fmla="*/ 381000 w 2557462"/>
                  <a:gd name="connsiteY5" fmla="*/ 714375 h 1962150"/>
                  <a:gd name="connsiteX6" fmla="*/ 0 w 2557462"/>
                  <a:gd name="connsiteY6" fmla="*/ 1352550 h 1962150"/>
                  <a:gd name="connsiteX7" fmla="*/ 14287 w 2557462"/>
                  <a:gd name="connsiteY7" fmla="*/ 1814513 h 1962150"/>
                  <a:gd name="connsiteX8" fmla="*/ 1062037 w 2557462"/>
                  <a:gd name="connsiteY8" fmla="*/ 1776413 h 1962150"/>
                  <a:gd name="connsiteX9" fmla="*/ 1157287 w 2557462"/>
                  <a:gd name="connsiteY9" fmla="*/ 1781175 h 1962150"/>
                  <a:gd name="connsiteX10" fmla="*/ 1190625 w 2557462"/>
                  <a:gd name="connsiteY10" fmla="*/ 1824038 h 1962150"/>
                  <a:gd name="connsiteX11" fmla="*/ 1304925 w 2557462"/>
                  <a:gd name="connsiteY11" fmla="*/ 1962150 h 1962150"/>
                  <a:gd name="connsiteX12" fmla="*/ 1438275 w 2557462"/>
                  <a:gd name="connsiteY12" fmla="*/ 1785937 h 1962150"/>
                  <a:gd name="connsiteX13" fmla="*/ 1609725 w 2557462"/>
                  <a:gd name="connsiteY13" fmla="*/ 1647826 h 1962150"/>
                  <a:gd name="connsiteX14" fmla="*/ 1657349 w 2557462"/>
                  <a:gd name="connsiteY14" fmla="*/ 1400175 h 1962150"/>
                  <a:gd name="connsiteX15" fmla="*/ 2019300 w 2557462"/>
                  <a:gd name="connsiteY15" fmla="*/ 742951 h 1962150"/>
                  <a:gd name="connsiteX16" fmla="*/ 2128837 w 2557462"/>
                  <a:gd name="connsiteY16" fmla="*/ 638175 h 1962150"/>
                  <a:gd name="connsiteX17" fmla="*/ 2386012 w 2557462"/>
                  <a:gd name="connsiteY17" fmla="*/ 609600 h 1962150"/>
                  <a:gd name="connsiteX18" fmla="*/ 2557462 w 2557462"/>
                  <a:gd name="connsiteY18" fmla="*/ 400050 h 1962150"/>
                  <a:gd name="connsiteX19" fmla="*/ 2538412 w 2557462"/>
                  <a:gd name="connsiteY19" fmla="*/ 214313 h 1962150"/>
                  <a:gd name="connsiteX20" fmla="*/ 2357437 w 2557462"/>
                  <a:gd name="connsiteY20" fmla="*/ 161925 h 1962150"/>
                  <a:gd name="connsiteX21" fmla="*/ 2347912 w 2557462"/>
                  <a:gd name="connsiteY21" fmla="*/ 0 h 1962150"/>
                  <a:gd name="connsiteX0" fmla="*/ 2347912 w 2557462"/>
                  <a:gd name="connsiteY0" fmla="*/ 0 h 1962150"/>
                  <a:gd name="connsiteX1" fmla="*/ 1685925 w 2557462"/>
                  <a:gd name="connsiteY1" fmla="*/ 0 h 1962150"/>
                  <a:gd name="connsiteX2" fmla="*/ 1685925 w 2557462"/>
                  <a:gd name="connsiteY2" fmla="*/ 457200 h 1962150"/>
                  <a:gd name="connsiteX3" fmla="*/ 1257300 w 2557462"/>
                  <a:gd name="connsiteY3" fmla="*/ 457200 h 1962150"/>
                  <a:gd name="connsiteX4" fmla="*/ 1119187 w 2557462"/>
                  <a:gd name="connsiteY4" fmla="*/ 671513 h 1962150"/>
                  <a:gd name="connsiteX5" fmla="*/ 381000 w 2557462"/>
                  <a:gd name="connsiteY5" fmla="*/ 714375 h 1962150"/>
                  <a:gd name="connsiteX6" fmla="*/ 0 w 2557462"/>
                  <a:gd name="connsiteY6" fmla="*/ 1352550 h 1962150"/>
                  <a:gd name="connsiteX7" fmla="*/ 14287 w 2557462"/>
                  <a:gd name="connsiteY7" fmla="*/ 1814513 h 1962150"/>
                  <a:gd name="connsiteX8" fmla="*/ 1062037 w 2557462"/>
                  <a:gd name="connsiteY8" fmla="*/ 1776413 h 1962150"/>
                  <a:gd name="connsiteX9" fmla="*/ 1157287 w 2557462"/>
                  <a:gd name="connsiteY9" fmla="*/ 1781175 h 1962150"/>
                  <a:gd name="connsiteX10" fmla="*/ 1190625 w 2557462"/>
                  <a:gd name="connsiteY10" fmla="*/ 1824038 h 1962150"/>
                  <a:gd name="connsiteX11" fmla="*/ 1304925 w 2557462"/>
                  <a:gd name="connsiteY11" fmla="*/ 1962150 h 1962150"/>
                  <a:gd name="connsiteX12" fmla="*/ 1438275 w 2557462"/>
                  <a:gd name="connsiteY12" fmla="*/ 1785937 h 1962150"/>
                  <a:gd name="connsiteX13" fmla="*/ 1609725 w 2557462"/>
                  <a:gd name="connsiteY13" fmla="*/ 1647826 h 1962150"/>
                  <a:gd name="connsiteX14" fmla="*/ 1657349 w 2557462"/>
                  <a:gd name="connsiteY14" fmla="*/ 1400175 h 1962150"/>
                  <a:gd name="connsiteX15" fmla="*/ 2019300 w 2557462"/>
                  <a:gd name="connsiteY15" fmla="*/ 742951 h 1962150"/>
                  <a:gd name="connsiteX16" fmla="*/ 2128837 w 2557462"/>
                  <a:gd name="connsiteY16" fmla="*/ 638175 h 1962150"/>
                  <a:gd name="connsiteX17" fmla="*/ 2386012 w 2557462"/>
                  <a:gd name="connsiteY17" fmla="*/ 609600 h 1962150"/>
                  <a:gd name="connsiteX18" fmla="*/ 2557462 w 2557462"/>
                  <a:gd name="connsiteY18" fmla="*/ 400050 h 1962150"/>
                  <a:gd name="connsiteX19" fmla="*/ 2538412 w 2557462"/>
                  <a:gd name="connsiteY19" fmla="*/ 214313 h 1962150"/>
                  <a:gd name="connsiteX20" fmla="*/ 2357437 w 2557462"/>
                  <a:gd name="connsiteY20" fmla="*/ 161925 h 1962150"/>
                  <a:gd name="connsiteX21" fmla="*/ 2347912 w 2557462"/>
                  <a:gd name="connsiteY21" fmla="*/ 0 h 1962150"/>
                  <a:gd name="connsiteX0" fmla="*/ 2347912 w 2557462"/>
                  <a:gd name="connsiteY0" fmla="*/ 0 h 1962150"/>
                  <a:gd name="connsiteX1" fmla="*/ 1685925 w 2557462"/>
                  <a:gd name="connsiteY1" fmla="*/ 0 h 1962150"/>
                  <a:gd name="connsiteX2" fmla="*/ 1685925 w 2557462"/>
                  <a:gd name="connsiteY2" fmla="*/ 457200 h 1962150"/>
                  <a:gd name="connsiteX3" fmla="*/ 1257300 w 2557462"/>
                  <a:gd name="connsiteY3" fmla="*/ 457200 h 1962150"/>
                  <a:gd name="connsiteX4" fmla="*/ 1119187 w 2557462"/>
                  <a:gd name="connsiteY4" fmla="*/ 671513 h 1962150"/>
                  <a:gd name="connsiteX5" fmla="*/ 381000 w 2557462"/>
                  <a:gd name="connsiteY5" fmla="*/ 714375 h 1962150"/>
                  <a:gd name="connsiteX6" fmla="*/ 0 w 2557462"/>
                  <a:gd name="connsiteY6" fmla="*/ 1352550 h 1962150"/>
                  <a:gd name="connsiteX7" fmla="*/ 14287 w 2557462"/>
                  <a:gd name="connsiteY7" fmla="*/ 1814513 h 1962150"/>
                  <a:gd name="connsiteX8" fmla="*/ 1062037 w 2557462"/>
                  <a:gd name="connsiteY8" fmla="*/ 1776413 h 1962150"/>
                  <a:gd name="connsiteX9" fmla="*/ 1157287 w 2557462"/>
                  <a:gd name="connsiteY9" fmla="*/ 1781175 h 1962150"/>
                  <a:gd name="connsiteX10" fmla="*/ 1190625 w 2557462"/>
                  <a:gd name="connsiteY10" fmla="*/ 1824038 h 1962150"/>
                  <a:gd name="connsiteX11" fmla="*/ 1304925 w 2557462"/>
                  <a:gd name="connsiteY11" fmla="*/ 1962150 h 1962150"/>
                  <a:gd name="connsiteX12" fmla="*/ 1438275 w 2557462"/>
                  <a:gd name="connsiteY12" fmla="*/ 1785937 h 1962150"/>
                  <a:gd name="connsiteX13" fmla="*/ 1609725 w 2557462"/>
                  <a:gd name="connsiteY13" fmla="*/ 1647826 h 1962150"/>
                  <a:gd name="connsiteX14" fmla="*/ 1657349 w 2557462"/>
                  <a:gd name="connsiteY14" fmla="*/ 1400175 h 1962150"/>
                  <a:gd name="connsiteX15" fmla="*/ 2019300 w 2557462"/>
                  <a:gd name="connsiteY15" fmla="*/ 742951 h 1962150"/>
                  <a:gd name="connsiteX16" fmla="*/ 2128837 w 2557462"/>
                  <a:gd name="connsiteY16" fmla="*/ 638175 h 1962150"/>
                  <a:gd name="connsiteX17" fmla="*/ 2386012 w 2557462"/>
                  <a:gd name="connsiteY17" fmla="*/ 609600 h 1962150"/>
                  <a:gd name="connsiteX18" fmla="*/ 2557462 w 2557462"/>
                  <a:gd name="connsiteY18" fmla="*/ 400050 h 1962150"/>
                  <a:gd name="connsiteX19" fmla="*/ 2538412 w 2557462"/>
                  <a:gd name="connsiteY19" fmla="*/ 214313 h 1962150"/>
                  <a:gd name="connsiteX20" fmla="*/ 2357437 w 2557462"/>
                  <a:gd name="connsiteY20" fmla="*/ 161925 h 1962150"/>
                  <a:gd name="connsiteX21" fmla="*/ 2347912 w 2557462"/>
                  <a:gd name="connsiteY21" fmla="*/ 0 h 1962150"/>
                  <a:gd name="connsiteX0" fmla="*/ 2376487 w 2557462"/>
                  <a:gd name="connsiteY0" fmla="*/ 0 h 1962150"/>
                  <a:gd name="connsiteX1" fmla="*/ 1685925 w 2557462"/>
                  <a:gd name="connsiteY1" fmla="*/ 0 h 1962150"/>
                  <a:gd name="connsiteX2" fmla="*/ 1685925 w 2557462"/>
                  <a:gd name="connsiteY2" fmla="*/ 457200 h 1962150"/>
                  <a:gd name="connsiteX3" fmla="*/ 1257300 w 2557462"/>
                  <a:gd name="connsiteY3" fmla="*/ 457200 h 1962150"/>
                  <a:gd name="connsiteX4" fmla="*/ 1119187 w 2557462"/>
                  <a:gd name="connsiteY4" fmla="*/ 671513 h 1962150"/>
                  <a:gd name="connsiteX5" fmla="*/ 381000 w 2557462"/>
                  <a:gd name="connsiteY5" fmla="*/ 714375 h 1962150"/>
                  <a:gd name="connsiteX6" fmla="*/ 0 w 2557462"/>
                  <a:gd name="connsiteY6" fmla="*/ 1352550 h 1962150"/>
                  <a:gd name="connsiteX7" fmla="*/ 14287 w 2557462"/>
                  <a:gd name="connsiteY7" fmla="*/ 1814513 h 1962150"/>
                  <a:gd name="connsiteX8" fmla="*/ 1062037 w 2557462"/>
                  <a:gd name="connsiteY8" fmla="*/ 1776413 h 1962150"/>
                  <a:gd name="connsiteX9" fmla="*/ 1157287 w 2557462"/>
                  <a:gd name="connsiteY9" fmla="*/ 1781175 h 1962150"/>
                  <a:gd name="connsiteX10" fmla="*/ 1190625 w 2557462"/>
                  <a:gd name="connsiteY10" fmla="*/ 1824038 h 1962150"/>
                  <a:gd name="connsiteX11" fmla="*/ 1304925 w 2557462"/>
                  <a:gd name="connsiteY11" fmla="*/ 1962150 h 1962150"/>
                  <a:gd name="connsiteX12" fmla="*/ 1438275 w 2557462"/>
                  <a:gd name="connsiteY12" fmla="*/ 1785937 h 1962150"/>
                  <a:gd name="connsiteX13" fmla="*/ 1609725 w 2557462"/>
                  <a:gd name="connsiteY13" fmla="*/ 1647826 h 1962150"/>
                  <a:gd name="connsiteX14" fmla="*/ 1657349 w 2557462"/>
                  <a:gd name="connsiteY14" fmla="*/ 1400175 h 1962150"/>
                  <a:gd name="connsiteX15" fmla="*/ 2019300 w 2557462"/>
                  <a:gd name="connsiteY15" fmla="*/ 742951 h 1962150"/>
                  <a:gd name="connsiteX16" fmla="*/ 2128837 w 2557462"/>
                  <a:gd name="connsiteY16" fmla="*/ 638175 h 1962150"/>
                  <a:gd name="connsiteX17" fmla="*/ 2386012 w 2557462"/>
                  <a:gd name="connsiteY17" fmla="*/ 609600 h 1962150"/>
                  <a:gd name="connsiteX18" fmla="*/ 2557462 w 2557462"/>
                  <a:gd name="connsiteY18" fmla="*/ 400050 h 1962150"/>
                  <a:gd name="connsiteX19" fmla="*/ 2538412 w 2557462"/>
                  <a:gd name="connsiteY19" fmla="*/ 214313 h 1962150"/>
                  <a:gd name="connsiteX20" fmla="*/ 2357437 w 2557462"/>
                  <a:gd name="connsiteY20" fmla="*/ 161925 h 1962150"/>
                  <a:gd name="connsiteX21" fmla="*/ 2376487 w 2557462"/>
                  <a:gd name="connsiteY21" fmla="*/ 0 h 1962150"/>
                  <a:gd name="connsiteX0" fmla="*/ 2376487 w 2557462"/>
                  <a:gd name="connsiteY0" fmla="*/ 0 h 1962150"/>
                  <a:gd name="connsiteX1" fmla="*/ 1685925 w 2557462"/>
                  <a:gd name="connsiteY1" fmla="*/ 0 h 1962150"/>
                  <a:gd name="connsiteX2" fmla="*/ 1685925 w 2557462"/>
                  <a:gd name="connsiteY2" fmla="*/ 457200 h 1962150"/>
                  <a:gd name="connsiteX3" fmla="*/ 1257300 w 2557462"/>
                  <a:gd name="connsiteY3" fmla="*/ 457200 h 1962150"/>
                  <a:gd name="connsiteX4" fmla="*/ 1119187 w 2557462"/>
                  <a:gd name="connsiteY4" fmla="*/ 671513 h 1962150"/>
                  <a:gd name="connsiteX5" fmla="*/ 381000 w 2557462"/>
                  <a:gd name="connsiteY5" fmla="*/ 714375 h 1962150"/>
                  <a:gd name="connsiteX6" fmla="*/ 0 w 2557462"/>
                  <a:gd name="connsiteY6" fmla="*/ 1352550 h 1962150"/>
                  <a:gd name="connsiteX7" fmla="*/ 14287 w 2557462"/>
                  <a:gd name="connsiteY7" fmla="*/ 1814513 h 1962150"/>
                  <a:gd name="connsiteX8" fmla="*/ 1062037 w 2557462"/>
                  <a:gd name="connsiteY8" fmla="*/ 1776413 h 1962150"/>
                  <a:gd name="connsiteX9" fmla="*/ 1157287 w 2557462"/>
                  <a:gd name="connsiteY9" fmla="*/ 1781175 h 1962150"/>
                  <a:gd name="connsiteX10" fmla="*/ 1190625 w 2557462"/>
                  <a:gd name="connsiteY10" fmla="*/ 1824038 h 1962150"/>
                  <a:gd name="connsiteX11" fmla="*/ 1304925 w 2557462"/>
                  <a:gd name="connsiteY11" fmla="*/ 1962150 h 1962150"/>
                  <a:gd name="connsiteX12" fmla="*/ 1438275 w 2557462"/>
                  <a:gd name="connsiteY12" fmla="*/ 1785937 h 1962150"/>
                  <a:gd name="connsiteX13" fmla="*/ 1609725 w 2557462"/>
                  <a:gd name="connsiteY13" fmla="*/ 1647826 h 1962150"/>
                  <a:gd name="connsiteX14" fmla="*/ 1657349 w 2557462"/>
                  <a:gd name="connsiteY14" fmla="*/ 1400175 h 1962150"/>
                  <a:gd name="connsiteX15" fmla="*/ 2019300 w 2557462"/>
                  <a:gd name="connsiteY15" fmla="*/ 742951 h 1962150"/>
                  <a:gd name="connsiteX16" fmla="*/ 2128837 w 2557462"/>
                  <a:gd name="connsiteY16" fmla="*/ 638175 h 1962150"/>
                  <a:gd name="connsiteX17" fmla="*/ 2386012 w 2557462"/>
                  <a:gd name="connsiteY17" fmla="*/ 609600 h 1962150"/>
                  <a:gd name="connsiteX18" fmla="*/ 2557462 w 2557462"/>
                  <a:gd name="connsiteY18" fmla="*/ 400050 h 1962150"/>
                  <a:gd name="connsiteX19" fmla="*/ 2538412 w 2557462"/>
                  <a:gd name="connsiteY19" fmla="*/ 214313 h 1962150"/>
                  <a:gd name="connsiteX20" fmla="*/ 2357437 w 2557462"/>
                  <a:gd name="connsiteY20" fmla="*/ 161925 h 1962150"/>
                  <a:gd name="connsiteX21" fmla="*/ 2376487 w 2557462"/>
                  <a:gd name="connsiteY21" fmla="*/ 0 h 1962150"/>
                  <a:gd name="connsiteX0" fmla="*/ 2376487 w 2557462"/>
                  <a:gd name="connsiteY0" fmla="*/ 0 h 1962150"/>
                  <a:gd name="connsiteX1" fmla="*/ 2322512 w 2557462"/>
                  <a:gd name="connsiteY1" fmla="*/ 0 h 1962150"/>
                  <a:gd name="connsiteX2" fmla="*/ 1685925 w 2557462"/>
                  <a:gd name="connsiteY2" fmla="*/ 0 h 1962150"/>
                  <a:gd name="connsiteX3" fmla="*/ 1685925 w 2557462"/>
                  <a:gd name="connsiteY3" fmla="*/ 457200 h 1962150"/>
                  <a:gd name="connsiteX4" fmla="*/ 1257300 w 2557462"/>
                  <a:gd name="connsiteY4" fmla="*/ 457200 h 1962150"/>
                  <a:gd name="connsiteX5" fmla="*/ 1119187 w 2557462"/>
                  <a:gd name="connsiteY5" fmla="*/ 671513 h 1962150"/>
                  <a:gd name="connsiteX6" fmla="*/ 381000 w 2557462"/>
                  <a:gd name="connsiteY6" fmla="*/ 714375 h 1962150"/>
                  <a:gd name="connsiteX7" fmla="*/ 0 w 2557462"/>
                  <a:gd name="connsiteY7" fmla="*/ 1352550 h 1962150"/>
                  <a:gd name="connsiteX8" fmla="*/ 14287 w 2557462"/>
                  <a:gd name="connsiteY8" fmla="*/ 1814513 h 1962150"/>
                  <a:gd name="connsiteX9" fmla="*/ 1062037 w 2557462"/>
                  <a:gd name="connsiteY9" fmla="*/ 1776413 h 1962150"/>
                  <a:gd name="connsiteX10" fmla="*/ 1157287 w 2557462"/>
                  <a:gd name="connsiteY10" fmla="*/ 1781175 h 1962150"/>
                  <a:gd name="connsiteX11" fmla="*/ 1190625 w 2557462"/>
                  <a:gd name="connsiteY11" fmla="*/ 1824038 h 1962150"/>
                  <a:gd name="connsiteX12" fmla="*/ 1304925 w 2557462"/>
                  <a:gd name="connsiteY12" fmla="*/ 1962150 h 1962150"/>
                  <a:gd name="connsiteX13" fmla="*/ 1438275 w 2557462"/>
                  <a:gd name="connsiteY13" fmla="*/ 1785937 h 1962150"/>
                  <a:gd name="connsiteX14" fmla="*/ 1609725 w 2557462"/>
                  <a:gd name="connsiteY14" fmla="*/ 1647826 h 1962150"/>
                  <a:gd name="connsiteX15" fmla="*/ 1657349 w 2557462"/>
                  <a:gd name="connsiteY15" fmla="*/ 1400175 h 1962150"/>
                  <a:gd name="connsiteX16" fmla="*/ 2019300 w 2557462"/>
                  <a:gd name="connsiteY16" fmla="*/ 742951 h 1962150"/>
                  <a:gd name="connsiteX17" fmla="*/ 2128837 w 2557462"/>
                  <a:gd name="connsiteY17" fmla="*/ 638175 h 1962150"/>
                  <a:gd name="connsiteX18" fmla="*/ 2386012 w 2557462"/>
                  <a:gd name="connsiteY18" fmla="*/ 609600 h 1962150"/>
                  <a:gd name="connsiteX19" fmla="*/ 2557462 w 2557462"/>
                  <a:gd name="connsiteY19" fmla="*/ 400050 h 1962150"/>
                  <a:gd name="connsiteX20" fmla="*/ 2538412 w 2557462"/>
                  <a:gd name="connsiteY20" fmla="*/ 214313 h 1962150"/>
                  <a:gd name="connsiteX21" fmla="*/ 2357437 w 2557462"/>
                  <a:gd name="connsiteY21" fmla="*/ 161925 h 1962150"/>
                  <a:gd name="connsiteX22" fmla="*/ 2376487 w 2557462"/>
                  <a:gd name="connsiteY22" fmla="*/ 0 h 1962150"/>
                  <a:gd name="connsiteX0" fmla="*/ 2376487 w 2557462"/>
                  <a:gd name="connsiteY0" fmla="*/ 0 h 1962150"/>
                  <a:gd name="connsiteX1" fmla="*/ 2322512 w 2557462"/>
                  <a:gd name="connsiteY1" fmla="*/ 0 h 1962150"/>
                  <a:gd name="connsiteX2" fmla="*/ 1685925 w 2557462"/>
                  <a:gd name="connsiteY2" fmla="*/ 0 h 1962150"/>
                  <a:gd name="connsiteX3" fmla="*/ 1685925 w 2557462"/>
                  <a:gd name="connsiteY3" fmla="*/ 457200 h 1962150"/>
                  <a:gd name="connsiteX4" fmla="*/ 1257300 w 2557462"/>
                  <a:gd name="connsiteY4" fmla="*/ 457200 h 1962150"/>
                  <a:gd name="connsiteX5" fmla="*/ 1119187 w 2557462"/>
                  <a:gd name="connsiteY5" fmla="*/ 671513 h 1962150"/>
                  <a:gd name="connsiteX6" fmla="*/ 381000 w 2557462"/>
                  <a:gd name="connsiteY6" fmla="*/ 714375 h 1962150"/>
                  <a:gd name="connsiteX7" fmla="*/ 0 w 2557462"/>
                  <a:gd name="connsiteY7" fmla="*/ 1352550 h 1962150"/>
                  <a:gd name="connsiteX8" fmla="*/ 14287 w 2557462"/>
                  <a:gd name="connsiteY8" fmla="*/ 1814513 h 1962150"/>
                  <a:gd name="connsiteX9" fmla="*/ 1062037 w 2557462"/>
                  <a:gd name="connsiteY9" fmla="*/ 1776413 h 1962150"/>
                  <a:gd name="connsiteX10" fmla="*/ 1157287 w 2557462"/>
                  <a:gd name="connsiteY10" fmla="*/ 1781175 h 1962150"/>
                  <a:gd name="connsiteX11" fmla="*/ 1190625 w 2557462"/>
                  <a:gd name="connsiteY11" fmla="*/ 1824038 h 1962150"/>
                  <a:gd name="connsiteX12" fmla="*/ 1304925 w 2557462"/>
                  <a:gd name="connsiteY12" fmla="*/ 1962150 h 1962150"/>
                  <a:gd name="connsiteX13" fmla="*/ 1438275 w 2557462"/>
                  <a:gd name="connsiteY13" fmla="*/ 1785937 h 1962150"/>
                  <a:gd name="connsiteX14" fmla="*/ 1609725 w 2557462"/>
                  <a:gd name="connsiteY14" fmla="*/ 1647826 h 1962150"/>
                  <a:gd name="connsiteX15" fmla="*/ 1657349 w 2557462"/>
                  <a:gd name="connsiteY15" fmla="*/ 1400175 h 1962150"/>
                  <a:gd name="connsiteX16" fmla="*/ 2019300 w 2557462"/>
                  <a:gd name="connsiteY16" fmla="*/ 742951 h 1962150"/>
                  <a:gd name="connsiteX17" fmla="*/ 2128837 w 2557462"/>
                  <a:gd name="connsiteY17" fmla="*/ 638175 h 1962150"/>
                  <a:gd name="connsiteX18" fmla="*/ 2386012 w 2557462"/>
                  <a:gd name="connsiteY18" fmla="*/ 609600 h 1962150"/>
                  <a:gd name="connsiteX19" fmla="*/ 2557462 w 2557462"/>
                  <a:gd name="connsiteY19" fmla="*/ 400050 h 1962150"/>
                  <a:gd name="connsiteX20" fmla="*/ 2538412 w 2557462"/>
                  <a:gd name="connsiteY20" fmla="*/ 214313 h 1962150"/>
                  <a:gd name="connsiteX21" fmla="*/ 2357437 w 2557462"/>
                  <a:gd name="connsiteY21" fmla="*/ 161925 h 1962150"/>
                  <a:gd name="connsiteX22" fmla="*/ 2370137 w 2557462"/>
                  <a:gd name="connsiteY22" fmla="*/ 34925 h 1962150"/>
                  <a:gd name="connsiteX23" fmla="*/ 2376487 w 2557462"/>
                  <a:gd name="connsiteY23" fmla="*/ 0 h 1962150"/>
                  <a:gd name="connsiteX0" fmla="*/ 2376487 w 2557462"/>
                  <a:gd name="connsiteY0" fmla="*/ 2587 h 1964737"/>
                  <a:gd name="connsiteX1" fmla="*/ 2322512 w 2557462"/>
                  <a:gd name="connsiteY1" fmla="*/ 2587 h 1964737"/>
                  <a:gd name="connsiteX2" fmla="*/ 1685925 w 2557462"/>
                  <a:gd name="connsiteY2" fmla="*/ 2587 h 1964737"/>
                  <a:gd name="connsiteX3" fmla="*/ 1685925 w 2557462"/>
                  <a:gd name="connsiteY3" fmla="*/ 459787 h 1964737"/>
                  <a:gd name="connsiteX4" fmla="*/ 1257300 w 2557462"/>
                  <a:gd name="connsiteY4" fmla="*/ 459787 h 1964737"/>
                  <a:gd name="connsiteX5" fmla="*/ 1119187 w 2557462"/>
                  <a:gd name="connsiteY5" fmla="*/ 674100 h 1964737"/>
                  <a:gd name="connsiteX6" fmla="*/ 381000 w 2557462"/>
                  <a:gd name="connsiteY6" fmla="*/ 716962 h 1964737"/>
                  <a:gd name="connsiteX7" fmla="*/ 0 w 2557462"/>
                  <a:gd name="connsiteY7" fmla="*/ 1355137 h 1964737"/>
                  <a:gd name="connsiteX8" fmla="*/ 14287 w 2557462"/>
                  <a:gd name="connsiteY8" fmla="*/ 1817100 h 1964737"/>
                  <a:gd name="connsiteX9" fmla="*/ 1062037 w 2557462"/>
                  <a:gd name="connsiteY9" fmla="*/ 1779000 h 1964737"/>
                  <a:gd name="connsiteX10" fmla="*/ 1157287 w 2557462"/>
                  <a:gd name="connsiteY10" fmla="*/ 1783762 h 1964737"/>
                  <a:gd name="connsiteX11" fmla="*/ 1190625 w 2557462"/>
                  <a:gd name="connsiteY11" fmla="*/ 1826625 h 1964737"/>
                  <a:gd name="connsiteX12" fmla="*/ 1304925 w 2557462"/>
                  <a:gd name="connsiteY12" fmla="*/ 1964737 h 1964737"/>
                  <a:gd name="connsiteX13" fmla="*/ 1438275 w 2557462"/>
                  <a:gd name="connsiteY13" fmla="*/ 1788524 h 1964737"/>
                  <a:gd name="connsiteX14" fmla="*/ 1609725 w 2557462"/>
                  <a:gd name="connsiteY14" fmla="*/ 1650413 h 1964737"/>
                  <a:gd name="connsiteX15" fmla="*/ 1657349 w 2557462"/>
                  <a:gd name="connsiteY15" fmla="*/ 1402762 h 1964737"/>
                  <a:gd name="connsiteX16" fmla="*/ 2019300 w 2557462"/>
                  <a:gd name="connsiteY16" fmla="*/ 745538 h 1964737"/>
                  <a:gd name="connsiteX17" fmla="*/ 2128837 w 2557462"/>
                  <a:gd name="connsiteY17" fmla="*/ 640762 h 1964737"/>
                  <a:gd name="connsiteX18" fmla="*/ 2386012 w 2557462"/>
                  <a:gd name="connsiteY18" fmla="*/ 612187 h 1964737"/>
                  <a:gd name="connsiteX19" fmla="*/ 2557462 w 2557462"/>
                  <a:gd name="connsiteY19" fmla="*/ 402637 h 1964737"/>
                  <a:gd name="connsiteX20" fmla="*/ 2538412 w 2557462"/>
                  <a:gd name="connsiteY20" fmla="*/ 216900 h 1964737"/>
                  <a:gd name="connsiteX21" fmla="*/ 2357437 w 2557462"/>
                  <a:gd name="connsiteY21" fmla="*/ 164512 h 1964737"/>
                  <a:gd name="connsiteX22" fmla="*/ 2370137 w 2557462"/>
                  <a:gd name="connsiteY22" fmla="*/ 37512 h 1964737"/>
                  <a:gd name="connsiteX23" fmla="*/ 2376487 w 2557462"/>
                  <a:gd name="connsiteY23" fmla="*/ 2587 h 1964737"/>
                  <a:gd name="connsiteX0" fmla="*/ 2376487 w 2557462"/>
                  <a:gd name="connsiteY0" fmla="*/ 2587 h 1964737"/>
                  <a:gd name="connsiteX1" fmla="*/ 2322512 w 2557462"/>
                  <a:gd name="connsiteY1" fmla="*/ 2587 h 1964737"/>
                  <a:gd name="connsiteX2" fmla="*/ 1685925 w 2557462"/>
                  <a:gd name="connsiteY2" fmla="*/ 2587 h 1964737"/>
                  <a:gd name="connsiteX3" fmla="*/ 1685925 w 2557462"/>
                  <a:gd name="connsiteY3" fmla="*/ 459787 h 1964737"/>
                  <a:gd name="connsiteX4" fmla="*/ 1257300 w 2557462"/>
                  <a:gd name="connsiteY4" fmla="*/ 459787 h 1964737"/>
                  <a:gd name="connsiteX5" fmla="*/ 1119187 w 2557462"/>
                  <a:gd name="connsiteY5" fmla="*/ 674100 h 1964737"/>
                  <a:gd name="connsiteX6" fmla="*/ 381000 w 2557462"/>
                  <a:gd name="connsiteY6" fmla="*/ 716962 h 1964737"/>
                  <a:gd name="connsiteX7" fmla="*/ 0 w 2557462"/>
                  <a:gd name="connsiteY7" fmla="*/ 1355137 h 1964737"/>
                  <a:gd name="connsiteX8" fmla="*/ 14287 w 2557462"/>
                  <a:gd name="connsiteY8" fmla="*/ 1817100 h 1964737"/>
                  <a:gd name="connsiteX9" fmla="*/ 1062037 w 2557462"/>
                  <a:gd name="connsiteY9" fmla="*/ 1779000 h 1964737"/>
                  <a:gd name="connsiteX10" fmla="*/ 1157287 w 2557462"/>
                  <a:gd name="connsiteY10" fmla="*/ 1783762 h 1964737"/>
                  <a:gd name="connsiteX11" fmla="*/ 1190625 w 2557462"/>
                  <a:gd name="connsiteY11" fmla="*/ 1826625 h 1964737"/>
                  <a:gd name="connsiteX12" fmla="*/ 1304925 w 2557462"/>
                  <a:gd name="connsiteY12" fmla="*/ 1964737 h 1964737"/>
                  <a:gd name="connsiteX13" fmla="*/ 1438275 w 2557462"/>
                  <a:gd name="connsiteY13" fmla="*/ 1788524 h 1964737"/>
                  <a:gd name="connsiteX14" fmla="*/ 1609725 w 2557462"/>
                  <a:gd name="connsiteY14" fmla="*/ 1650413 h 1964737"/>
                  <a:gd name="connsiteX15" fmla="*/ 1657349 w 2557462"/>
                  <a:gd name="connsiteY15" fmla="*/ 1402762 h 1964737"/>
                  <a:gd name="connsiteX16" fmla="*/ 2019300 w 2557462"/>
                  <a:gd name="connsiteY16" fmla="*/ 745538 h 1964737"/>
                  <a:gd name="connsiteX17" fmla="*/ 2128837 w 2557462"/>
                  <a:gd name="connsiteY17" fmla="*/ 640762 h 1964737"/>
                  <a:gd name="connsiteX18" fmla="*/ 2386012 w 2557462"/>
                  <a:gd name="connsiteY18" fmla="*/ 612187 h 1964737"/>
                  <a:gd name="connsiteX19" fmla="*/ 2557462 w 2557462"/>
                  <a:gd name="connsiteY19" fmla="*/ 402637 h 1964737"/>
                  <a:gd name="connsiteX20" fmla="*/ 2538412 w 2557462"/>
                  <a:gd name="connsiteY20" fmla="*/ 216900 h 1964737"/>
                  <a:gd name="connsiteX21" fmla="*/ 2357437 w 2557462"/>
                  <a:gd name="connsiteY21" fmla="*/ 164512 h 1964737"/>
                  <a:gd name="connsiteX22" fmla="*/ 2363787 w 2557462"/>
                  <a:gd name="connsiteY22" fmla="*/ 123238 h 1964737"/>
                  <a:gd name="connsiteX23" fmla="*/ 2370137 w 2557462"/>
                  <a:gd name="connsiteY23" fmla="*/ 37512 h 1964737"/>
                  <a:gd name="connsiteX24" fmla="*/ 2376487 w 2557462"/>
                  <a:gd name="connsiteY24" fmla="*/ 2587 h 1964737"/>
                  <a:gd name="connsiteX0" fmla="*/ 2376487 w 2557462"/>
                  <a:gd name="connsiteY0" fmla="*/ 2587 h 1964737"/>
                  <a:gd name="connsiteX1" fmla="*/ 2322512 w 2557462"/>
                  <a:gd name="connsiteY1" fmla="*/ 2587 h 1964737"/>
                  <a:gd name="connsiteX2" fmla="*/ 1685925 w 2557462"/>
                  <a:gd name="connsiteY2" fmla="*/ 2587 h 1964737"/>
                  <a:gd name="connsiteX3" fmla="*/ 1685925 w 2557462"/>
                  <a:gd name="connsiteY3" fmla="*/ 459787 h 1964737"/>
                  <a:gd name="connsiteX4" fmla="*/ 1257300 w 2557462"/>
                  <a:gd name="connsiteY4" fmla="*/ 459787 h 1964737"/>
                  <a:gd name="connsiteX5" fmla="*/ 1119187 w 2557462"/>
                  <a:gd name="connsiteY5" fmla="*/ 674100 h 1964737"/>
                  <a:gd name="connsiteX6" fmla="*/ 381000 w 2557462"/>
                  <a:gd name="connsiteY6" fmla="*/ 716962 h 1964737"/>
                  <a:gd name="connsiteX7" fmla="*/ 0 w 2557462"/>
                  <a:gd name="connsiteY7" fmla="*/ 1355137 h 1964737"/>
                  <a:gd name="connsiteX8" fmla="*/ 14287 w 2557462"/>
                  <a:gd name="connsiteY8" fmla="*/ 1817100 h 1964737"/>
                  <a:gd name="connsiteX9" fmla="*/ 1062037 w 2557462"/>
                  <a:gd name="connsiteY9" fmla="*/ 1779000 h 1964737"/>
                  <a:gd name="connsiteX10" fmla="*/ 1157287 w 2557462"/>
                  <a:gd name="connsiteY10" fmla="*/ 1783762 h 1964737"/>
                  <a:gd name="connsiteX11" fmla="*/ 1190625 w 2557462"/>
                  <a:gd name="connsiteY11" fmla="*/ 1826625 h 1964737"/>
                  <a:gd name="connsiteX12" fmla="*/ 1304925 w 2557462"/>
                  <a:gd name="connsiteY12" fmla="*/ 1964737 h 1964737"/>
                  <a:gd name="connsiteX13" fmla="*/ 1438275 w 2557462"/>
                  <a:gd name="connsiteY13" fmla="*/ 1788524 h 1964737"/>
                  <a:gd name="connsiteX14" fmla="*/ 1609725 w 2557462"/>
                  <a:gd name="connsiteY14" fmla="*/ 1650413 h 1964737"/>
                  <a:gd name="connsiteX15" fmla="*/ 1657349 w 2557462"/>
                  <a:gd name="connsiteY15" fmla="*/ 1402762 h 1964737"/>
                  <a:gd name="connsiteX16" fmla="*/ 2019300 w 2557462"/>
                  <a:gd name="connsiteY16" fmla="*/ 745538 h 1964737"/>
                  <a:gd name="connsiteX17" fmla="*/ 2128837 w 2557462"/>
                  <a:gd name="connsiteY17" fmla="*/ 640762 h 1964737"/>
                  <a:gd name="connsiteX18" fmla="*/ 2386012 w 2557462"/>
                  <a:gd name="connsiteY18" fmla="*/ 612187 h 1964737"/>
                  <a:gd name="connsiteX19" fmla="*/ 2557462 w 2557462"/>
                  <a:gd name="connsiteY19" fmla="*/ 402637 h 1964737"/>
                  <a:gd name="connsiteX20" fmla="*/ 2538412 w 2557462"/>
                  <a:gd name="connsiteY20" fmla="*/ 216900 h 1964737"/>
                  <a:gd name="connsiteX21" fmla="*/ 2398712 w 2557462"/>
                  <a:gd name="connsiteY21" fmla="*/ 177213 h 1964737"/>
                  <a:gd name="connsiteX22" fmla="*/ 2357437 w 2557462"/>
                  <a:gd name="connsiteY22" fmla="*/ 164512 h 1964737"/>
                  <a:gd name="connsiteX23" fmla="*/ 2363787 w 2557462"/>
                  <a:gd name="connsiteY23" fmla="*/ 123238 h 1964737"/>
                  <a:gd name="connsiteX24" fmla="*/ 2370137 w 2557462"/>
                  <a:gd name="connsiteY24" fmla="*/ 37512 h 1964737"/>
                  <a:gd name="connsiteX25" fmla="*/ 2376487 w 2557462"/>
                  <a:gd name="connsiteY25" fmla="*/ 2587 h 1964737"/>
                  <a:gd name="connsiteX0" fmla="*/ 2376487 w 2557462"/>
                  <a:gd name="connsiteY0" fmla="*/ 2587 h 1964737"/>
                  <a:gd name="connsiteX1" fmla="*/ 2322512 w 2557462"/>
                  <a:gd name="connsiteY1" fmla="*/ 2587 h 1964737"/>
                  <a:gd name="connsiteX2" fmla="*/ 1685925 w 2557462"/>
                  <a:gd name="connsiteY2" fmla="*/ 2587 h 1964737"/>
                  <a:gd name="connsiteX3" fmla="*/ 1685925 w 2557462"/>
                  <a:gd name="connsiteY3" fmla="*/ 459787 h 1964737"/>
                  <a:gd name="connsiteX4" fmla="*/ 1257300 w 2557462"/>
                  <a:gd name="connsiteY4" fmla="*/ 459787 h 1964737"/>
                  <a:gd name="connsiteX5" fmla="*/ 1119187 w 2557462"/>
                  <a:gd name="connsiteY5" fmla="*/ 674100 h 1964737"/>
                  <a:gd name="connsiteX6" fmla="*/ 381000 w 2557462"/>
                  <a:gd name="connsiteY6" fmla="*/ 716962 h 1964737"/>
                  <a:gd name="connsiteX7" fmla="*/ 0 w 2557462"/>
                  <a:gd name="connsiteY7" fmla="*/ 1355137 h 1964737"/>
                  <a:gd name="connsiteX8" fmla="*/ 14287 w 2557462"/>
                  <a:gd name="connsiteY8" fmla="*/ 1817100 h 1964737"/>
                  <a:gd name="connsiteX9" fmla="*/ 1062037 w 2557462"/>
                  <a:gd name="connsiteY9" fmla="*/ 1779000 h 1964737"/>
                  <a:gd name="connsiteX10" fmla="*/ 1157287 w 2557462"/>
                  <a:gd name="connsiteY10" fmla="*/ 1783762 h 1964737"/>
                  <a:gd name="connsiteX11" fmla="*/ 1190625 w 2557462"/>
                  <a:gd name="connsiteY11" fmla="*/ 1826625 h 1964737"/>
                  <a:gd name="connsiteX12" fmla="*/ 1304925 w 2557462"/>
                  <a:gd name="connsiteY12" fmla="*/ 1964737 h 1964737"/>
                  <a:gd name="connsiteX13" fmla="*/ 1438275 w 2557462"/>
                  <a:gd name="connsiteY13" fmla="*/ 1788524 h 1964737"/>
                  <a:gd name="connsiteX14" fmla="*/ 1609725 w 2557462"/>
                  <a:gd name="connsiteY14" fmla="*/ 1650413 h 1964737"/>
                  <a:gd name="connsiteX15" fmla="*/ 1657349 w 2557462"/>
                  <a:gd name="connsiteY15" fmla="*/ 1402762 h 1964737"/>
                  <a:gd name="connsiteX16" fmla="*/ 2019300 w 2557462"/>
                  <a:gd name="connsiteY16" fmla="*/ 745538 h 1964737"/>
                  <a:gd name="connsiteX17" fmla="*/ 2128837 w 2557462"/>
                  <a:gd name="connsiteY17" fmla="*/ 640762 h 1964737"/>
                  <a:gd name="connsiteX18" fmla="*/ 2386012 w 2557462"/>
                  <a:gd name="connsiteY18" fmla="*/ 612187 h 1964737"/>
                  <a:gd name="connsiteX19" fmla="*/ 2557462 w 2557462"/>
                  <a:gd name="connsiteY19" fmla="*/ 402637 h 1964737"/>
                  <a:gd name="connsiteX20" fmla="*/ 2538412 w 2557462"/>
                  <a:gd name="connsiteY20" fmla="*/ 216900 h 1964737"/>
                  <a:gd name="connsiteX21" fmla="*/ 2398712 w 2557462"/>
                  <a:gd name="connsiteY21" fmla="*/ 177213 h 1964737"/>
                  <a:gd name="connsiteX22" fmla="*/ 2357437 w 2557462"/>
                  <a:gd name="connsiteY22" fmla="*/ 164512 h 1964737"/>
                  <a:gd name="connsiteX23" fmla="*/ 2363787 w 2557462"/>
                  <a:gd name="connsiteY23" fmla="*/ 123238 h 1964737"/>
                  <a:gd name="connsiteX24" fmla="*/ 2370137 w 2557462"/>
                  <a:gd name="connsiteY24" fmla="*/ 37512 h 1964737"/>
                  <a:gd name="connsiteX25" fmla="*/ 2376487 w 2557462"/>
                  <a:gd name="connsiteY25" fmla="*/ 2587 h 1964737"/>
                  <a:gd name="connsiteX0" fmla="*/ 2376487 w 2557462"/>
                  <a:gd name="connsiteY0" fmla="*/ 2587 h 1964737"/>
                  <a:gd name="connsiteX1" fmla="*/ 2322512 w 2557462"/>
                  <a:gd name="connsiteY1" fmla="*/ 2587 h 1964737"/>
                  <a:gd name="connsiteX2" fmla="*/ 1685925 w 2557462"/>
                  <a:gd name="connsiteY2" fmla="*/ 2587 h 1964737"/>
                  <a:gd name="connsiteX3" fmla="*/ 1685925 w 2557462"/>
                  <a:gd name="connsiteY3" fmla="*/ 459787 h 1964737"/>
                  <a:gd name="connsiteX4" fmla="*/ 1257300 w 2557462"/>
                  <a:gd name="connsiteY4" fmla="*/ 459787 h 1964737"/>
                  <a:gd name="connsiteX5" fmla="*/ 1119187 w 2557462"/>
                  <a:gd name="connsiteY5" fmla="*/ 674100 h 1964737"/>
                  <a:gd name="connsiteX6" fmla="*/ 381000 w 2557462"/>
                  <a:gd name="connsiteY6" fmla="*/ 716962 h 1964737"/>
                  <a:gd name="connsiteX7" fmla="*/ 0 w 2557462"/>
                  <a:gd name="connsiteY7" fmla="*/ 1355137 h 1964737"/>
                  <a:gd name="connsiteX8" fmla="*/ 14287 w 2557462"/>
                  <a:gd name="connsiteY8" fmla="*/ 1817100 h 1964737"/>
                  <a:gd name="connsiteX9" fmla="*/ 1062037 w 2557462"/>
                  <a:gd name="connsiteY9" fmla="*/ 1779000 h 1964737"/>
                  <a:gd name="connsiteX10" fmla="*/ 1157287 w 2557462"/>
                  <a:gd name="connsiteY10" fmla="*/ 1783762 h 1964737"/>
                  <a:gd name="connsiteX11" fmla="*/ 1190625 w 2557462"/>
                  <a:gd name="connsiteY11" fmla="*/ 1826625 h 1964737"/>
                  <a:gd name="connsiteX12" fmla="*/ 1304925 w 2557462"/>
                  <a:gd name="connsiteY12" fmla="*/ 1964737 h 1964737"/>
                  <a:gd name="connsiteX13" fmla="*/ 1438275 w 2557462"/>
                  <a:gd name="connsiteY13" fmla="*/ 1788524 h 1964737"/>
                  <a:gd name="connsiteX14" fmla="*/ 1609725 w 2557462"/>
                  <a:gd name="connsiteY14" fmla="*/ 1650413 h 1964737"/>
                  <a:gd name="connsiteX15" fmla="*/ 1657349 w 2557462"/>
                  <a:gd name="connsiteY15" fmla="*/ 1402762 h 1964737"/>
                  <a:gd name="connsiteX16" fmla="*/ 2019300 w 2557462"/>
                  <a:gd name="connsiteY16" fmla="*/ 745538 h 1964737"/>
                  <a:gd name="connsiteX17" fmla="*/ 2128837 w 2557462"/>
                  <a:gd name="connsiteY17" fmla="*/ 640762 h 1964737"/>
                  <a:gd name="connsiteX18" fmla="*/ 2386012 w 2557462"/>
                  <a:gd name="connsiteY18" fmla="*/ 612187 h 1964737"/>
                  <a:gd name="connsiteX19" fmla="*/ 2557462 w 2557462"/>
                  <a:gd name="connsiteY19" fmla="*/ 402637 h 1964737"/>
                  <a:gd name="connsiteX20" fmla="*/ 2538412 w 2557462"/>
                  <a:gd name="connsiteY20" fmla="*/ 216900 h 1964737"/>
                  <a:gd name="connsiteX21" fmla="*/ 2398712 w 2557462"/>
                  <a:gd name="connsiteY21" fmla="*/ 177213 h 1964737"/>
                  <a:gd name="connsiteX22" fmla="*/ 2374105 w 2557462"/>
                  <a:gd name="connsiteY22" fmla="*/ 154987 h 1964737"/>
                  <a:gd name="connsiteX23" fmla="*/ 2363787 w 2557462"/>
                  <a:gd name="connsiteY23" fmla="*/ 123238 h 1964737"/>
                  <a:gd name="connsiteX24" fmla="*/ 2370137 w 2557462"/>
                  <a:gd name="connsiteY24" fmla="*/ 37512 h 1964737"/>
                  <a:gd name="connsiteX25" fmla="*/ 2376487 w 2557462"/>
                  <a:gd name="connsiteY25" fmla="*/ 2587 h 1964737"/>
                  <a:gd name="connsiteX0" fmla="*/ 2362199 w 2557462"/>
                  <a:gd name="connsiteY0" fmla="*/ 4838 h 1962226"/>
                  <a:gd name="connsiteX1" fmla="*/ 2322512 w 2557462"/>
                  <a:gd name="connsiteY1" fmla="*/ 76 h 1962226"/>
                  <a:gd name="connsiteX2" fmla="*/ 1685925 w 2557462"/>
                  <a:gd name="connsiteY2" fmla="*/ 76 h 1962226"/>
                  <a:gd name="connsiteX3" fmla="*/ 1685925 w 2557462"/>
                  <a:gd name="connsiteY3" fmla="*/ 457276 h 1962226"/>
                  <a:gd name="connsiteX4" fmla="*/ 1257300 w 2557462"/>
                  <a:gd name="connsiteY4" fmla="*/ 457276 h 1962226"/>
                  <a:gd name="connsiteX5" fmla="*/ 1119187 w 2557462"/>
                  <a:gd name="connsiteY5" fmla="*/ 671589 h 1962226"/>
                  <a:gd name="connsiteX6" fmla="*/ 381000 w 2557462"/>
                  <a:gd name="connsiteY6" fmla="*/ 714451 h 1962226"/>
                  <a:gd name="connsiteX7" fmla="*/ 0 w 2557462"/>
                  <a:gd name="connsiteY7" fmla="*/ 1352626 h 1962226"/>
                  <a:gd name="connsiteX8" fmla="*/ 14287 w 2557462"/>
                  <a:gd name="connsiteY8" fmla="*/ 1814589 h 1962226"/>
                  <a:gd name="connsiteX9" fmla="*/ 1062037 w 2557462"/>
                  <a:gd name="connsiteY9" fmla="*/ 1776489 h 1962226"/>
                  <a:gd name="connsiteX10" fmla="*/ 1157287 w 2557462"/>
                  <a:gd name="connsiteY10" fmla="*/ 1781251 h 1962226"/>
                  <a:gd name="connsiteX11" fmla="*/ 1190625 w 2557462"/>
                  <a:gd name="connsiteY11" fmla="*/ 1824114 h 1962226"/>
                  <a:gd name="connsiteX12" fmla="*/ 1304925 w 2557462"/>
                  <a:gd name="connsiteY12" fmla="*/ 1962226 h 1962226"/>
                  <a:gd name="connsiteX13" fmla="*/ 1438275 w 2557462"/>
                  <a:gd name="connsiteY13" fmla="*/ 1786013 h 1962226"/>
                  <a:gd name="connsiteX14" fmla="*/ 1609725 w 2557462"/>
                  <a:gd name="connsiteY14" fmla="*/ 1647902 h 1962226"/>
                  <a:gd name="connsiteX15" fmla="*/ 1657349 w 2557462"/>
                  <a:gd name="connsiteY15" fmla="*/ 1400251 h 1962226"/>
                  <a:gd name="connsiteX16" fmla="*/ 2019300 w 2557462"/>
                  <a:gd name="connsiteY16" fmla="*/ 743027 h 1962226"/>
                  <a:gd name="connsiteX17" fmla="*/ 2128837 w 2557462"/>
                  <a:gd name="connsiteY17" fmla="*/ 638251 h 1962226"/>
                  <a:gd name="connsiteX18" fmla="*/ 2386012 w 2557462"/>
                  <a:gd name="connsiteY18" fmla="*/ 609676 h 1962226"/>
                  <a:gd name="connsiteX19" fmla="*/ 2557462 w 2557462"/>
                  <a:gd name="connsiteY19" fmla="*/ 400126 h 1962226"/>
                  <a:gd name="connsiteX20" fmla="*/ 2538412 w 2557462"/>
                  <a:gd name="connsiteY20" fmla="*/ 214389 h 1962226"/>
                  <a:gd name="connsiteX21" fmla="*/ 2398712 w 2557462"/>
                  <a:gd name="connsiteY21" fmla="*/ 174702 h 1962226"/>
                  <a:gd name="connsiteX22" fmla="*/ 2374105 w 2557462"/>
                  <a:gd name="connsiteY22" fmla="*/ 152476 h 1962226"/>
                  <a:gd name="connsiteX23" fmla="*/ 2363787 w 2557462"/>
                  <a:gd name="connsiteY23" fmla="*/ 120727 h 1962226"/>
                  <a:gd name="connsiteX24" fmla="*/ 2370137 w 2557462"/>
                  <a:gd name="connsiteY24" fmla="*/ 35001 h 1962226"/>
                  <a:gd name="connsiteX25" fmla="*/ 2362199 w 2557462"/>
                  <a:gd name="connsiteY25" fmla="*/ 4838 h 1962226"/>
                  <a:gd name="connsiteX0" fmla="*/ 2362199 w 2557462"/>
                  <a:gd name="connsiteY0" fmla="*/ 4838 h 1962226"/>
                  <a:gd name="connsiteX1" fmla="*/ 2322512 w 2557462"/>
                  <a:gd name="connsiteY1" fmla="*/ 76 h 1962226"/>
                  <a:gd name="connsiteX2" fmla="*/ 1685925 w 2557462"/>
                  <a:gd name="connsiteY2" fmla="*/ 76 h 1962226"/>
                  <a:gd name="connsiteX3" fmla="*/ 1685925 w 2557462"/>
                  <a:gd name="connsiteY3" fmla="*/ 457276 h 1962226"/>
                  <a:gd name="connsiteX4" fmla="*/ 1257300 w 2557462"/>
                  <a:gd name="connsiteY4" fmla="*/ 457276 h 1962226"/>
                  <a:gd name="connsiteX5" fmla="*/ 1119187 w 2557462"/>
                  <a:gd name="connsiteY5" fmla="*/ 671589 h 1962226"/>
                  <a:gd name="connsiteX6" fmla="*/ 381000 w 2557462"/>
                  <a:gd name="connsiteY6" fmla="*/ 714451 h 1962226"/>
                  <a:gd name="connsiteX7" fmla="*/ 0 w 2557462"/>
                  <a:gd name="connsiteY7" fmla="*/ 1352626 h 1962226"/>
                  <a:gd name="connsiteX8" fmla="*/ 14287 w 2557462"/>
                  <a:gd name="connsiteY8" fmla="*/ 1814589 h 1962226"/>
                  <a:gd name="connsiteX9" fmla="*/ 1062037 w 2557462"/>
                  <a:gd name="connsiteY9" fmla="*/ 1776489 h 1962226"/>
                  <a:gd name="connsiteX10" fmla="*/ 1157287 w 2557462"/>
                  <a:gd name="connsiteY10" fmla="*/ 1781251 h 1962226"/>
                  <a:gd name="connsiteX11" fmla="*/ 1190625 w 2557462"/>
                  <a:gd name="connsiteY11" fmla="*/ 1824114 h 1962226"/>
                  <a:gd name="connsiteX12" fmla="*/ 1304925 w 2557462"/>
                  <a:gd name="connsiteY12" fmla="*/ 1962226 h 1962226"/>
                  <a:gd name="connsiteX13" fmla="*/ 1438275 w 2557462"/>
                  <a:gd name="connsiteY13" fmla="*/ 1786013 h 1962226"/>
                  <a:gd name="connsiteX14" fmla="*/ 1609725 w 2557462"/>
                  <a:gd name="connsiteY14" fmla="*/ 1647902 h 1962226"/>
                  <a:gd name="connsiteX15" fmla="*/ 1657349 w 2557462"/>
                  <a:gd name="connsiteY15" fmla="*/ 1400251 h 1962226"/>
                  <a:gd name="connsiteX16" fmla="*/ 2019300 w 2557462"/>
                  <a:gd name="connsiteY16" fmla="*/ 743027 h 1962226"/>
                  <a:gd name="connsiteX17" fmla="*/ 2128837 w 2557462"/>
                  <a:gd name="connsiteY17" fmla="*/ 638251 h 1962226"/>
                  <a:gd name="connsiteX18" fmla="*/ 2386012 w 2557462"/>
                  <a:gd name="connsiteY18" fmla="*/ 609676 h 1962226"/>
                  <a:gd name="connsiteX19" fmla="*/ 2557462 w 2557462"/>
                  <a:gd name="connsiteY19" fmla="*/ 400126 h 1962226"/>
                  <a:gd name="connsiteX20" fmla="*/ 2538412 w 2557462"/>
                  <a:gd name="connsiteY20" fmla="*/ 214389 h 1962226"/>
                  <a:gd name="connsiteX21" fmla="*/ 2398712 w 2557462"/>
                  <a:gd name="connsiteY21" fmla="*/ 174702 h 1962226"/>
                  <a:gd name="connsiteX22" fmla="*/ 2374105 w 2557462"/>
                  <a:gd name="connsiteY22" fmla="*/ 152476 h 1962226"/>
                  <a:gd name="connsiteX23" fmla="*/ 2363787 w 2557462"/>
                  <a:gd name="connsiteY23" fmla="*/ 120727 h 1962226"/>
                  <a:gd name="connsiteX24" fmla="*/ 2384425 w 2557462"/>
                  <a:gd name="connsiteY24" fmla="*/ 35001 h 1962226"/>
                  <a:gd name="connsiteX25" fmla="*/ 2362199 w 2557462"/>
                  <a:gd name="connsiteY25" fmla="*/ 4838 h 1962226"/>
                  <a:gd name="connsiteX0" fmla="*/ 2362199 w 2557462"/>
                  <a:gd name="connsiteY0" fmla="*/ 4762 h 1962150"/>
                  <a:gd name="connsiteX1" fmla="*/ 2322512 w 2557462"/>
                  <a:gd name="connsiteY1" fmla="*/ 0 h 1962150"/>
                  <a:gd name="connsiteX2" fmla="*/ 1685925 w 2557462"/>
                  <a:gd name="connsiteY2" fmla="*/ 0 h 1962150"/>
                  <a:gd name="connsiteX3" fmla="*/ 1685925 w 2557462"/>
                  <a:gd name="connsiteY3" fmla="*/ 457200 h 1962150"/>
                  <a:gd name="connsiteX4" fmla="*/ 1257300 w 2557462"/>
                  <a:gd name="connsiteY4" fmla="*/ 457200 h 1962150"/>
                  <a:gd name="connsiteX5" fmla="*/ 1119187 w 2557462"/>
                  <a:gd name="connsiteY5" fmla="*/ 671513 h 1962150"/>
                  <a:gd name="connsiteX6" fmla="*/ 381000 w 2557462"/>
                  <a:gd name="connsiteY6" fmla="*/ 714375 h 1962150"/>
                  <a:gd name="connsiteX7" fmla="*/ 0 w 2557462"/>
                  <a:gd name="connsiteY7" fmla="*/ 1352550 h 1962150"/>
                  <a:gd name="connsiteX8" fmla="*/ 14287 w 2557462"/>
                  <a:gd name="connsiteY8" fmla="*/ 1814513 h 1962150"/>
                  <a:gd name="connsiteX9" fmla="*/ 1062037 w 2557462"/>
                  <a:gd name="connsiteY9" fmla="*/ 1776413 h 1962150"/>
                  <a:gd name="connsiteX10" fmla="*/ 1157287 w 2557462"/>
                  <a:gd name="connsiteY10" fmla="*/ 1781175 h 1962150"/>
                  <a:gd name="connsiteX11" fmla="*/ 1190625 w 2557462"/>
                  <a:gd name="connsiteY11" fmla="*/ 1824038 h 1962150"/>
                  <a:gd name="connsiteX12" fmla="*/ 1304925 w 2557462"/>
                  <a:gd name="connsiteY12" fmla="*/ 1962150 h 1962150"/>
                  <a:gd name="connsiteX13" fmla="*/ 1438275 w 2557462"/>
                  <a:gd name="connsiteY13" fmla="*/ 1785937 h 1962150"/>
                  <a:gd name="connsiteX14" fmla="*/ 1609725 w 2557462"/>
                  <a:gd name="connsiteY14" fmla="*/ 1647826 h 1962150"/>
                  <a:gd name="connsiteX15" fmla="*/ 1657349 w 2557462"/>
                  <a:gd name="connsiteY15" fmla="*/ 1400175 h 1962150"/>
                  <a:gd name="connsiteX16" fmla="*/ 2019300 w 2557462"/>
                  <a:gd name="connsiteY16" fmla="*/ 742951 h 1962150"/>
                  <a:gd name="connsiteX17" fmla="*/ 2128837 w 2557462"/>
                  <a:gd name="connsiteY17" fmla="*/ 638175 h 1962150"/>
                  <a:gd name="connsiteX18" fmla="*/ 2386012 w 2557462"/>
                  <a:gd name="connsiteY18" fmla="*/ 609600 h 1962150"/>
                  <a:gd name="connsiteX19" fmla="*/ 2557462 w 2557462"/>
                  <a:gd name="connsiteY19" fmla="*/ 400050 h 1962150"/>
                  <a:gd name="connsiteX20" fmla="*/ 2538412 w 2557462"/>
                  <a:gd name="connsiteY20" fmla="*/ 214313 h 1962150"/>
                  <a:gd name="connsiteX21" fmla="*/ 2398712 w 2557462"/>
                  <a:gd name="connsiteY21" fmla="*/ 174626 h 1962150"/>
                  <a:gd name="connsiteX22" fmla="*/ 2374105 w 2557462"/>
                  <a:gd name="connsiteY22" fmla="*/ 152400 h 1962150"/>
                  <a:gd name="connsiteX23" fmla="*/ 2363787 w 2557462"/>
                  <a:gd name="connsiteY23" fmla="*/ 120651 h 1962150"/>
                  <a:gd name="connsiteX24" fmla="*/ 2391568 w 2557462"/>
                  <a:gd name="connsiteY24" fmla="*/ 27781 h 1962150"/>
                  <a:gd name="connsiteX25" fmla="*/ 2362199 w 2557462"/>
                  <a:gd name="connsiteY25" fmla="*/ 4762 h 1962150"/>
                  <a:gd name="connsiteX0" fmla="*/ 2362199 w 2557462"/>
                  <a:gd name="connsiteY0" fmla="*/ 4762 h 1962150"/>
                  <a:gd name="connsiteX1" fmla="*/ 2322512 w 2557462"/>
                  <a:gd name="connsiteY1" fmla="*/ 0 h 1962150"/>
                  <a:gd name="connsiteX2" fmla="*/ 1685925 w 2557462"/>
                  <a:gd name="connsiteY2" fmla="*/ 0 h 1962150"/>
                  <a:gd name="connsiteX3" fmla="*/ 1685925 w 2557462"/>
                  <a:gd name="connsiteY3" fmla="*/ 457200 h 1962150"/>
                  <a:gd name="connsiteX4" fmla="*/ 1257300 w 2557462"/>
                  <a:gd name="connsiteY4" fmla="*/ 457200 h 1962150"/>
                  <a:gd name="connsiteX5" fmla="*/ 1119187 w 2557462"/>
                  <a:gd name="connsiteY5" fmla="*/ 671513 h 1962150"/>
                  <a:gd name="connsiteX6" fmla="*/ 381000 w 2557462"/>
                  <a:gd name="connsiteY6" fmla="*/ 714375 h 1962150"/>
                  <a:gd name="connsiteX7" fmla="*/ 0 w 2557462"/>
                  <a:gd name="connsiteY7" fmla="*/ 1352550 h 1962150"/>
                  <a:gd name="connsiteX8" fmla="*/ 14287 w 2557462"/>
                  <a:gd name="connsiteY8" fmla="*/ 1814513 h 1962150"/>
                  <a:gd name="connsiteX9" fmla="*/ 1062037 w 2557462"/>
                  <a:gd name="connsiteY9" fmla="*/ 1776413 h 1962150"/>
                  <a:gd name="connsiteX10" fmla="*/ 1157287 w 2557462"/>
                  <a:gd name="connsiteY10" fmla="*/ 1781175 h 1962150"/>
                  <a:gd name="connsiteX11" fmla="*/ 1190625 w 2557462"/>
                  <a:gd name="connsiteY11" fmla="*/ 1824038 h 1962150"/>
                  <a:gd name="connsiteX12" fmla="*/ 1304925 w 2557462"/>
                  <a:gd name="connsiteY12" fmla="*/ 1962150 h 1962150"/>
                  <a:gd name="connsiteX13" fmla="*/ 1438275 w 2557462"/>
                  <a:gd name="connsiteY13" fmla="*/ 1785937 h 1962150"/>
                  <a:gd name="connsiteX14" fmla="*/ 1609725 w 2557462"/>
                  <a:gd name="connsiteY14" fmla="*/ 1647826 h 1962150"/>
                  <a:gd name="connsiteX15" fmla="*/ 1657349 w 2557462"/>
                  <a:gd name="connsiteY15" fmla="*/ 1400175 h 1962150"/>
                  <a:gd name="connsiteX16" fmla="*/ 2019300 w 2557462"/>
                  <a:gd name="connsiteY16" fmla="*/ 742951 h 1962150"/>
                  <a:gd name="connsiteX17" fmla="*/ 2128837 w 2557462"/>
                  <a:gd name="connsiteY17" fmla="*/ 638175 h 1962150"/>
                  <a:gd name="connsiteX18" fmla="*/ 2386012 w 2557462"/>
                  <a:gd name="connsiteY18" fmla="*/ 609600 h 1962150"/>
                  <a:gd name="connsiteX19" fmla="*/ 2557462 w 2557462"/>
                  <a:gd name="connsiteY19" fmla="*/ 400050 h 1962150"/>
                  <a:gd name="connsiteX20" fmla="*/ 2538412 w 2557462"/>
                  <a:gd name="connsiteY20" fmla="*/ 214313 h 1962150"/>
                  <a:gd name="connsiteX21" fmla="*/ 2398712 w 2557462"/>
                  <a:gd name="connsiteY21" fmla="*/ 174626 h 1962150"/>
                  <a:gd name="connsiteX22" fmla="*/ 2374105 w 2557462"/>
                  <a:gd name="connsiteY22" fmla="*/ 152400 h 1962150"/>
                  <a:gd name="connsiteX23" fmla="*/ 2363787 w 2557462"/>
                  <a:gd name="connsiteY23" fmla="*/ 120651 h 1962150"/>
                  <a:gd name="connsiteX24" fmla="*/ 2391568 w 2557462"/>
                  <a:gd name="connsiteY24" fmla="*/ 27781 h 1962150"/>
                  <a:gd name="connsiteX25" fmla="*/ 2362199 w 2557462"/>
                  <a:gd name="connsiteY25" fmla="*/ 4762 h 1962150"/>
                  <a:gd name="connsiteX0" fmla="*/ 2362199 w 2557462"/>
                  <a:gd name="connsiteY0" fmla="*/ 4762 h 1962150"/>
                  <a:gd name="connsiteX1" fmla="*/ 2322512 w 2557462"/>
                  <a:gd name="connsiteY1" fmla="*/ 0 h 1962150"/>
                  <a:gd name="connsiteX2" fmla="*/ 1685925 w 2557462"/>
                  <a:gd name="connsiteY2" fmla="*/ 0 h 1962150"/>
                  <a:gd name="connsiteX3" fmla="*/ 1685925 w 2557462"/>
                  <a:gd name="connsiteY3" fmla="*/ 457200 h 1962150"/>
                  <a:gd name="connsiteX4" fmla="*/ 1257300 w 2557462"/>
                  <a:gd name="connsiteY4" fmla="*/ 457200 h 1962150"/>
                  <a:gd name="connsiteX5" fmla="*/ 1119187 w 2557462"/>
                  <a:gd name="connsiteY5" fmla="*/ 671513 h 1962150"/>
                  <a:gd name="connsiteX6" fmla="*/ 381000 w 2557462"/>
                  <a:gd name="connsiteY6" fmla="*/ 714375 h 1962150"/>
                  <a:gd name="connsiteX7" fmla="*/ 0 w 2557462"/>
                  <a:gd name="connsiteY7" fmla="*/ 1352550 h 1962150"/>
                  <a:gd name="connsiteX8" fmla="*/ 14287 w 2557462"/>
                  <a:gd name="connsiteY8" fmla="*/ 1814513 h 1962150"/>
                  <a:gd name="connsiteX9" fmla="*/ 1062037 w 2557462"/>
                  <a:gd name="connsiteY9" fmla="*/ 1776413 h 1962150"/>
                  <a:gd name="connsiteX10" fmla="*/ 1157287 w 2557462"/>
                  <a:gd name="connsiteY10" fmla="*/ 1781175 h 1962150"/>
                  <a:gd name="connsiteX11" fmla="*/ 1190625 w 2557462"/>
                  <a:gd name="connsiteY11" fmla="*/ 1824038 h 1962150"/>
                  <a:gd name="connsiteX12" fmla="*/ 1304925 w 2557462"/>
                  <a:gd name="connsiteY12" fmla="*/ 1962150 h 1962150"/>
                  <a:gd name="connsiteX13" fmla="*/ 1438275 w 2557462"/>
                  <a:gd name="connsiteY13" fmla="*/ 1785937 h 1962150"/>
                  <a:gd name="connsiteX14" fmla="*/ 1609725 w 2557462"/>
                  <a:gd name="connsiteY14" fmla="*/ 1647826 h 1962150"/>
                  <a:gd name="connsiteX15" fmla="*/ 1657349 w 2557462"/>
                  <a:gd name="connsiteY15" fmla="*/ 1400175 h 1962150"/>
                  <a:gd name="connsiteX16" fmla="*/ 2019300 w 2557462"/>
                  <a:gd name="connsiteY16" fmla="*/ 742951 h 1962150"/>
                  <a:gd name="connsiteX17" fmla="*/ 2128837 w 2557462"/>
                  <a:gd name="connsiteY17" fmla="*/ 638175 h 1962150"/>
                  <a:gd name="connsiteX18" fmla="*/ 2386012 w 2557462"/>
                  <a:gd name="connsiteY18" fmla="*/ 609600 h 1962150"/>
                  <a:gd name="connsiteX19" fmla="*/ 2557462 w 2557462"/>
                  <a:gd name="connsiteY19" fmla="*/ 400050 h 1962150"/>
                  <a:gd name="connsiteX20" fmla="*/ 2540793 w 2557462"/>
                  <a:gd name="connsiteY20" fmla="*/ 238126 h 1962150"/>
                  <a:gd name="connsiteX21" fmla="*/ 2398712 w 2557462"/>
                  <a:gd name="connsiteY21" fmla="*/ 174626 h 1962150"/>
                  <a:gd name="connsiteX22" fmla="*/ 2374105 w 2557462"/>
                  <a:gd name="connsiteY22" fmla="*/ 152400 h 1962150"/>
                  <a:gd name="connsiteX23" fmla="*/ 2363787 w 2557462"/>
                  <a:gd name="connsiteY23" fmla="*/ 120651 h 1962150"/>
                  <a:gd name="connsiteX24" fmla="*/ 2391568 w 2557462"/>
                  <a:gd name="connsiteY24" fmla="*/ 27781 h 1962150"/>
                  <a:gd name="connsiteX25" fmla="*/ 2362199 w 2557462"/>
                  <a:gd name="connsiteY25" fmla="*/ 4762 h 1962150"/>
                  <a:gd name="connsiteX0" fmla="*/ 2362199 w 2557656"/>
                  <a:gd name="connsiteY0" fmla="*/ 4762 h 1962150"/>
                  <a:gd name="connsiteX1" fmla="*/ 2322512 w 2557656"/>
                  <a:gd name="connsiteY1" fmla="*/ 0 h 1962150"/>
                  <a:gd name="connsiteX2" fmla="*/ 1685925 w 2557656"/>
                  <a:gd name="connsiteY2" fmla="*/ 0 h 1962150"/>
                  <a:gd name="connsiteX3" fmla="*/ 1685925 w 2557656"/>
                  <a:gd name="connsiteY3" fmla="*/ 457200 h 1962150"/>
                  <a:gd name="connsiteX4" fmla="*/ 1257300 w 2557656"/>
                  <a:gd name="connsiteY4" fmla="*/ 457200 h 1962150"/>
                  <a:gd name="connsiteX5" fmla="*/ 1119187 w 2557656"/>
                  <a:gd name="connsiteY5" fmla="*/ 671513 h 1962150"/>
                  <a:gd name="connsiteX6" fmla="*/ 381000 w 2557656"/>
                  <a:gd name="connsiteY6" fmla="*/ 714375 h 1962150"/>
                  <a:gd name="connsiteX7" fmla="*/ 0 w 2557656"/>
                  <a:gd name="connsiteY7" fmla="*/ 1352550 h 1962150"/>
                  <a:gd name="connsiteX8" fmla="*/ 14287 w 2557656"/>
                  <a:gd name="connsiteY8" fmla="*/ 1814513 h 1962150"/>
                  <a:gd name="connsiteX9" fmla="*/ 1062037 w 2557656"/>
                  <a:gd name="connsiteY9" fmla="*/ 1776413 h 1962150"/>
                  <a:gd name="connsiteX10" fmla="*/ 1157287 w 2557656"/>
                  <a:gd name="connsiteY10" fmla="*/ 1781175 h 1962150"/>
                  <a:gd name="connsiteX11" fmla="*/ 1190625 w 2557656"/>
                  <a:gd name="connsiteY11" fmla="*/ 1824038 h 1962150"/>
                  <a:gd name="connsiteX12" fmla="*/ 1304925 w 2557656"/>
                  <a:gd name="connsiteY12" fmla="*/ 1962150 h 1962150"/>
                  <a:gd name="connsiteX13" fmla="*/ 1438275 w 2557656"/>
                  <a:gd name="connsiteY13" fmla="*/ 1785937 h 1962150"/>
                  <a:gd name="connsiteX14" fmla="*/ 1609725 w 2557656"/>
                  <a:gd name="connsiteY14" fmla="*/ 1647826 h 1962150"/>
                  <a:gd name="connsiteX15" fmla="*/ 1657349 w 2557656"/>
                  <a:gd name="connsiteY15" fmla="*/ 1400175 h 1962150"/>
                  <a:gd name="connsiteX16" fmla="*/ 2019300 w 2557656"/>
                  <a:gd name="connsiteY16" fmla="*/ 742951 h 1962150"/>
                  <a:gd name="connsiteX17" fmla="*/ 2128837 w 2557656"/>
                  <a:gd name="connsiteY17" fmla="*/ 638175 h 1962150"/>
                  <a:gd name="connsiteX18" fmla="*/ 2386012 w 2557656"/>
                  <a:gd name="connsiteY18" fmla="*/ 609600 h 1962150"/>
                  <a:gd name="connsiteX19" fmla="*/ 2557462 w 2557656"/>
                  <a:gd name="connsiteY19" fmla="*/ 400050 h 1962150"/>
                  <a:gd name="connsiteX20" fmla="*/ 2540793 w 2557656"/>
                  <a:gd name="connsiteY20" fmla="*/ 238126 h 1962150"/>
                  <a:gd name="connsiteX21" fmla="*/ 2398712 w 2557656"/>
                  <a:gd name="connsiteY21" fmla="*/ 174626 h 1962150"/>
                  <a:gd name="connsiteX22" fmla="*/ 2374105 w 2557656"/>
                  <a:gd name="connsiteY22" fmla="*/ 152400 h 1962150"/>
                  <a:gd name="connsiteX23" fmla="*/ 2363787 w 2557656"/>
                  <a:gd name="connsiteY23" fmla="*/ 120651 h 1962150"/>
                  <a:gd name="connsiteX24" fmla="*/ 2391568 w 2557656"/>
                  <a:gd name="connsiteY24" fmla="*/ 27781 h 1962150"/>
                  <a:gd name="connsiteX25" fmla="*/ 2362199 w 2557656"/>
                  <a:gd name="connsiteY25" fmla="*/ 4762 h 1962150"/>
                  <a:gd name="connsiteX0" fmla="*/ 2362199 w 2552638"/>
                  <a:gd name="connsiteY0" fmla="*/ 4762 h 1962150"/>
                  <a:gd name="connsiteX1" fmla="*/ 2322512 w 2552638"/>
                  <a:gd name="connsiteY1" fmla="*/ 0 h 1962150"/>
                  <a:gd name="connsiteX2" fmla="*/ 1685925 w 2552638"/>
                  <a:gd name="connsiteY2" fmla="*/ 0 h 1962150"/>
                  <a:gd name="connsiteX3" fmla="*/ 1685925 w 2552638"/>
                  <a:gd name="connsiteY3" fmla="*/ 457200 h 1962150"/>
                  <a:gd name="connsiteX4" fmla="*/ 1257300 w 2552638"/>
                  <a:gd name="connsiteY4" fmla="*/ 457200 h 1962150"/>
                  <a:gd name="connsiteX5" fmla="*/ 1119187 w 2552638"/>
                  <a:gd name="connsiteY5" fmla="*/ 671513 h 1962150"/>
                  <a:gd name="connsiteX6" fmla="*/ 381000 w 2552638"/>
                  <a:gd name="connsiteY6" fmla="*/ 714375 h 1962150"/>
                  <a:gd name="connsiteX7" fmla="*/ 0 w 2552638"/>
                  <a:gd name="connsiteY7" fmla="*/ 1352550 h 1962150"/>
                  <a:gd name="connsiteX8" fmla="*/ 14287 w 2552638"/>
                  <a:gd name="connsiteY8" fmla="*/ 1814513 h 1962150"/>
                  <a:gd name="connsiteX9" fmla="*/ 1062037 w 2552638"/>
                  <a:gd name="connsiteY9" fmla="*/ 1776413 h 1962150"/>
                  <a:gd name="connsiteX10" fmla="*/ 1157287 w 2552638"/>
                  <a:gd name="connsiteY10" fmla="*/ 1781175 h 1962150"/>
                  <a:gd name="connsiteX11" fmla="*/ 1190625 w 2552638"/>
                  <a:gd name="connsiteY11" fmla="*/ 1824038 h 1962150"/>
                  <a:gd name="connsiteX12" fmla="*/ 1304925 w 2552638"/>
                  <a:gd name="connsiteY12" fmla="*/ 1962150 h 1962150"/>
                  <a:gd name="connsiteX13" fmla="*/ 1438275 w 2552638"/>
                  <a:gd name="connsiteY13" fmla="*/ 1785937 h 1962150"/>
                  <a:gd name="connsiteX14" fmla="*/ 1609725 w 2552638"/>
                  <a:gd name="connsiteY14" fmla="*/ 1647826 h 1962150"/>
                  <a:gd name="connsiteX15" fmla="*/ 1657349 w 2552638"/>
                  <a:gd name="connsiteY15" fmla="*/ 1400175 h 1962150"/>
                  <a:gd name="connsiteX16" fmla="*/ 2019300 w 2552638"/>
                  <a:gd name="connsiteY16" fmla="*/ 742951 h 1962150"/>
                  <a:gd name="connsiteX17" fmla="*/ 2128837 w 2552638"/>
                  <a:gd name="connsiteY17" fmla="*/ 638175 h 1962150"/>
                  <a:gd name="connsiteX18" fmla="*/ 2386012 w 2552638"/>
                  <a:gd name="connsiteY18" fmla="*/ 609600 h 1962150"/>
                  <a:gd name="connsiteX19" fmla="*/ 2545556 w 2552638"/>
                  <a:gd name="connsiteY19" fmla="*/ 385762 h 1962150"/>
                  <a:gd name="connsiteX20" fmla="*/ 2540793 w 2552638"/>
                  <a:gd name="connsiteY20" fmla="*/ 238126 h 1962150"/>
                  <a:gd name="connsiteX21" fmla="*/ 2398712 w 2552638"/>
                  <a:gd name="connsiteY21" fmla="*/ 174626 h 1962150"/>
                  <a:gd name="connsiteX22" fmla="*/ 2374105 w 2552638"/>
                  <a:gd name="connsiteY22" fmla="*/ 152400 h 1962150"/>
                  <a:gd name="connsiteX23" fmla="*/ 2363787 w 2552638"/>
                  <a:gd name="connsiteY23" fmla="*/ 120651 h 1962150"/>
                  <a:gd name="connsiteX24" fmla="*/ 2391568 w 2552638"/>
                  <a:gd name="connsiteY24" fmla="*/ 27781 h 1962150"/>
                  <a:gd name="connsiteX25" fmla="*/ 2362199 w 2552638"/>
                  <a:gd name="connsiteY25" fmla="*/ 4762 h 1962150"/>
                  <a:gd name="connsiteX0" fmla="*/ 2362199 w 2552638"/>
                  <a:gd name="connsiteY0" fmla="*/ 7937 h 1965325"/>
                  <a:gd name="connsiteX1" fmla="*/ 2322512 w 2552638"/>
                  <a:gd name="connsiteY1" fmla="*/ 3175 h 1965325"/>
                  <a:gd name="connsiteX2" fmla="*/ 1731962 w 2552638"/>
                  <a:gd name="connsiteY2" fmla="*/ 0 h 1965325"/>
                  <a:gd name="connsiteX3" fmla="*/ 1685925 w 2552638"/>
                  <a:gd name="connsiteY3" fmla="*/ 3175 h 1965325"/>
                  <a:gd name="connsiteX4" fmla="*/ 1685925 w 2552638"/>
                  <a:gd name="connsiteY4" fmla="*/ 460375 h 1965325"/>
                  <a:gd name="connsiteX5" fmla="*/ 1257300 w 2552638"/>
                  <a:gd name="connsiteY5" fmla="*/ 460375 h 1965325"/>
                  <a:gd name="connsiteX6" fmla="*/ 1119187 w 2552638"/>
                  <a:gd name="connsiteY6" fmla="*/ 674688 h 1965325"/>
                  <a:gd name="connsiteX7" fmla="*/ 381000 w 2552638"/>
                  <a:gd name="connsiteY7" fmla="*/ 717550 h 1965325"/>
                  <a:gd name="connsiteX8" fmla="*/ 0 w 2552638"/>
                  <a:gd name="connsiteY8" fmla="*/ 1355725 h 1965325"/>
                  <a:gd name="connsiteX9" fmla="*/ 14287 w 2552638"/>
                  <a:gd name="connsiteY9" fmla="*/ 1817688 h 1965325"/>
                  <a:gd name="connsiteX10" fmla="*/ 1062037 w 2552638"/>
                  <a:gd name="connsiteY10" fmla="*/ 1779588 h 1965325"/>
                  <a:gd name="connsiteX11" fmla="*/ 1157287 w 2552638"/>
                  <a:gd name="connsiteY11" fmla="*/ 1784350 h 1965325"/>
                  <a:gd name="connsiteX12" fmla="*/ 1190625 w 2552638"/>
                  <a:gd name="connsiteY12" fmla="*/ 1827213 h 1965325"/>
                  <a:gd name="connsiteX13" fmla="*/ 1304925 w 2552638"/>
                  <a:gd name="connsiteY13" fmla="*/ 1965325 h 1965325"/>
                  <a:gd name="connsiteX14" fmla="*/ 1438275 w 2552638"/>
                  <a:gd name="connsiteY14" fmla="*/ 1789112 h 1965325"/>
                  <a:gd name="connsiteX15" fmla="*/ 1609725 w 2552638"/>
                  <a:gd name="connsiteY15" fmla="*/ 1651001 h 1965325"/>
                  <a:gd name="connsiteX16" fmla="*/ 1657349 w 2552638"/>
                  <a:gd name="connsiteY16" fmla="*/ 1403350 h 1965325"/>
                  <a:gd name="connsiteX17" fmla="*/ 2019300 w 2552638"/>
                  <a:gd name="connsiteY17" fmla="*/ 746126 h 1965325"/>
                  <a:gd name="connsiteX18" fmla="*/ 2128837 w 2552638"/>
                  <a:gd name="connsiteY18" fmla="*/ 641350 h 1965325"/>
                  <a:gd name="connsiteX19" fmla="*/ 2386012 w 2552638"/>
                  <a:gd name="connsiteY19" fmla="*/ 612775 h 1965325"/>
                  <a:gd name="connsiteX20" fmla="*/ 2545556 w 2552638"/>
                  <a:gd name="connsiteY20" fmla="*/ 388937 h 1965325"/>
                  <a:gd name="connsiteX21" fmla="*/ 2540793 w 2552638"/>
                  <a:gd name="connsiteY21" fmla="*/ 241301 h 1965325"/>
                  <a:gd name="connsiteX22" fmla="*/ 2398712 w 2552638"/>
                  <a:gd name="connsiteY22" fmla="*/ 177801 h 1965325"/>
                  <a:gd name="connsiteX23" fmla="*/ 2374105 w 2552638"/>
                  <a:gd name="connsiteY23" fmla="*/ 155575 h 1965325"/>
                  <a:gd name="connsiteX24" fmla="*/ 2363787 w 2552638"/>
                  <a:gd name="connsiteY24" fmla="*/ 123826 h 1965325"/>
                  <a:gd name="connsiteX25" fmla="*/ 2391568 w 2552638"/>
                  <a:gd name="connsiteY25" fmla="*/ 30956 h 1965325"/>
                  <a:gd name="connsiteX26" fmla="*/ 2362199 w 2552638"/>
                  <a:gd name="connsiteY26" fmla="*/ 7937 h 1965325"/>
                  <a:gd name="connsiteX0" fmla="*/ 2362199 w 2552638"/>
                  <a:gd name="connsiteY0" fmla="*/ 7937 h 1965325"/>
                  <a:gd name="connsiteX1" fmla="*/ 2322512 w 2552638"/>
                  <a:gd name="connsiteY1" fmla="*/ 3175 h 1965325"/>
                  <a:gd name="connsiteX2" fmla="*/ 1731962 w 2552638"/>
                  <a:gd name="connsiteY2" fmla="*/ 0 h 1965325"/>
                  <a:gd name="connsiteX3" fmla="*/ 1685925 w 2552638"/>
                  <a:gd name="connsiteY3" fmla="*/ 3175 h 1965325"/>
                  <a:gd name="connsiteX4" fmla="*/ 1685925 w 2552638"/>
                  <a:gd name="connsiteY4" fmla="*/ 69851 h 1965325"/>
                  <a:gd name="connsiteX5" fmla="*/ 1685925 w 2552638"/>
                  <a:gd name="connsiteY5" fmla="*/ 460375 h 1965325"/>
                  <a:gd name="connsiteX6" fmla="*/ 1257300 w 2552638"/>
                  <a:gd name="connsiteY6" fmla="*/ 460375 h 1965325"/>
                  <a:gd name="connsiteX7" fmla="*/ 1119187 w 2552638"/>
                  <a:gd name="connsiteY7" fmla="*/ 674688 h 1965325"/>
                  <a:gd name="connsiteX8" fmla="*/ 381000 w 2552638"/>
                  <a:gd name="connsiteY8" fmla="*/ 717550 h 1965325"/>
                  <a:gd name="connsiteX9" fmla="*/ 0 w 2552638"/>
                  <a:gd name="connsiteY9" fmla="*/ 1355725 h 1965325"/>
                  <a:gd name="connsiteX10" fmla="*/ 14287 w 2552638"/>
                  <a:gd name="connsiteY10" fmla="*/ 1817688 h 1965325"/>
                  <a:gd name="connsiteX11" fmla="*/ 1062037 w 2552638"/>
                  <a:gd name="connsiteY11" fmla="*/ 1779588 h 1965325"/>
                  <a:gd name="connsiteX12" fmla="*/ 1157287 w 2552638"/>
                  <a:gd name="connsiteY12" fmla="*/ 1784350 h 1965325"/>
                  <a:gd name="connsiteX13" fmla="*/ 1190625 w 2552638"/>
                  <a:gd name="connsiteY13" fmla="*/ 1827213 h 1965325"/>
                  <a:gd name="connsiteX14" fmla="*/ 1304925 w 2552638"/>
                  <a:gd name="connsiteY14" fmla="*/ 1965325 h 1965325"/>
                  <a:gd name="connsiteX15" fmla="*/ 1438275 w 2552638"/>
                  <a:gd name="connsiteY15" fmla="*/ 1789112 h 1965325"/>
                  <a:gd name="connsiteX16" fmla="*/ 1609725 w 2552638"/>
                  <a:gd name="connsiteY16" fmla="*/ 1651001 h 1965325"/>
                  <a:gd name="connsiteX17" fmla="*/ 1657349 w 2552638"/>
                  <a:gd name="connsiteY17" fmla="*/ 1403350 h 1965325"/>
                  <a:gd name="connsiteX18" fmla="*/ 2019300 w 2552638"/>
                  <a:gd name="connsiteY18" fmla="*/ 746126 h 1965325"/>
                  <a:gd name="connsiteX19" fmla="*/ 2128837 w 2552638"/>
                  <a:gd name="connsiteY19" fmla="*/ 641350 h 1965325"/>
                  <a:gd name="connsiteX20" fmla="*/ 2386012 w 2552638"/>
                  <a:gd name="connsiteY20" fmla="*/ 612775 h 1965325"/>
                  <a:gd name="connsiteX21" fmla="*/ 2545556 w 2552638"/>
                  <a:gd name="connsiteY21" fmla="*/ 388937 h 1965325"/>
                  <a:gd name="connsiteX22" fmla="*/ 2540793 w 2552638"/>
                  <a:gd name="connsiteY22" fmla="*/ 241301 h 1965325"/>
                  <a:gd name="connsiteX23" fmla="*/ 2398712 w 2552638"/>
                  <a:gd name="connsiteY23" fmla="*/ 177801 h 1965325"/>
                  <a:gd name="connsiteX24" fmla="*/ 2374105 w 2552638"/>
                  <a:gd name="connsiteY24" fmla="*/ 155575 h 1965325"/>
                  <a:gd name="connsiteX25" fmla="*/ 2363787 w 2552638"/>
                  <a:gd name="connsiteY25" fmla="*/ 123826 h 1965325"/>
                  <a:gd name="connsiteX26" fmla="*/ 2391568 w 2552638"/>
                  <a:gd name="connsiteY26" fmla="*/ 30956 h 1965325"/>
                  <a:gd name="connsiteX27" fmla="*/ 2362199 w 2552638"/>
                  <a:gd name="connsiteY27" fmla="*/ 7937 h 1965325"/>
                  <a:gd name="connsiteX0" fmla="*/ 2362199 w 2552638"/>
                  <a:gd name="connsiteY0" fmla="*/ 7937 h 1965325"/>
                  <a:gd name="connsiteX1" fmla="*/ 2322512 w 2552638"/>
                  <a:gd name="connsiteY1" fmla="*/ 3175 h 1965325"/>
                  <a:gd name="connsiteX2" fmla="*/ 1731962 w 2552638"/>
                  <a:gd name="connsiteY2" fmla="*/ 0 h 1965325"/>
                  <a:gd name="connsiteX3" fmla="*/ 1685925 w 2552638"/>
                  <a:gd name="connsiteY3" fmla="*/ 3175 h 1965325"/>
                  <a:gd name="connsiteX4" fmla="*/ 1685925 w 2552638"/>
                  <a:gd name="connsiteY4" fmla="*/ 69851 h 1965325"/>
                  <a:gd name="connsiteX5" fmla="*/ 1685925 w 2552638"/>
                  <a:gd name="connsiteY5" fmla="*/ 460375 h 1965325"/>
                  <a:gd name="connsiteX6" fmla="*/ 1257300 w 2552638"/>
                  <a:gd name="connsiteY6" fmla="*/ 460375 h 1965325"/>
                  <a:gd name="connsiteX7" fmla="*/ 1119187 w 2552638"/>
                  <a:gd name="connsiteY7" fmla="*/ 674688 h 1965325"/>
                  <a:gd name="connsiteX8" fmla="*/ 381000 w 2552638"/>
                  <a:gd name="connsiteY8" fmla="*/ 717550 h 1965325"/>
                  <a:gd name="connsiteX9" fmla="*/ 0 w 2552638"/>
                  <a:gd name="connsiteY9" fmla="*/ 1355725 h 1965325"/>
                  <a:gd name="connsiteX10" fmla="*/ 14287 w 2552638"/>
                  <a:gd name="connsiteY10" fmla="*/ 1817688 h 1965325"/>
                  <a:gd name="connsiteX11" fmla="*/ 1062037 w 2552638"/>
                  <a:gd name="connsiteY11" fmla="*/ 1779588 h 1965325"/>
                  <a:gd name="connsiteX12" fmla="*/ 1157287 w 2552638"/>
                  <a:gd name="connsiteY12" fmla="*/ 1784350 h 1965325"/>
                  <a:gd name="connsiteX13" fmla="*/ 1190625 w 2552638"/>
                  <a:gd name="connsiteY13" fmla="*/ 1827213 h 1965325"/>
                  <a:gd name="connsiteX14" fmla="*/ 1304925 w 2552638"/>
                  <a:gd name="connsiteY14" fmla="*/ 1965325 h 1965325"/>
                  <a:gd name="connsiteX15" fmla="*/ 1438275 w 2552638"/>
                  <a:gd name="connsiteY15" fmla="*/ 1789112 h 1965325"/>
                  <a:gd name="connsiteX16" fmla="*/ 1609725 w 2552638"/>
                  <a:gd name="connsiteY16" fmla="*/ 1651001 h 1965325"/>
                  <a:gd name="connsiteX17" fmla="*/ 1657349 w 2552638"/>
                  <a:gd name="connsiteY17" fmla="*/ 1403350 h 1965325"/>
                  <a:gd name="connsiteX18" fmla="*/ 2019300 w 2552638"/>
                  <a:gd name="connsiteY18" fmla="*/ 746126 h 1965325"/>
                  <a:gd name="connsiteX19" fmla="*/ 2128837 w 2552638"/>
                  <a:gd name="connsiteY19" fmla="*/ 641350 h 1965325"/>
                  <a:gd name="connsiteX20" fmla="*/ 2386012 w 2552638"/>
                  <a:gd name="connsiteY20" fmla="*/ 612775 h 1965325"/>
                  <a:gd name="connsiteX21" fmla="*/ 2545556 w 2552638"/>
                  <a:gd name="connsiteY21" fmla="*/ 388937 h 1965325"/>
                  <a:gd name="connsiteX22" fmla="*/ 2540793 w 2552638"/>
                  <a:gd name="connsiteY22" fmla="*/ 241301 h 1965325"/>
                  <a:gd name="connsiteX23" fmla="*/ 2398712 w 2552638"/>
                  <a:gd name="connsiteY23" fmla="*/ 177801 h 1965325"/>
                  <a:gd name="connsiteX24" fmla="*/ 2374105 w 2552638"/>
                  <a:gd name="connsiteY24" fmla="*/ 155575 h 1965325"/>
                  <a:gd name="connsiteX25" fmla="*/ 2363787 w 2552638"/>
                  <a:gd name="connsiteY25" fmla="*/ 123826 h 1965325"/>
                  <a:gd name="connsiteX26" fmla="*/ 2391568 w 2552638"/>
                  <a:gd name="connsiteY26" fmla="*/ 30956 h 1965325"/>
                  <a:gd name="connsiteX27" fmla="*/ 2362199 w 2552638"/>
                  <a:gd name="connsiteY27" fmla="*/ 7937 h 1965325"/>
                  <a:gd name="connsiteX0" fmla="*/ 2362199 w 2552638"/>
                  <a:gd name="connsiteY0" fmla="*/ 7937 h 1965325"/>
                  <a:gd name="connsiteX1" fmla="*/ 2322512 w 2552638"/>
                  <a:gd name="connsiteY1" fmla="*/ 3175 h 1965325"/>
                  <a:gd name="connsiteX2" fmla="*/ 1731962 w 2552638"/>
                  <a:gd name="connsiteY2" fmla="*/ 0 h 1965325"/>
                  <a:gd name="connsiteX3" fmla="*/ 1685925 w 2552638"/>
                  <a:gd name="connsiteY3" fmla="*/ 3175 h 1965325"/>
                  <a:gd name="connsiteX4" fmla="*/ 1685925 w 2552638"/>
                  <a:gd name="connsiteY4" fmla="*/ 69851 h 1965325"/>
                  <a:gd name="connsiteX5" fmla="*/ 1685925 w 2552638"/>
                  <a:gd name="connsiteY5" fmla="*/ 460375 h 1965325"/>
                  <a:gd name="connsiteX6" fmla="*/ 1257300 w 2552638"/>
                  <a:gd name="connsiteY6" fmla="*/ 460375 h 1965325"/>
                  <a:gd name="connsiteX7" fmla="*/ 1071562 w 2552638"/>
                  <a:gd name="connsiteY7" fmla="*/ 669925 h 1965325"/>
                  <a:gd name="connsiteX8" fmla="*/ 381000 w 2552638"/>
                  <a:gd name="connsiteY8" fmla="*/ 717550 h 1965325"/>
                  <a:gd name="connsiteX9" fmla="*/ 0 w 2552638"/>
                  <a:gd name="connsiteY9" fmla="*/ 1355725 h 1965325"/>
                  <a:gd name="connsiteX10" fmla="*/ 14287 w 2552638"/>
                  <a:gd name="connsiteY10" fmla="*/ 1817688 h 1965325"/>
                  <a:gd name="connsiteX11" fmla="*/ 1062037 w 2552638"/>
                  <a:gd name="connsiteY11" fmla="*/ 1779588 h 1965325"/>
                  <a:gd name="connsiteX12" fmla="*/ 1157287 w 2552638"/>
                  <a:gd name="connsiteY12" fmla="*/ 1784350 h 1965325"/>
                  <a:gd name="connsiteX13" fmla="*/ 1190625 w 2552638"/>
                  <a:gd name="connsiteY13" fmla="*/ 1827213 h 1965325"/>
                  <a:gd name="connsiteX14" fmla="*/ 1304925 w 2552638"/>
                  <a:gd name="connsiteY14" fmla="*/ 1965325 h 1965325"/>
                  <a:gd name="connsiteX15" fmla="*/ 1438275 w 2552638"/>
                  <a:gd name="connsiteY15" fmla="*/ 1789112 h 1965325"/>
                  <a:gd name="connsiteX16" fmla="*/ 1609725 w 2552638"/>
                  <a:gd name="connsiteY16" fmla="*/ 1651001 h 1965325"/>
                  <a:gd name="connsiteX17" fmla="*/ 1657349 w 2552638"/>
                  <a:gd name="connsiteY17" fmla="*/ 1403350 h 1965325"/>
                  <a:gd name="connsiteX18" fmla="*/ 2019300 w 2552638"/>
                  <a:gd name="connsiteY18" fmla="*/ 746126 h 1965325"/>
                  <a:gd name="connsiteX19" fmla="*/ 2128837 w 2552638"/>
                  <a:gd name="connsiteY19" fmla="*/ 641350 h 1965325"/>
                  <a:gd name="connsiteX20" fmla="*/ 2386012 w 2552638"/>
                  <a:gd name="connsiteY20" fmla="*/ 612775 h 1965325"/>
                  <a:gd name="connsiteX21" fmla="*/ 2545556 w 2552638"/>
                  <a:gd name="connsiteY21" fmla="*/ 388937 h 1965325"/>
                  <a:gd name="connsiteX22" fmla="*/ 2540793 w 2552638"/>
                  <a:gd name="connsiteY22" fmla="*/ 241301 h 1965325"/>
                  <a:gd name="connsiteX23" fmla="*/ 2398712 w 2552638"/>
                  <a:gd name="connsiteY23" fmla="*/ 177801 h 1965325"/>
                  <a:gd name="connsiteX24" fmla="*/ 2374105 w 2552638"/>
                  <a:gd name="connsiteY24" fmla="*/ 155575 h 1965325"/>
                  <a:gd name="connsiteX25" fmla="*/ 2363787 w 2552638"/>
                  <a:gd name="connsiteY25" fmla="*/ 123826 h 1965325"/>
                  <a:gd name="connsiteX26" fmla="*/ 2391568 w 2552638"/>
                  <a:gd name="connsiteY26" fmla="*/ 30956 h 1965325"/>
                  <a:gd name="connsiteX27" fmla="*/ 2362199 w 2552638"/>
                  <a:gd name="connsiteY27" fmla="*/ 7937 h 1965325"/>
                  <a:gd name="connsiteX0" fmla="*/ 2362199 w 2552638"/>
                  <a:gd name="connsiteY0" fmla="*/ 7937 h 1965325"/>
                  <a:gd name="connsiteX1" fmla="*/ 2322512 w 2552638"/>
                  <a:gd name="connsiteY1" fmla="*/ 3175 h 1965325"/>
                  <a:gd name="connsiteX2" fmla="*/ 1731962 w 2552638"/>
                  <a:gd name="connsiteY2" fmla="*/ 0 h 1965325"/>
                  <a:gd name="connsiteX3" fmla="*/ 1685925 w 2552638"/>
                  <a:gd name="connsiteY3" fmla="*/ 3175 h 1965325"/>
                  <a:gd name="connsiteX4" fmla="*/ 1685925 w 2552638"/>
                  <a:gd name="connsiteY4" fmla="*/ 69851 h 1965325"/>
                  <a:gd name="connsiteX5" fmla="*/ 1700213 w 2552638"/>
                  <a:gd name="connsiteY5" fmla="*/ 422275 h 1965325"/>
                  <a:gd name="connsiteX6" fmla="*/ 1257300 w 2552638"/>
                  <a:gd name="connsiteY6" fmla="*/ 460375 h 1965325"/>
                  <a:gd name="connsiteX7" fmla="*/ 1071562 w 2552638"/>
                  <a:gd name="connsiteY7" fmla="*/ 669925 h 1965325"/>
                  <a:gd name="connsiteX8" fmla="*/ 381000 w 2552638"/>
                  <a:gd name="connsiteY8" fmla="*/ 717550 h 1965325"/>
                  <a:gd name="connsiteX9" fmla="*/ 0 w 2552638"/>
                  <a:gd name="connsiteY9" fmla="*/ 1355725 h 1965325"/>
                  <a:gd name="connsiteX10" fmla="*/ 14287 w 2552638"/>
                  <a:gd name="connsiteY10" fmla="*/ 1817688 h 1965325"/>
                  <a:gd name="connsiteX11" fmla="*/ 1062037 w 2552638"/>
                  <a:gd name="connsiteY11" fmla="*/ 1779588 h 1965325"/>
                  <a:gd name="connsiteX12" fmla="*/ 1157287 w 2552638"/>
                  <a:gd name="connsiteY12" fmla="*/ 1784350 h 1965325"/>
                  <a:gd name="connsiteX13" fmla="*/ 1190625 w 2552638"/>
                  <a:gd name="connsiteY13" fmla="*/ 1827213 h 1965325"/>
                  <a:gd name="connsiteX14" fmla="*/ 1304925 w 2552638"/>
                  <a:gd name="connsiteY14" fmla="*/ 1965325 h 1965325"/>
                  <a:gd name="connsiteX15" fmla="*/ 1438275 w 2552638"/>
                  <a:gd name="connsiteY15" fmla="*/ 1789112 h 1965325"/>
                  <a:gd name="connsiteX16" fmla="*/ 1609725 w 2552638"/>
                  <a:gd name="connsiteY16" fmla="*/ 1651001 h 1965325"/>
                  <a:gd name="connsiteX17" fmla="*/ 1657349 w 2552638"/>
                  <a:gd name="connsiteY17" fmla="*/ 1403350 h 1965325"/>
                  <a:gd name="connsiteX18" fmla="*/ 2019300 w 2552638"/>
                  <a:gd name="connsiteY18" fmla="*/ 746126 h 1965325"/>
                  <a:gd name="connsiteX19" fmla="*/ 2128837 w 2552638"/>
                  <a:gd name="connsiteY19" fmla="*/ 641350 h 1965325"/>
                  <a:gd name="connsiteX20" fmla="*/ 2386012 w 2552638"/>
                  <a:gd name="connsiteY20" fmla="*/ 612775 h 1965325"/>
                  <a:gd name="connsiteX21" fmla="*/ 2545556 w 2552638"/>
                  <a:gd name="connsiteY21" fmla="*/ 388937 h 1965325"/>
                  <a:gd name="connsiteX22" fmla="*/ 2540793 w 2552638"/>
                  <a:gd name="connsiteY22" fmla="*/ 241301 h 1965325"/>
                  <a:gd name="connsiteX23" fmla="*/ 2398712 w 2552638"/>
                  <a:gd name="connsiteY23" fmla="*/ 177801 h 1965325"/>
                  <a:gd name="connsiteX24" fmla="*/ 2374105 w 2552638"/>
                  <a:gd name="connsiteY24" fmla="*/ 155575 h 1965325"/>
                  <a:gd name="connsiteX25" fmla="*/ 2363787 w 2552638"/>
                  <a:gd name="connsiteY25" fmla="*/ 123826 h 1965325"/>
                  <a:gd name="connsiteX26" fmla="*/ 2391568 w 2552638"/>
                  <a:gd name="connsiteY26" fmla="*/ 30956 h 1965325"/>
                  <a:gd name="connsiteX27" fmla="*/ 2362199 w 2552638"/>
                  <a:gd name="connsiteY27" fmla="*/ 7937 h 1965325"/>
                  <a:gd name="connsiteX0" fmla="*/ 2362199 w 2552638"/>
                  <a:gd name="connsiteY0" fmla="*/ 7937 h 1965325"/>
                  <a:gd name="connsiteX1" fmla="*/ 2322512 w 2552638"/>
                  <a:gd name="connsiteY1" fmla="*/ 3175 h 1965325"/>
                  <a:gd name="connsiteX2" fmla="*/ 1731962 w 2552638"/>
                  <a:gd name="connsiteY2" fmla="*/ 0 h 1965325"/>
                  <a:gd name="connsiteX3" fmla="*/ 1685925 w 2552638"/>
                  <a:gd name="connsiteY3" fmla="*/ 3175 h 1965325"/>
                  <a:gd name="connsiteX4" fmla="*/ 1685925 w 2552638"/>
                  <a:gd name="connsiteY4" fmla="*/ 69851 h 1965325"/>
                  <a:gd name="connsiteX5" fmla="*/ 1700213 w 2552638"/>
                  <a:gd name="connsiteY5" fmla="*/ 422275 h 1965325"/>
                  <a:gd name="connsiteX6" fmla="*/ 1257300 w 2552638"/>
                  <a:gd name="connsiteY6" fmla="*/ 460375 h 1965325"/>
                  <a:gd name="connsiteX7" fmla="*/ 1071562 w 2552638"/>
                  <a:gd name="connsiteY7" fmla="*/ 669925 h 1965325"/>
                  <a:gd name="connsiteX8" fmla="*/ 381000 w 2552638"/>
                  <a:gd name="connsiteY8" fmla="*/ 717550 h 1965325"/>
                  <a:gd name="connsiteX9" fmla="*/ 0 w 2552638"/>
                  <a:gd name="connsiteY9" fmla="*/ 1355725 h 1965325"/>
                  <a:gd name="connsiteX10" fmla="*/ 14287 w 2552638"/>
                  <a:gd name="connsiteY10" fmla="*/ 1817688 h 1965325"/>
                  <a:gd name="connsiteX11" fmla="*/ 1062037 w 2552638"/>
                  <a:gd name="connsiteY11" fmla="*/ 1779588 h 1965325"/>
                  <a:gd name="connsiteX12" fmla="*/ 1157287 w 2552638"/>
                  <a:gd name="connsiteY12" fmla="*/ 1784350 h 1965325"/>
                  <a:gd name="connsiteX13" fmla="*/ 1190625 w 2552638"/>
                  <a:gd name="connsiteY13" fmla="*/ 1827213 h 1965325"/>
                  <a:gd name="connsiteX14" fmla="*/ 1304925 w 2552638"/>
                  <a:gd name="connsiteY14" fmla="*/ 1965325 h 1965325"/>
                  <a:gd name="connsiteX15" fmla="*/ 1438275 w 2552638"/>
                  <a:gd name="connsiteY15" fmla="*/ 1789112 h 1965325"/>
                  <a:gd name="connsiteX16" fmla="*/ 1609725 w 2552638"/>
                  <a:gd name="connsiteY16" fmla="*/ 1651001 h 1965325"/>
                  <a:gd name="connsiteX17" fmla="*/ 1657349 w 2552638"/>
                  <a:gd name="connsiteY17" fmla="*/ 1403350 h 1965325"/>
                  <a:gd name="connsiteX18" fmla="*/ 2019300 w 2552638"/>
                  <a:gd name="connsiteY18" fmla="*/ 746126 h 1965325"/>
                  <a:gd name="connsiteX19" fmla="*/ 2128837 w 2552638"/>
                  <a:gd name="connsiteY19" fmla="*/ 641350 h 1965325"/>
                  <a:gd name="connsiteX20" fmla="*/ 2386012 w 2552638"/>
                  <a:gd name="connsiteY20" fmla="*/ 612775 h 1965325"/>
                  <a:gd name="connsiteX21" fmla="*/ 2545556 w 2552638"/>
                  <a:gd name="connsiteY21" fmla="*/ 388937 h 1965325"/>
                  <a:gd name="connsiteX22" fmla="*/ 2540793 w 2552638"/>
                  <a:gd name="connsiteY22" fmla="*/ 241301 h 1965325"/>
                  <a:gd name="connsiteX23" fmla="*/ 2398712 w 2552638"/>
                  <a:gd name="connsiteY23" fmla="*/ 177801 h 1965325"/>
                  <a:gd name="connsiteX24" fmla="*/ 2374105 w 2552638"/>
                  <a:gd name="connsiteY24" fmla="*/ 155575 h 1965325"/>
                  <a:gd name="connsiteX25" fmla="*/ 2363787 w 2552638"/>
                  <a:gd name="connsiteY25" fmla="*/ 123826 h 1965325"/>
                  <a:gd name="connsiteX26" fmla="*/ 2391568 w 2552638"/>
                  <a:gd name="connsiteY26" fmla="*/ 30956 h 1965325"/>
                  <a:gd name="connsiteX27" fmla="*/ 2362199 w 2552638"/>
                  <a:gd name="connsiteY27" fmla="*/ 7937 h 1965325"/>
                  <a:gd name="connsiteX0" fmla="*/ 2362199 w 2552638"/>
                  <a:gd name="connsiteY0" fmla="*/ 7937 h 1965325"/>
                  <a:gd name="connsiteX1" fmla="*/ 2322512 w 2552638"/>
                  <a:gd name="connsiteY1" fmla="*/ 3175 h 1965325"/>
                  <a:gd name="connsiteX2" fmla="*/ 1731962 w 2552638"/>
                  <a:gd name="connsiteY2" fmla="*/ 0 h 1965325"/>
                  <a:gd name="connsiteX3" fmla="*/ 1685925 w 2552638"/>
                  <a:gd name="connsiteY3" fmla="*/ 3175 h 1965325"/>
                  <a:gd name="connsiteX4" fmla="*/ 1685925 w 2552638"/>
                  <a:gd name="connsiteY4" fmla="*/ 69851 h 1965325"/>
                  <a:gd name="connsiteX5" fmla="*/ 1700213 w 2552638"/>
                  <a:gd name="connsiteY5" fmla="*/ 422275 h 1965325"/>
                  <a:gd name="connsiteX6" fmla="*/ 1257300 w 2552638"/>
                  <a:gd name="connsiteY6" fmla="*/ 460375 h 1965325"/>
                  <a:gd name="connsiteX7" fmla="*/ 1071562 w 2552638"/>
                  <a:gd name="connsiteY7" fmla="*/ 669925 h 1965325"/>
                  <a:gd name="connsiteX8" fmla="*/ 381000 w 2552638"/>
                  <a:gd name="connsiteY8" fmla="*/ 717550 h 1965325"/>
                  <a:gd name="connsiteX9" fmla="*/ 0 w 2552638"/>
                  <a:gd name="connsiteY9" fmla="*/ 1355725 h 1965325"/>
                  <a:gd name="connsiteX10" fmla="*/ 14287 w 2552638"/>
                  <a:gd name="connsiteY10" fmla="*/ 1817688 h 1965325"/>
                  <a:gd name="connsiteX11" fmla="*/ 1062037 w 2552638"/>
                  <a:gd name="connsiteY11" fmla="*/ 1779588 h 1965325"/>
                  <a:gd name="connsiteX12" fmla="*/ 1157287 w 2552638"/>
                  <a:gd name="connsiteY12" fmla="*/ 1784350 h 1965325"/>
                  <a:gd name="connsiteX13" fmla="*/ 1190625 w 2552638"/>
                  <a:gd name="connsiteY13" fmla="*/ 1827213 h 1965325"/>
                  <a:gd name="connsiteX14" fmla="*/ 1304925 w 2552638"/>
                  <a:gd name="connsiteY14" fmla="*/ 1965325 h 1965325"/>
                  <a:gd name="connsiteX15" fmla="*/ 1438275 w 2552638"/>
                  <a:gd name="connsiteY15" fmla="*/ 1789112 h 1965325"/>
                  <a:gd name="connsiteX16" fmla="*/ 1609725 w 2552638"/>
                  <a:gd name="connsiteY16" fmla="*/ 1651001 h 1965325"/>
                  <a:gd name="connsiteX17" fmla="*/ 1657349 w 2552638"/>
                  <a:gd name="connsiteY17" fmla="*/ 1403350 h 1965325"/>
                  <a:gd name="connsiteX18" fmla="*/ 2019300 w 2552638"/>
                  <a:gd name="connsiteY18" fmla="*/ 746126 h 1965325"/>
                  <a:gd name="connsiteX19" fmla="*/ 2128837 w 2552638"/>
                  <a:gd name="connsiteY19" fmla="*/ 641350 h 1965325"/>
                  <a:gd name="connsiteX20" fmla="*/ 2386012 w 2552638"/>
                  <a:gd name="connsiteY20" fmla="*/ 612775 h 1965325"/>
                  <a:gd name="connsiteX21" fmla="*/ 2545556 w 2552638"/>
                  <a:gd name="connsiteY21" fmla="*/ 388937 h 1965325"/>
                  <a:gd name="connsiteX22" fmla="*/ 2540793 w 2552638"/>
                  <a:gd name="connsiteY22" fmla="*/ 241301 h 1965325"/>
                  <a:gd name="connsiteX23" fmla="*/ 2398712 w 2552638"/>
                  <a:gd name="connsiteY23" fmla="*/ 177801 h 1965325"/>
                  <a:gd name="connsiteX24" fmla="*/ 2374105 w 2552638"/>
                  <a:gd name="connsiteY24" fmla="*/ 155575 h 1965325"/>
                  <a:gd name="connsiteX25" fmla="*/ 2363787 w 2552638"/>
                  <a:gd name="connsiteY25" fmla="*/ 123826 h 1965325"/>
                  <a:gd name="connsiteX26" fmla="*/ 2391568 w 2552638"/>
                  <a:gd name="connsiteY26" fmla="*/ 30956 h 1965325"/>
                  <a:gd name="connsiteX27" fmla="*/ 2362199 w 2552638"/>
                  <a:gd name="connsiteY27" fmla="*/ 7937 h 1965325"/>
                  <a:gd name="connsiteX0" fmla="*/ 2362247 w 2552686"/>
                  <a:gd name="connsiteY0" fmla="*/ 7937 h 1965325"/>
                  <a:gd name="connsiteX1" fmla="*/ 2322560 w 2552686"/>
                  <a:gd name="connsiteY1" fmla="*/ 3175 h 1965325"/>
                  <a:gd name="connsiteX2" fmla="*/ 1732010 w 2552686"/>
                  <a:gd name="connsiteY2" fmla="*/ 0 h 1965325"/>
                  <a:gd name="connsiteX3" fmla="*/ 1685973 w 2552686"/>
                  <a:gd name="connsiteY3" fmla="*/ 3175 h 1965325"/>
                  <a:gd name="connsiteX4" fmla="*/ 1685973 w 2552686"/>
                  <a:gd name="connsiteY4" fmla="*/ 69851 h 1965325"/>
                  <a:gd name="connsiteX5" fmla="*/ 1700261 w 2552686"/>
                  <a:gd name="connsiteY5" fmla="*/ 422275 h 1965325"/>
                  <a:gd name="connsiteX6" fmla="*/ 1257348 w 2552686"/>
                  <a:gd name="connsiteY6" fmla="*/ 460375 h 1965325"/>
                  <a:gd name="connsiteX7" fmla="*/ 1071610 w 2552686"/>
                  <a:gd name="connsiteY7" fmla="*/ 669925 h 1965325"/>
                  <a:gd name="connsiteX8" fmla="*/ 381048 w 2552686"/>
                  <a:gd name="connsiteY8" fmla="*/ 717550 h 1965325"/>
                  <a:gd name="connsiteX9" fmla="*/ 48 w 2552686"/>
                  <a:gd name="connsiteY9" fmla="*/ 1355725 h 1965325"/>
                  <a:gd name="connsiteX10" fmla="*/ 14335 w 2552686"/>
                  <a:gd name="connsiteY10" fmla="*/ 1817688 h 1965325"/>
                  <a:gd name="connsiteX11" fmla="*/ 1062085 w 2552686"/>
                  <a:gd name="connsiteY11" fmla="*/ 1779588 h 1965325"/>
                  <a:gd name="connsiteX12" fmla="*/ 1157335 w 2552686"/>
                  <a:gd name="connsiteY12" fmla="*/ 1784350 h 1965325"/>
                  <a:gd name="connsiteX13" fmla="*/ 1190673 w 2552686"/>
                  <a:gd name="connsiteY13" fmla="*/ 1827213 h 1965325"/>
                  <a:gd name="connsiteX14" fmla="*/ 1304973 w 2552686"/>
                  <a:gd name="connsiteY14" fmla="*/ 1965325 h 1965325"/>
                  <a:gd name="connsiteX15" fmla="*/ 1438323 w 2552686"/>
                  <a:gd name="connsiteY15" fmla="*/ 1789112 h 1965325"/>
                  <a:gd name="connsiteX16" fmla="*/ 1609773 w 2552686"/>
                  <a:gd name="connsiteY16" fmla="*/ 1651001 h 1965325"/>
                  <a:gd name="connsiteX17" fmla="*/ 1657397 w 2552686"/>
                  <a:gd name="connsiteY17" fmla="*/ 1403350 h 1965325"/>
                  <a:gd name="connsiteX18" fmla="*/ 2019348 w 2552686"/>
                  <a:gd name="connsiteY18" fmla="*/ 746126 h 1965325"/>
                  <a:gd name="connsiteX19" fmla="*/ 2128885 w 2552686"/>
                  <a:gd name="connsiteY19" fmla="*/ 641350 h 1965325"/>
                  <a:gd name="connsiteX20" fmla="*/ 2386060 w 2552686"/>
                  <a:gd name="connsiteY20" fmla="*/ 612775 h 1965325"/>
                  <a:gd name="connsiteX21" fmla="*/ 2545604 w 2552686"/>
                  <a:gd name="connsiteY21" fmla="*/ 388937 h 1965325"/>
                  <a:gd name="connsiteX22" fmla="*/ 2540841 w 2552686"/>
                  <a:gd name="connsiteY22" fmla="*/ 241301 h 1965325"/>
                  <a:gd name="connsiteX23" fmla="*/ 2398760 w 2552686"/>
                  <a:gd name="connsiteY23" fmla="*/ 177801 h 1965325"/>
                  <a:gd name="connsiteX24" fmla="*/ 2374153 w 2552686"/>
                  <a:gd name="connsiteY24" fmla="*/ 155575 h 1965325"/>
                  <a:gd name="connsiteX25" fmla="*/ 2363835 w 2552686"/>
                  <a:gd name="connsiteY25" fmla="*/ 123826 h 1965325"/>
                  <a:gd name="connsiteX26" fmla="*/ 2391616 w 2552686"/>
                  <a:gd name="connsiteY26" fmla="*/ 30956 h 1965325"/>
                  <a:gd name="connsiteX27" fmla="*/ 2362247 w 2552686"/>
                  <a:gd name="connsiteY27" fmla="*/ 7937 h 1965325"/>
                  <a:gd name="connsiteX0" fmla="*/ 2370689 w 2561128"/>
                  <a:gd name="connsiteY0" fmla="*/ 7937 h 1965325"/>
                  <a:gd name="connsiteX1" fmla="*/ 2331002 w 2561128"/>
                  <a:gd name="connsiteY1" fmla="*/ 3175 h 1965325"/>
                  <a:gd name="connsiteX2" fmla="*/ 1740452 w 2561128"/>
                  <a:gd name="connsiteY2" fmla="*/ 0 h 1965325"/>
                  <a:gd name="connsiteX3" fmla="*/ 1694415 w 2561128"/>
                  <a:gd name="connsiteY3" fmla="*/ 3175 h 1965325"/>
                  <a:gd name="connsiteX4" fmla="*/ 1694415 w 2561128"/>
                  <a:gd name="connsiteY4" fmla="*/ 69851 h 1965325"/>
                  <a:gd name="connsiteX5" fmla="*/ 1708703 w 2561128"/>
                  <a:gd name="connsiteY5" fmla="*/ 422275 h 1965325"/>
                  <a:gd name="connsiteX6" fmla="*/ 1265790 w 2561128"/>
                  <a:gd name="connsiteY6" fmla="*/ 460375 h 1965325"/>
                  <a:gd name="connsiteX7" fmla="*/ 1080052 w 2561128"/>
                  <a:gd name="connsiteY7" fmla="*/ 669925 h 1965325"/>
                  <a:gd name="connsiteX8" fmla="*/ 389490 w 2561128"/>
                  <a:gd name="connsiteY8" fmla="*/ 717550 h 1965325"/>
                  <a:gd name="connsiteX9" fmla="*/ 8490 w 2561128"/>
                  <a:gd name="connsiteY9" fmla="*/ 1355725 h 1965325"/>
                  <a:gd name="connsiteX10" fmla="*/ 22777 w 2561128"/>
                  <a:gd name="connsiteY10" fmla="*/ 1817688 h 1965325"/>
                  <a:gd name="connsiteX11" fmla="*/ 1070527 w 2561128"/>
                  <a:gd name="connsiteY11" fmla="*/ 1779588 h 1965325"/>
                  <a:gd name="connsiteX12" fmla="*/ 1165777 w 2561128"/>
                  <a:gd name="connsiteY12" fmla="*/ 1784350 h 1965325"/>
                  <a:gd name="connsiteX13" fmla="*/ 1199115 w 2561128"/>
                  <a:gd name="connsiteY13" fmla="*/ 1827213 h 1965325"/>
                  <a:gd name="connsiteX14" fmla="*/ 1313415 w 2561128"/>
                  <a:gd name="connsiteY14" fmla="*/ 1965325 h 1965325"/>
                  <a:gd name="connsiteX15" fmla="*/ 1446765 w 2561128"/>
                  <a:gd name="connsiteY15" fmla="*/ 1789112 h 1965325"/>
                  <a:gd name="connsiteX16" fmla="*/ 1618215 w 2561128"/>
                  <a:gd name="connsiteY16" fmla="*/ 1651001 h 1965325"/>
                  <a:gd name="connsiteX17" fmla="*/ 1665839 w 2561128"/>
                  <a:gd name="connsiteY17" fmla="*/ 1403350 h 1965325"/>
                  <a:gd name="connsiteX18" fmla="*/ 2027790 w 2561128"/>
                  <a:gd name="connsiteY18" fmla="*/ 746126 h 1965325"/>
                  <a:gd name="connsiteX19" fmla="*/ 2137327 w 2561128"/>
                  <a:gd name="connsiteY19" fmla="*/ 641350 h 1965325"/>
                  <a:gd name="connsiteX20" fmla="*/ 2394502 w 2561128"/>
                  <a:gd name="connsiteY20" fmla="*/ 612775 h 1965325"/>
                  <a:gd name="connsiteX21" fmla="*/ 2554046 w 2561128"/>
                  <a:gd name="connsiteY21" fmla="*/ 388937 h 1965325"/>
                  <a:gd name="connsiteX22" fmla="*/ 2549283 w 2561128"/>
                  <a:gd name="connsiteY22" fmla="*/ 241301 h 1965325"/>
                  <a:gd name="connsiteX23" fmla="*/ 2407202 w 2561128"/>
                  <a:gd name="connsiteY23" fmla="*/ 177801 h 1965325"/>
                  <a:gd name="connsiteX24" fmla="*/ 2382595 w 2561128"/>
                  <a:gd name="connsiteY24" fmla="*/ 155575 h 1965325"/>
                  <a:gd name="connsiteX25" fmla="*/ 2372277 w 2561128"/>
                  <a:gd name="connsiteY25" fmla="*/ 123826 h 1965325"/>
                  <a:gd name="connsiteX26" fmla="*/ 2400058 w 2561128"/>
                  <a:gd name="connsiteY26" fmla="*/ 30956 h 1965325"/>
                  <a:gd name="connsiteX27" fmla="*/ 2370689 w 2561128"/>
                  <a:gd name="connsiteY27" fmla="*/ 7937 h 1965325"/>
                  <a:gd name="connsiteX0" fmla="*/ 2512583 w 2703022"/>
                  <a:gd name="connsiteY0" fmla="*/ 7937 h 1965325"/>
                  <a:gd name="connsiteX1" fmla="*/ 2472896 w 2703022"/>
                  <a:gd name="connsiteY1" fmla="*/ 3175 h 1965325"/>
                  <a:gd name="connsiteX2" fmla="*/ 1882346 w 2703022"/>
                  <a:gd name="connsiteY2" fmla="*/ 0 h 1965325"/>
                  <a:gd name="connsiteX3" fmla="*/ 1836309 w 2703022"/>
                  <a:gd name="connsiteY3" fmla="*/ 3175 h 1965325"/>
                  <a:gd name="connsiteX4" fmla="*/ 1836309 w 2703022"/>
                  <a:gd name="connsiteY4" fmla="*/ 69851 h 1965325"/>
                  <a:gd name="connsiteX5" fmla="*/ 1850597 w 2703022"/>
                  <a:gd name="connsiteY5" fmla="*/ 422275 h 1965325"/>
                  <a:gd name="connsiteX6" fmla="*/ 1407684 w 2703022"/>
                  <a:gd name="connsiteY6" fmla="*/ 460375 h 1965325"/>
                  <a:gd name="connsiteX7" fmla="*/ 1221946 w 2703022"/>
                  <a:gd name="connsiteY7" fmla="*/ 669925 h 1965325"/>
                  <a:gd name="connsiteX8" fmla="*/ 531384 w 2703022"/>
                  <a:gd name="connsiteY8" fmla="*/ 717550 h 1965325"/>
                  <a:gd name="connsiteX9" fmla="*/ 150384 w 2703022"/>
                  <a:gd name="connsiteY9" fmla="*/ 1355725 h 1965325"/>
                  <a:gd name="connsiteX10" fmla="*/ 164671 w 2703022"/>
                  <a:gd name="connsiteY10" fmla="*/ 1817688 h 1965325"/>
                  <a:gd name="connsiteX11" fmla="*/ 1212421 w 2703022"/>
                  <a:gd name="connsiteY11" fmla="*/ 1779588 h 1965325"/>
                  <a:gd name="connsiteX12" fmla="*/ 1307671 w 2703022"/>
                  <a:gd name="connsiteY12" fmla="*/ 1784350 h 1965325"/>
                  <a:gd name="connsiteX13" fmla="*/ 1341009 w 2703022"/>
                  <a:gd name="connsiteY13" fmla="*/ 1827213 h 1965325"/>
                  <a:gd name="connsiteX14" fmla="*/ 1455309 w 2703022"/>
                  <a:gd name="connsiteY14" fmla="*/ 1965325 h 1965325"/>
                  <a:gd name="connsiteX15" fmla="*/ 1588659 w 2703022"/>
                  <a:gd name="connsiteY15" fmla="*/ 1789112 h 1965325"/>
                  <a:gd name="connsiteX16" fmla="*/ 1760109 w 2703022"/>
                  <a:gd name="connsiteY16" fmla="*/ 1651001 h 1965325"/>
                  <a:gd name="connsiteX17" fmla="*/ 1807733 w 2703022"/>
                  <a:gd name="connsiteY17" fmla="*/ 1403350 h 1965325"/>
                  <a:gd name="connsiteX18" fmla="*/ 2169684 w 2703022"/>
                  <a:gd name="connsiteY18" fmla="*/ 746126 h 1965325"/>
                  <a:gd name="connsiteX19" fmla="*/ 2279221 w 2703022"/>
                  <a:gd name="connsiteY19" fmla="*/ 641350 h 1965325"/>
                  <a:gd name="connsiteX20" fmla="*/ 2536396 w 2703022"/>
                  <a:gd name="connsiteY20" fmla="*/ 612775 h 1965325"/>
                  <a:gd name="connsiteX21" fmla="*/ 2695940 w 2703022"/>
                  <a:gd name="connsiteY21" fmla="*/ 388937 h 1965325"/>
                  <a:gd name="connsiteX22" fmla="*/ 2691177 w 2703022"/>
                  <a:gd name="connsiteY22" fmla="*/ 241301 h 1965325"/>
                  <a:gd name="connsiteX23" fmla="*/ 2549096 w 2703022"/>
                  <a:gd name="connsiteY23" fmla="*/ 177801 h 1965325"/>
                  <a:gd name="connsiteX24" fmla="*/ 2524489 w 2703022"/>
                  <a:gd name="connsiteY24" fmla="*/ 155575 h 1965325"/>
                  <a:gd name="connsiteX25" fmla="*/ 2514171 w 2703022"/>
                  <a:gd name="connsiteY25" fmla="*/ 123826 h 1965325"/>
                  <a:gd name="connsiteX26" fmla="*/ 2541952 w 2703022"/>
                  <a:gd name="connsiteY26" fmla="*/ 30956 h 1965325"/>
                  <a:gd name="connsiteX27" fmla="*/ 2512583 w 2703022"/>
                  <a:gd name="connsiteY27" fmla="*/ 7937 h 1965325"/>
                  <a:gd name="connsiteX0" fmla="*/ 2376145 w 2566584"/>
                  <a:gd name="connsiteY0" fmla="*/ 7937 h 1965325"/>
                  <a:gd name="connsiteX1" fmla="*/ 2336458 w 2566584"/>
                  <a:gd name="connsiteY1" fmla="*/ 3175 h 1965325"/>
                  <a:gd name="connsiteX2" fmla="*/ 1745908 w 2566584"/>
                  <a:gd name="connsiteY2" fmla="*/ 0 h 1965325"/>
                  <a:gd name="connsiteX3" fmla="*/ 1699871 w 2566584"/>
                  <a:gd name="connsiteY3" fmla="*/ 3175 h 1965325"/>
                  <a:gd name="connsiteX4" fmla="*/ 1699871 w 2566584"/>
                  <a:gd name="connsiteY4" fmla="*/ 69851 h 1965325"/>
                  <a:gd name="connsiteX5" fmla="*/ 1714159 w 2566584"/>
                  <a:gd name="connsiteY5" fmla="*/ 422275 h 1965325"/>
                  <a:gd name="connsiteX6" fmla="*/ 1271246 w 2566584"/>
                  <a:gd name="connsiteY6" fmla="*/ 460375 h 1965325"/>
                  <a:gd name="connsiteX7" fmla="*/ 1085508 w 2566584"/>
                  <a:gd name="connsiteY7" fmla="*/ 669925 h 1965325"/>
                  <a:gd name="connsiteX8" fmla="*/ 394946 w 2566584"/>
                  <a:gd name="connsiteY8" fmla="*/ 717550 h 1965325"/>
                  <a:gd name="connsiteX9" fmla="*/ 13946 w 2566584"/>
                  <a:gd name="connsiteY9" fmla="*/ 1355725 h 1965325"/>
                  <a:gd name="connsiteX10" fmla="*/ 28233 w 2566584"/>
                  <a:gd name="connsiteY10" fmla="*/ 1817688 h 1965325"/>
                  <a:gd name="connsiteX11" fmla="*/ 1075983 w 2566584"/>
                  <a:gd name="connsiteY11" fmla="*/ 1779588 h 1965325"/>
                  <a:gd name="connsiteX12" fmla="*/ 1171233 w 2566584"/>
                  <a:gd name="connsiteY12" fmla="*/ 1784350 h 1965325"/>
                  <a:gd name="connsiteX13" fmla="*/ 1204571 w 2566584"/>
                  <a:gd name="connsiteY13" fmla="*/ 1827213 h 1965325"/>
                  <a:gd name="connsiteX14" fmla="*/ 1318871 w 2566584"/>
                  <a:gd name="connsiteY14" fmla="*/ 1965325 h 1965325"/>
                  <a:gd name="connsiteX15" fmla="*/ 1452221 w 2566584"/>
                  <a:gd name="connsiteY15" fmla="*/ 1789112 h 1965325"/>
                  <a:gd name="connsiteX16" fmla="*/ 1623671 w 2566584"/>
                  <a:gd name="connsiteY16" fmla="*/ 1651001 h 1965325"/>
                  <a:gd name="connsiteX17" fmla="*/ 1671295 w 2566584"/>
                  <a:gd name="connsiteY17" fmla="*/ 1403350 h 1965325"/>
                  <a:gd name="connsiteX18" fmla="*/ 2033246 w 2566584"/>
                  <a:gd name="connsiteY18" fmla="*/ 746126 h 1965325"/>
                  <a:gd name="connsiteX19" fmla="*/ 2142783 w 2566584"/>
                  <a:gd name="connsiteY19" fmla="*/ 641350 h 1965325"/>
                  <a:gd name="connsiteX20" fmla="*/ 2399958 w 2566584"/>
                  <a:gd name="connsiteY20" fmla="*/ 612775 h 1965325"/>
                  <a:gd name="connsiteX21" fmla="*/ 2559502 w 2566584"/>
                  <a:gd name="connsiteY21" fmla="*/ 388937 h 1965325"/>
                  <a:gd name="connsiteX22" fmla="*/ 2554739 w 2566584"/>
                  <a:gd name="connsiteY22" fmla="*/ 241301 h 1965325"/>
                  <a:gd name="connsiteX23" fmla="*/ 2412658 w 2566584"/>
                  <a:gd name="connsiteY23" fmla="*/ 177801 h 1965325"/>
                  <a:gd name="connsiteX24" fmla="*/ 2388051 w 2566584"/>
                  <a:gd name="connsiteY24" fmla="*/ 155575 h 1965325"/>
                  <a:gd name="connsiteX25" fmla="*/ 2377733 w 2566584"/>
                  <a:gd name="connsiteY25" fmla="*/ 123826 h 1965325"/>
                  <a:gd name="connsiteX26" fmla="*/ 2405514 w 2566584"/>
                  <a:gd name="connsiteY26" fmla="*/ 30956 h 1965325"/>
                  <a:gd name="connsiteX27" fmla="*/ 2376145 w 2566584"/>
                  <a:gd name="connsiteY27" fmla="*/ 7937 h 1965325"/>
                  <a:gd name="connsiteX0" fmla="*/ 2376145 w 2566584"/>
                  <a:gd name="connsiteY0" fmla="*/ 7937 h 1965325"/>
                  <a:gd name="connsiteX1" fmla="*/ 2336458 w 2566584"/>
                  <a:gd name="connsiteY1" fmla="*/ 3175 h 1965325"/>
                  <a:gd name="connsiteX2" fmla="*/ 1745908 w 2566584"/>
                  <a:gd name="connsiteY2" fmla="*/ 0 h 1965325"/>
                  <a:gd name="connsiteX3" fmla="*/ 1699871 w 2566584"/>
                  <a:gd name="connsiteY3" fmla="*/ 3175 h 1965325"/>
                  <a:gd name="connsiteX4" fmla="*/ 1699871 w 2566584"/>
                  <a:gd name="connsiteY4" fmla="*/ 69851 h 1965325"/>
                  <a:gd name="connsiteX5" fmla="*/ 1714159 w 2566584"/>
                  <a:gd name="connsiteY5" fmla="*/ 422275 h 1965325"/>
                  <a:gd name="connsiteX6" fmla="*/ 1271246 w 2566584"/>
                  <a:gd name="connsiteY6" fmla="*/ 460375 h 1965325"/>
                  <a:gd name="connsiteX7" fmla="*/ 1085508 w 2566584"/>
                  <a:gd name="connsiteY7" fmla="*/ 669925 h 1965325"/>
                  <a:gd name="connsiteX8" fmla="*/ 394946 w 2566584"/>
                  <a:gd name="connsiteY8" fmla="*/ 717550 h 1965325"/>
                  <a:gd name="connsiteX9" fmla="*/ 13946 w 2566584"/>
                  <a:gd name="connsiteY9" fmla="*/ 1355725 h 1965325"/>
                  <a:gd name="connsiteX10" fmla="*/ 28233 w 2566584"/>
                  <a:gd name="connsiteY10" fmla="*/ 1817688 h 1965325"/>
                  <a:gd name="connsiteX11" fmla="*/ 1075983 w 2566584"/>
                  <a:gd name="connsiteY11" fmla="*/ 1779588 h 1965325"/>
                  <a:gd name="connsiteX12" fmla="*/ 1204571 w 2566584"/>
                  <a:gd name="connsiteY12" fmla="*/ 1827213 h 1965325"/>
                  <a:gd name="connsiteX13" fmla="*/ 1318871 w 2566584"/>
                  <a:gd name="connsiteY13" fmla="*/ 1965325 h 1965325"/>
                  <a:gd name="connsiteX14" fmla="*/ 1452221 w 2566584"/>
                  <a:gd name="connsiteY14" fmla="*/ 1789112 h 1965325"/>
                  <a:gd name="connsiteX15" fmla="*/ 1623671 w 2566584"/>
                  <a:gd name="connsiteY15" fmla="*/ 1651001 h 1965325"/>
                  <a:gd name="connsiteX16" fmla="*/ 1671295 w 2566584"/>
                  <a:gd name="connsiteY16" fmla="*/ 1403350 h 1965325"/>
                  <a:gd name="connsiteX17" fmla="*/ 2033246 w 2566584"/>
                  <a:gd name="connsiteY17" fmla="*/ 746126 h 1965325"/>
                  <a:gd name="connsiteX18" fmla="*/ 2142783 w 2566584"/>
                  <a:gd name="connsiteY18" fmla="*/ 641350 h 1965325"/>
                  <a:gd name="connsiteX19" fmla="*/ 2399958 w 2566584"/>
                  <a:gd name="connsiteY19" fmla="*/ 612775 h 1965325"/>
                  <a:gd name="connsiteX20" fmla="*/ 2559502 w 2566584"/>
                  <a:gd name="connsiteY20" fmla="*/ 388937 h 1965325"/>
                  <a:gd name="connsiteX21" fmla="*/ 2554739 w 2566584"/>
                  <a:gd name="connsiteY21" fmla="*/ 241301 h 1965325"/>
                  <a:gd name="connsiteX22" fmla="*/ 2412658 w 2566584"/>
                  <a:gd name="connsiteY22" fmla="*/ 177801 h 1965325"/>
                  <a:gd name="connsiteX23" fmla="*/ 2388051 w 2566584"/>
                  <a:gd name="connsiteY23" fmla="*/ 155575 h 1965325"/>
                  <a:gd name="connsiteX24" fmla="*/ 2377733 w 2566584"/>
                  <a:gd name="connsiteY24" fmla="*/ 123826 h 1965325"/>
                  <a:gd name="connsiteX25" fmla="*/ 2405514 w 2566584"/>
                  <a:gd name="connsiteY25" fmla="*/ 30956 h 1965325"/>
                  <a:gd name="connsiteX26" fmla="*/ 2376145 w 2566584"/>
                  <a:gd name="connsiteY26" fmla="*/ 7937 h 1965325"/>
                  <a:gd name="connsiteX0" fmla="*/ 2376145 w 2566584"/>
                  <a:gd name="connsiteY0" fmla="*/ 7937 h 1965339"/>
                  <a:gd name="connsiteX1" fmla="*/ 2336458 w 2566584"/>
                  <a:gd name="connsiteY1" fmla="*/ 3175 h 1965339"/>
                  <a:gd name="connsiteX2" fmla="*/ 1745908 w 2566584"/>
                  <a:gd name="connsiteY2" fmla="*/ 0 h 1965339"/>
                  <a:gd name="connsiteX3" fmla="*/ 1699871 w 2566584"/>
                  <a:gd name="connsiteY3" fmla="*/ 3175 h 1965339"/>
                  <a:gd name="connsiteX4" fmla="*/ 1699871 w 2566584"/>
                  <a:gd name="connsiteY4" fmla="*/ 69851 h 1965339"/>
                  <a:gd name="connsiteX5" fmla="*/ 1714159 w 2566584"/>
                  <a:gd name="connsiteY5" fmla="*/ 422275 h 1965339"/>
                  <a:gd name="connsiteX6" fmla="*/ 1271246 w 2566584"/>
                  <a:gd name="connsiteY6" fmla="*/ 460375 h 1965339"/>
                  <a:gd name="connsiteX7" fmla="*/ 1085508 w 2566584"/>
                  <a:gd name="connsiteY7" fmla="*/ 669925 h 1965339"/>
                  <a:gd name="connsiteX8" fmla="*/ 394946 w 2566584"/>
                  <a:gd name="connsiteY8" fmla="*/ 717550 h 1965339"/>
                  <a:gd name="connsiteX9" fmla="*/ 13946 w 2566584"/>
                  <a:gd name="connsiteY9" fmla="*/ 1355725 h 1965339"/>
                  <a:gd name="connsiteX10" fmla="*/ 28233 w 2566584"/>
                  <a:gd name="connsiteY10" fmla="*/ 1817688 h 1965339"/>
                  <a:gd name="connsiteX11" fmla="*/ 1075983 w 2566584"/>
                  <a:gd name="connsiteY11" fmla="*/ 1779588 h 1965339"/>
                  <a:gd name="connsiteX12" fmla="*/ 1318871 w 2566584"/>
                  <a:gd name="connsiteY12" fmla="*/ 1965325 h 1965339"/>
                  <a:gd name="connsiteX13" fmla="*/ 1452221 w 2566584"/>
                  <a:gd name="connsiteY13" fmla="*/ 1789112 h 1965339"/>
                  <a:gd name="connsiteX14" fmla="*/ 1623671 w 2566584"/>
                  <a:gd name="connsiteY14" fmla="*/ 1651001 h 1965339"/>
                  <a:gd name="connsiteX15" fmla="*/ 1671295 w 2566584"/>
                  <a:gd name="connsiteY15" fmla="*/ 1403350 h 1965339"/>
                  <a:gd name="connsiteX16" fmla="*/ 2033246 w 2566584"/>
                  <a:gd name="connsiteY16" fmla="*/ 746126 h 1965339"/>
                  <a:gd name="connsiteX17" fmla="*/ 2142783 w 2566584"/>
                  <a:gd name="connsiteY17" fmla="*/ 641350 h 1965339"/>
                  <a:gd name="connsiteX18" fmla="*/ 2399958 w 2566584"/>
                  <a:gd name="connsiteY18" fmla="*/ 612775 h 1965339"/>
                  <a:gd name="connsiteX19" fmla="*/ 2559502 w 2566584"/>
                  <a:gd name="connsiteY19" fmla="*/ 388937 h 1965339"/>
                  <a:gd name="connsiteX20" fmla="*/ 2554739 w 2566584"/>
                  <a:gd name="connsiteY20" fmla="*/ 241301 h 1965339"/>
                  <a:gd name="connsiteX21" fmla="*/ 2412658 w 2566584"/>
                  <a:gd name="connsiteY21" fmla="*/ 177801 h 1965339"/>
                  <a:gd name="connsiteX22" fmla="*/ 2388051 w 2566584"/>
                  <a:gd name="connsiteY22" fmla="*/ 155575 h 1965339"/>
                  <a:gd name="connsiteX23" fmla="*/ 2377733 w 2566584"/>
                  <a:gd name="connsiteY23" fmla="*/ 123826 h 1965339"/>
                  <a:gd name="connsiteX24" fmla="*/ 2405514 w 2566584"/>
                  <a:gd name="connsiteY24" fmla="*/ 30956 h 1965339"/>
                  <a:gd name="connsiteX25" fmla="*/ 2376145 w 2566584"/>
                  <a:gd name="connsiteY25" fmla="*/ 7937 h 1965339"/>
                  <a:gd name="connsiteX0" fmla="*/ 2376145 w 2566584"/>
                  <a:gd name="connsiteY0" fmla="*/ 7937 h 1965339"/>
                  <a:gd name="connsiteX1" fmla="*/ 2336458 w 2566584"/>
                  <a:gd name="connsiteY1" fmla="*/ 3175 h 1965339"/>
                  <a:gd name="connsiteX2" fmla="*/ 1745908 w 2566584"/>
                  <a:gd name="connsiteY2" fmla="*/ 0 h 1965339"/>
                  <a:gd name="connsiteX3" fmla="*/ 1699871 w 2566584"/>
                  <a:gd name="connsiteY3" fmla="*/ 3175 h 1965339"/>
                  <a:gd name="connsiteX4" fmla="*/ 1699871 w 2566584"/>
                  <a:gd name="connsiteY4" fmla="*/ 69851 h 1965339"/>
                  <a:gd name="connsiteX5" fmla="*/ 1714159 w 2566584"/>
                  <a:gd name="connsiteY5" fmla="*/ 422275 h 1965339"/>
                  <a:gd name="connsiteX6" fmla="*/ 1271246 w 2566584"/>
                  <a:gd name="connsiteY6" fmla="*/ 460375 h 1965339"/>
                  <a:gd name="connsiteX7" fmla="*/ 1085508 w 2566584"/>
                  <a:gd name="connsiteY7" fmla="*/ 669925 h 1965339"/>
                  <a:gd name="connsiteX8" fmla="*/ 394946 w 2566584"/>
                  <a:gd name="connsiteY8" fmla="*/ 717550 h 1965339"/>
                  <a:gd name="connsiteX9" fmla="*/ 13946 w 2566584"/>
                  <a:gd name="connsiteY9" fmla="*/ 1355725 h 1965339"/>
                  <a:gd name="connsiteX10" fmla="*/ 28233 w 2566584"/>
                  <a:gd name="connsiteY10" fmla="*/ 1817688 h 1965339"/>
                  <a:gd name="connsiteX11" fmla="*/ 1075983 w 2566584"/>
                  <a:gd name="connsiteY11" fmla="*/ 1779588 h 1965339"/>
                  <a:gd name="connsiteX12" fmla="*/ 1318871 w 2566584"/>
                  <a:gd name="connsiteY12" fmla="*/ 1965325 h 1965339"/>
                  <a:gd name="connsiteX13" fmla="*/ 1452221 w 2566584"/>
                  <a:gd name="connsiteY13" fmla="*/ 1789112 h 1965339"/>
                  <a:gd name="connsiteX14" fmla="*/ 1623671 w 2566584"/>
                  <a:gd name="connsiteY14" fmla="*/ 1651001 h 1965339"/>
                  <a:gd name="connsiteX15" fmla="*/ 1671295 w 2566584"/>
                  <a:gd name="connsiteY15" fmla="*/ 1403350 h 1965339"/>
                  <a:gd name="connsiteX16" fmla="*/ 2033246 w 2566584"/>
                  <a:gd name="connsiteY16" fmla="*/ 746126 h 1965339"/>
                  <a:gd name="connsiteX17" fmla="*/ 2142783 w 2566584"/>
                  <a:gd name="connsiteY17" fmla="*/ 641350 h 1965339"/>
                  <a:gd name="connsiteX18" fmla="*/ 2399958 w 2566584"/>
                  <a:gd name="connsiteY18" fmla="*/ 612775 h 1965339"/>
                  <a:gd name="connsiteX19" fmla="*/ 2559502 w 2566584"/>
                  <a:gd name="connsiteY19" fmla="*/ 388937 h 1965339"/>
                  <a:gd name="connsiteX20" fmla="*/ 2554739 w 2566584"/>
                  <a:gd name="connsiteY20" fmla="*/ 241301 h 1965339"/>
                  <a:gd name="connsiteX21" fmla="*/ 2412658 w 2566584"/>
                  <a:gd name="connsiteY21" fmla="*/ 177801 h 1965339"/>
                  <a:gd name="connsiteX22" fmla="*/ 2388051 w 2566584"/>
                  <a:gd name="connsiteY22" fmla="*/ 155575 h 1965339"/>
                  <a:gd name="connsiteX23" fmla="*/ 2377733 w 2566584"/>
                  <a:gd name="connsiteY23" fmla="*/ 123826 h 1965339"/>
                  <a:gd name="connsiteX24" fmla="*/ 2405514 w 2566584"/>
                  <a:gd name="connsiteY24" fmla="*/ 30956 h 1965339"/>
                  <a:gd name="connsiteX25" fmla="*/ 2376145 w 2566584"/>
                  <a:gd name="connsiteY25" fmla="*/ 7937 h 1965339"/>
                  <a:gd name="connsiteX0" fmla="*/ 2376145 w 2566584"/>
                  <a:gd name="connsiteY0" fmla="*/ 7937 h 1965339"/>
                  <a:gd name="connsiteX1" fmla="*/ 2336458 w 2566584"/>
                  <a:gd name="connsiteY1" fmla="*/ 3175 h 1965339"/>
                  <a:gd name="connsiteX2" fmla="*/ 1745908 w 2566584"/>
                  <a:gd name="connsiteY2" fmla="*/ 0 h 1965339"/>
                  <a:gd name="connsiteX3" fmla="*/ 1699871 w 2566584"/>
                  <a:gd name="connsiteY3" fmla="*/ 3175 h 1965339"/>
                  <a:gd name="connsiteX4" fmla="*/ 1699871 w 2566584"/>
                  <a:gd name="connsiteY4" fmla="*/ 69851 h 1965339"/>
                  <a:gd name="connsiteX5" fmla="*/ 1714159 w 2566584"/>
                  <a:gd name="connsiteY5" fmla="*/ 422275 h 1965339"/>
                  <a:gd name="connsiteX6" fmla="*/ 1271246 w 2566584"/>
                  <a:gd name="connsiteY6" fmla="*/ 460375 h 1965339"/>
                  <a:gd name="connsiteX7" fmla="*/ 1085508 w 2566584"/>
                  <a:gd name="connsiteY7" fmla="*/ 669925 h 1965339"/>
                  <a:gd name="connsiteX8" fmla="*/ 394946 w 2566584"/>
                  <a:gd name="connsiteY8" fmla="*/ 717550 h 1965339"/>
                  <a:gd name="connsiteX9" fmla="*/ 13946 w 2566584"/>
                  <a:gd name="connsiteY9" fmla="*/ 1355725 h 1965339"/>
                  <a:gd name="connsiteX10" fmla="*/ 28233 w 2566584"/>
                  <a:gd name="connsiteY10" fmla="*/ 1817688 h 1965339"/>
                  <a:gd name="connsiteX11" fmla="*/ 1075983 w 2566584"/>
                  <a:gd name="connsiteY11" fmla="*/ 1779588 h 1965339"/>
                  <a:gd name="connsiteX12" fmla="*/ 1318871 w 2566584"/>
                  <a:gd name="connsiteY12" fmla="*/ 1965325 h 1965339"/>
                  <a:gd name="connsiteX13" fmla="*/ 1452221 w 2566584"/>
                  <a:gd name="connsiteY13" fmla="*/ 1789112 h 1965339"/>
                  <a:gd name="connsiteX14" fmla="*/ 1623671 w 2566584"/>
                  <a:gd name="connsiteY14" fmla="*/ 1651001 h 1965339"/>
                  <a:gd name="connsiteX15" fmla="*/ 1671295 w 2566584"/>
                  <a:gd name="connsiteY15" fmla="*/ 1403350 h 1965339"/>
                  <a:gd name="connsiteX16" fmla="*/ 2033246 w 2566584"/>
                  <a:gd name="connsiteY16" fmla="*/ 746126 h 1965339"/>
                  <a:gd name="connsiteX17" fmla="*/ 2142783 w 2566584"/>
                  <a:gd name="connsiteY17" fmla="*/ 641350 h 1965339"/>
                  <a:gd name="connsiteX18" fmla="*/ 2399958 w 2566584"/>
                  <a:gd name="connsiteY18" fmla="*/ 612775 h 1965339"/>
                  <a:gd name="connsiteX19" fmla="*/ 2559502 w 2566584"/>
                  <a:gd name="connsiteY19" fmla="*/ 388937 h 1965339"/>
                  <a:gd name="connsiteX20" fmla="*/ 2554739 w 2566584"/>
                  <a:gd name="connsiteY20" fmla="*/ 241301 h 1965339"/>
                  <a:gd name="connsiteX21" fmla="*/ 2412658 w 2566584"/>
                  <a:gd name="connsiteY21" fmla="*/ 177801 h 1965339"/>
                  <a:gd name="connsiteX22" fmla="*/ 2388051 w 2566584"/>
                  <a:gd name="connsiteY22" fmla="*/ 155575 h 1965339"/>
                  <a:gd name="connsiteX23" fmla="*/ 2377733 w 2566584"/>
                  <a:gd name="connsiteY23" fmla="*/ 123826 h 1965339"/>
                  <a:gd name="connsiteX24" fmla="*/ 2405514 w 2566584"/>
                  <a:gd name="connsiteY24" fmla="*/ 30956 h 1965339"/>
                  <a:gd name="connsiteX25" fmla="*/ 2376145 w 2566584"/>
                  <a:gd name="connsiteY25" fmla="*/ 7937 h 1965339"/>
                  <a:gd name="connsiteX0" fmla="*/ 2376145 w 2566584"/>
                  <a:gd name="connsiteY0" fmla="*/ 7937 h 1965339"/>
                  <a:gd name="connsiteX1" fmla="*/ 2336458 w 2566584"/>
                  <a:gd name="connsiteY1" fmla="*/ 3175 h 1965339"/>
                  <a:gd name="connsiteX2" fmla="*/ 1745908 w 2566584"/>
                  <a:gd name="connsiteY2" fmla="*/ 0 h 1965339"/>
                  <a:gd name="connsiteX3" fmla="*/ 1699871 w 2566584"/>
                  <a:gd name="connsiteY3" fmla="*/ 69851 h 1965339"/>
                  <a:gd name="connsiteX4" fmla="*/ 1714159 w 2566584"/>
                  <a:gd name="connsiteY4" fmla="*/ 422275 h 1965339"/>
                  <a:gd name="connsiteX5" fmla="*/ 1271246 w 2566584"/>
                  <a:gd name="connsiteY5" fmla="*/ 460375 h 1965339"/>
                  <a:gd name="connsiteX6" fmla="*/ 1085508 w 2566584"/>
                  <a:gd name="connsiteY6" fmla="*/ 669925 h 1965339"/>
                  <a:gd name="connsiteX7" fmla="*/ 394946 w 2566584"/>
                  <a:gd name="connsiteY7" fmla="*/ 717550 h 1965339"/>
                  <a:gd name="connsiteX8" fmla="*/ 13946 w 2566584"/>
                  <a:gd name="connsiteY8" fmla="*/ 1355725 h 1965339"/>
                  <a:gd name="connsiteX9" fmla="*/ 28233 w 2566584"/>
                  <a:gd name="connsiteY9" fmla="*/ 1817688 h 1965339"/>
                  <a:gd name="connsiteX10" fmla="*/ 1075983 w 2566584"/>
                  <a:gd name="connsiteY10" fmla="*/ 1779588 h 1965339"/>
                  <a:gd name="connsiteX11" fmla="*/ 1318871 w 2566584"/>
                  <a:gd name="connsiteY11" fmla="*/ 1965325 h 1965339"/>
                  <a:gd name="connsiteX12" fmla="*/ 1452221 w 2566584"/>
                  <a:gd name="connsiteY12" fmla="*/ 1789112 h 1965339"/>
                  <a:gd name="connsiteX13" fmla="*/ 1623671 w 2566584"/>
                  <a:gd name="connsiteY13" fmla="*/ 1651001 h 1965339"/>
                  <a:gd name="connsiteX14" fmla="*/ 1671295 w 2566584"/>
                  <a:gd name="connsiteY14" fmla="*/ 1403350 h 1965339"/>
                  <a:gd name="connsiteX15" fmla="*/ 2033246 w 2566584"/>
                  <a:gd name="connsiteY15" fmla="*/ 746126 h 1965339"/>
                  <a:gd name="connsiteX16" fmla="*/ 2142783 w 2566584"/>
                  <a:gd name="connsiteY16" fmla="*/ 641350 h 1965339"/>
                  <a:gd name="connsiteX17" fmla="*/ 2399958 w 2566584"/>
                  <a:gd name="connsiteY17" fmla="*/ 612775 h 1965339"/>
                  <a:gd name="connsiteX18" fmla="*/ 2559502 w 2566584"/>
                  <a:gd name="connsiteY18" fmla="*/ 388937 h 1965339"/>
                  <a:gd name="connsiteX19" fmla="*/ 2554739 w 2566584"/>
                  <a:gd name="connsiteY19" fmla="*/ 241301 h 1965339"/>
                  <a:gd name="connsiteX20" fmla="*/ 2412658 w 2566584"/>
                  <a:gd name="connsiteY20" fmla="*/ 177801 h 1965339"/>
                  <a:gd name="connsiteX21" fmla="*/ 2388051 w 2566584"/>
                  <a:gd name="connsiteY21" fmla="*/ 155575 h 1965339"/>
                  <a:gd name="connsiteX22" fmla="*/ 2377733 w 2566584"/>
                  <a:gd name="connsiteY22" fmla="*/ 123826 h 1965339"/>
                  <a:gd name="connsiteX23" fmla="*/ 2405514 w 2566584"/>
                  <a:gd name="connsiteY23" fmla="*/ 30956 h 1965339"/>
                  <a:gd name="connsiteX24" fmla="*/ 2376145 w 2566584"/>
                  <a:gd name="connsiteY24" fmla="*/ 7937 h 1965339"/>
                  <a:gd name="connsiteX0" fmla="*/ 2376145 w 2566584"/>
                  <a:gd name="connsiteY0" fmla="*/ 8138 h 1965540"/>
                  <a:gd name="connsiteX1" fmla="*/ 2336458 w 2566584"/>
                  <a:gd name="connsiteY1" fmla="*/ 3376 h 1965540"/>
                  <a:gd name="connsiteX2" fmla="*/ 1745908 w 2566584"/>
                  <a:gd name="connsiteY2" fmla="*/ 201 h 1965540"/>
                  <a:gd name="connsiteX3" fmla="*/ 1699871 w 2566584"/>
                  <a:gd name="connsiteY3" fmla="*/ 70052 h 1965540"/>
                  <a:gd name="connsiteX4" fmla="*/ 1714159 w 2566584"/>
                  <a:gd name="connsiteY4" fmla="*/ 422476 h 1965540"/>
                  <a:gd name="connsiteX5" fmla="*/ 1271246 w 2566584"/>
                  <a:gd name="connsiteY5" fmla="*/ 460576 h 1965540"/>
                  <a:gd name="connsiteX6" fmla="*/ 1085508 w 2566584"/>
                  <a:gd name="connsiteY6" fmla="*/ 670126 h 1965540"/>
                  <a:gd name="connsiteX7" fmla="*/ 394946 w 2566584"/>
                  <a:gd name="connsiteY7" fmla="*/ 717751 h 1965540"/>
                  <a:gd name="connsiteX8" fmla="*/ 13946 w 2566584"/>
                  <a:gd name="connsiteY8" fmla="*/ 1355926 h 1965540"/>
                  <a:gd name="connsiteX9" fmla="*/ 28233 w 2566584"/>
                  <a:gd name="connsiteY9" fmla="*/ 1817889 h 1965540"/>
                  <a:gd name="connsiteX10" fmla="*/ 1075983 w 2566584"/>
                  <a:gd name="connsiteY10" fmla="*/ 1779789 h 1965540"/>
                  <a:gd name="connsiteX11" fmla="*/ 1318871 w 2566584"/>
                  <a:gd name="connsiteY11" fmla="*/ 1965526 h 1965540"/>
                  <a:gd name="connsiteX12" fmla="*/ 1452221 w 2566584"/>
                  <a:gd name="connsiteY12" fmla="*/ 1789313 h 1965540"/>
                  <a:gd name="connsiteX13" fmla="*/ 1623671 w 2566584"/>
                  <a:gd name="connsiteY13" fmla="*/ 1651202 h 1965540"/>
                  <a:gd name="connsiteX14" fmla="*/ 1671295 w 2566584"/>
                  <a:gd name="connsiteY14" fmla="*/ 1403551 h 1965540"/>
                  <a:gd name="connsiteX15" fmla="*/ 2033246 w 2566584"/>
                  <a:gd name="connsiteY15" fmla="*/ 746327 h 1965540"/>
                  <a:gd name="connsiteX16" fmla="*/ 2142783 w 2566584"/>
                  <a:gd name="connsiteY16" fmla="*/ 641551 h 1965540"/>
                  <a:gd name="connsiteX17" fmla="*/ 2399958 w 2566584"/>
                  <a:gd name="connsiteY17" fmla="*/ 612976 h 1965540"/>
                  <a:gd name="connsiteX18" fmla="*/ 2559502 w 2566584"/>
                  <a:gd name="connsiteY18" fmla="*/ 389138 h 1965540"/>
                  <a:gd name="connsiteX19" fmla="*/ 2554739 w 2566584"/>
                  <a:gd name="connsiteY19" fmla="*/ 241502 h 1965540"/>
                  <a:gd name="connsiteX20" fmla="*/ 2412658 w 2566584"/>
                  <a:gd name="connsiteY20" fmla="*/ 178002 h 1965540"/>
                  <a:gd name="connsiteX21" fmla="*/ 2388051 w 2566584"/>
                  <a:gd name="connsiteY21" fmla="*/ 155776 h 1965540"/>
                  <a:gd name="connsiteX22" fmla="*/ 2377733 w 2566584"/>
                  <a:gd name="connsiteY22" fmla="*/ 124027 h 1965540"/>
                  <a:gd name="connsiteX23" fmla="*/ 2405514 w 2566584"/>
                  <a:gd name="connsiteY23" fmla="*/ 31157 h 1965540"/>
                  <a:gd name="connsiteX24" fmla="*/ 2376145 w 2566584"/>
                  <a:gd name="connsiteY24" fmla="*/ 8138 h 1965540"/>
                  <a:gd name="connsiteX0" fmla="*/ 2376145 w 2566584"/>
                  <a:gd name="connsiteY0" fmla="*/ 13010 h 1970412"/>
                  <a:gd name="connsiteX1" fmla="*/ 2336458 w 2566584"/>
                  <a:gd name="connsiteY1" fmla="*/ 8248 h 1970412"/>
                  <a:gd name="connsiteX2" fmla="*/ 1745908 w 2566584"/>
                  <a:gd name="connsiteY2" fmla="*/ 5073 h 1970412"/>
                  <a:gd name="connsiteX3" fmla="*/ 1699871 w 2566584"/>
                  <a:gd name="connsiteY3" fmla="*/ 74924 h 1970412"/>
                  <a:gd name="connsiteX4" fmla="*/ 1714159 w 2566584"/>
                  <a:gd name="connsiteY4" fmla="*/ 427348 h 1970412"/>
                  <a:gd name="connsiteX5" fmla="*/ 1271246 w 2566584"/>
                  <a:gd name="connsiteY5" fmla="*/ 465448 h 1970412"/>
                  <a:gd name="connsiteX6" fmla="*/ 1085508 w 2566584"/>
                  <a:gd name="connsiteY6" fmla="*/ 674998 h 1970412"/>
                  <a:gd name="connsiteX7" fmla="*/ 394946 w 2566584"/>
                  <a:gd name="connsiteY7" fmla="*/ 722623 h 1970412"/>
                  <a:gd name="connsiteX8" fmla="*/ 13946 w 2566584"/>
                  <a:gd name="connsiteY8" fmla="*/ 1360798 h 1970412"/>
                  <a:gd name="connsiteX9" fmla="*/ 28233 w 2566584"/>
                  <a:gd name="connsiteY9" fmla="*/ 1822761 h 1970412"/>
                  <a:gd name="connsiteX10" fmla="*/ 1075983 w 2566584"/>
                  <a:gd name="connsiteY10" fmla="*/ 1784661 h 1970412"/>
                  <a:gd name="connsiteX11" fmla="*/ 1318871 w 2566584"/>
                  <a:gd name="connsiteY11" fmla="*/ 1970398 h 1970412"/>
                  <a:gd name="connsiteX12" fmla="*/ 1452221 w 2566584"/>
                  <a:gd name="connsiteY12" fmla="*/ 1794185 h 1970412"/>
                  <a:gd name="connsiteX13" fmla="*/ 1623671 w 2566584"/>
                  <a:gd name="connsiteY13" fmla="*/ 1656074 h 1970412"/>
                  <a:gd name="connsiteX14" fmla="*/ 1671295 w 2566584"/>
                  <a:gd name="connsiteY14" fmla="*/ 1408423 h 1970412"/>
                  <a:gd name="connsiteX15" fmla="*/ 2033246 w 2566584"/>
                  <a:gd name="connsiteY15" fmla="*/ 751199 h 1970412"/>
                  <a:gd name="connsiteX16" fmla="*/ 2142783 w 2566584"/>
                  <a:gd name="connsiteY16" fmla="*/ 646423 h 1970412"/>
                  <a:gd name="connsiteX17" fmla="*/ 2399958 w 2566584"/>
                  <a:gd name="connsiteY17" fmla="*/ 617848 h 1970412"/>
                  <a:gd name="connsiteX18" fmla="*/ 2559502 w 2566584"/>
                  <a:gd name="connsiteY18" fmla="*/ 394010 h 1970412"/>
                  <a:gd name="connsiteX19" fmla="*/ 2554739 w 2566584"/>
                  <a:gd name="connsiteY19" fmla="*/ 246374 h 1970412"/>
                  <a:gd name="connsiteX20" fmla="*/ 2412658 w 2566584"/>
                  <a:gd name="connsiteY20" fmla="*/ 182874 h 1970412"/>
                  <a:gd name="connsiteX21" fmla="*/ 2388051 w 2566584"/>
                  <a:gd name="connsiteY21" fmla="*/ 160648 h 1970412"/>
                  <a:gd name="connsiteX22" fmla="*/ 2377733 w 2566584"/>
                  <a:gd name="connsiteY22" fmla="*/ 128899 h 1970412"/>
                  <a:gd name="connsiteX23" fmla="*/ 2405514 w 2566584"/>
                  <a:gd name="connsiteY23" fmla="*/ 36029 h 1970412"/>
                  <a:gd name="connsiteX24" fmla="*/ 2376145 w 2566584"/>
                  <a:gd name="connsiteY24" fmla="*/ 13010 h 1970412"/>
                  <a:gd name="connsiteX0" fmla="*/ 2376145 w 2566584"/>
                  <a:gd name="connsiteY0" fmla="*/ 7937 h 1965339"/>
                  <a:gd name="connsiteX1" fmla="*/ 2336458 w 2566584"/>
                  <a:gd name="connsiteY1" fmla="*/ 3175 h 1965339"/>
                  <a:gd name="connsiteX2" fmla="*/ 1745908 w 2566584"/>
                  <a:gd name="connsiteY2" fmla="*/ 0 h 1965339"/>
                  <a:gd name="connsiteX3" fmla="*/ 1699871 w 2566584"/>
                  <a:gd name="connsiteY3" fmla="*/ 69851 h 1965339"/>
                  <a:gd name="connsiteX4" fmla="*/ 1714159 w 2566584"/>
                  <a:gd name="connsiteY4" fmla="*/ 422275 h 1965339"/>
                  <a:gd name="connsiteX5" fmla="*/ 1271246 w 2566584"/>
                  <a:gd name="connsiteY5" fmla="*/ 460375 h 1965339"/>
                  <a:gd name="connsiteX6" fmla="*/ 1085508 w 2566584"/>
                  <a:gd name="connsiteY6" fmla="*/ 669925 h 1965339"/>
                  <a:gd name="connsiteX7" fmla="*/ 394946 w 2566584"/>
                  <a:gd name="connsiteY7" fmla="*/ 717550 h 1965339"/>
                  <a:gd name="connsiteX8" fmla="*/ 13946 w 2566584"/>
                  <a:gd name="connsiteY8" fmla="*/ 1355725 h 1965339"/>
                  <a:gd name="connsiteX9" fmla="*/ 28233 w 2566584"/>
                  <a:gd name="connsiteY9" fmla="*/ 1817688 h 1965339"/>
                  <a:gd name="connsiteX10" fmla="*/ 1075983 w 2566584"/>
                  <a:gd name="connsiteY10" fmla="*/ 1779588 h 1965339"/>
                  <a:gd name="connsiteX11" fmla="*/ 1318871 w 2566584"/>
                  <a:gd name="connsiteY11" fmla="*/ 1965325 h 1965339"/>
                  <a:gd name="connsiteX12" fmla="*/ 1452221 w 2566584"/>
                  <a:gd name="connsiteY12" fmla="*/ 1789112 h 1965339"/>
                  <a:gd name="connsiteX13" fmla="*/ 1623671 w 2566584"/>
                  <a:gd name="connsiteY13" fmla="*/ 1651001 h 1965339"/>
                  <a:gd name="connsiteX14" fmla="*/ 1671295 w 2566584"/>
                  <a:gd name="connsiteY14" fmla="*/ 1403350 h 1965339"/>
                  <a:gd name="connsiteX15" fmla="*/ 2033246 w 2566584"/>
                  <a:gd name="connsiteY15" fmla="*/ 746126 h 1965339"/>
                  <a:gd name="connsiteX16" fmla="*/ 2142783 w 2566584"/>
                  <a:gd name="connsiteY16" fmla="*/ 641350 h 1965339"/>
                  <a:gd name="connsiteX17" fmla="*/ 2399958 w 2566584"/>
                  <a:gd name="connsiteY17" fmla="*/ 612775 h 1965339"/>
                  <a:gd name="connsiteX18" fmla="*/ 2559502 w 2566584"/>
                  <a:gd name="connsiteY18" fmla="*/ 388937 h 1965339"/>
                  <a:gd name="connsiteX19" fmla="*/ 2554739 w 2566584"/>
                  <a:gd name="connsiteY19" fmla="*/ 241301 h 1965339"/>
                  <a:gd name="connsiteX20" fmla="*/ 2412658 w 2566584"/>
                  <a:gd name="connsiteY20" fmla="*/ 177801 h 1965339"/>
                  <a:gd name="connsiteX21" fmla="*/ 2388051 w 2566584"/>
                  <a:gd name="connsiteY21" fmla="*/ 155575 h 1965339"/>
                  <a:gd name="connsiteX22" fmla="*/ 2377733 w 2566584"/>
                  <a:gd name="connsiteY22" fmla="*/ 123826 h 1965339"/>
                  <a:gd name="connsiteX23" fmla="*/ 2405514 w 2566584"/>
                  <a:gd name="connsiteY23" fmla="*/ 30956 h 1965339"/>
                  <a:gd name="connsiteX24" fmla="*/ 2376145 w 2566584"/>
                  <a:gd name="connsiteY24" fmla="*/ 7937 h 1965339"/>
                  <a:gd name="connsiteX0" fmla="*/ 2376145 w 2566584"/>
                  <a:gd name="connsiteY0" fmla="*/ 8109 h 1965511"/>
                  <a:gd name="connsiteX1" fmla="*/ 2336458 w 2566584"/>
                  <a:gd name="connsiteY1" fmla="*/ 3347 h 1965511"/>
                  <a:gd name="connsiteX2" fmla="*/ 1745908 w 2566584"/>
                  <a:gd name="connsiteY2" fmla="*/ 172 h 1965511"/>
                  <a:gd name="connsiteX3" fmla="*/ 1699871 w 2566584"/>
                  <a:gd name="connsiteY3" fmla="*/ 70023 h 1965511"/>
                  <a:gd name="connsiteX4" fmla="*/ 1714159 w 2566584"/>
                  <a:gd name="connsiteY4" fmla="*/ 422447 h 1965511"/>
                  <a:gd name="connsiteX5" fmla="*/ 1271246 w 2566584"/>
                  <a:gd name="connsiteY5" fmla="*/ 460547 h 1965511"/>
                  <a:gd name="connsiteX6" fmla="*/ 1085508 w 2566584"/>
                  <a:gd name="connsiteY6" fmla="*/ 670097 h 1965511"/>
                  <a:gd name="connsiteX7" fmla="*/ 394946 w 2566584"/>
                  <a:gd name="connsiteY7" fmla="*/ 717722 h 1965511"/>
                  <a:gd name="connsiteX8" fmla="*/ 13946 w 2566584"/>
                  <a:gd name="connsiteY8" fmla="*/ 1355897 h 1965511"/>
                  <a:gd name="connsiteX9" fmla="*/ 28233 w 2566584"/>
                  <a:gd name="connsiteY9" fmla="*/ 1817860 h 1965511"/>
                  <a:gd name="connsiteX10" fmla="*/ 1075983 w 2566584"/>
                  <a:gd name="connsiteY10" fmla="*/ 1779760 h 1965511"/>
                  <a:gd name="connsiteX11" fmla="*/ 1318871 w 2566584"/>
                  <a:gd name="connsiteY11" fmla="*/ 1965497 h 1965511"/>
                  <a:gd name="connsiteX12" fmla="*/ 1452221 w 2566584"/>
                  <a:gd name="connsiteY12" fmla="*/ 1789284 h 1965511"/>
                  <a:gd name="connsiteX13" fmla="*/ 1623671 w 2566584"/>
                  <a:gd name="connsiteY13" fmla="*/ 1651173 h 1965511"/>
                  <a:gd name="connsiteX14" fmla="*/ 1671295 w 2566584"/>
                  <a:gd name="connsiteY14" fmla="*/ 1403522 h 1965511"/>
                  <a:gd name="connsiteX15" fmla="*/ 2033246 w 2566584"/>
                  <a:gd name="connsiteY15" fmla="*/ 746298 h 1965511"/>
                  <a:gd name="connsiteX16" fmla="*/ 2142783 w 2566584"/>
                  <a:gd name="connsiteY16" fmla="*/ 641522 h 1965511"/>
                  <a:gd name="connsiteX17" fmla="*/ 2399958 w 2566584"/>
                  <a:gd name="connsiteY17" fmla="*/ 612947 h 1965511"/>
                  <a:gd name="connsiteX18" fmla="*/ 2559502 w 2566584"/>
                  <a:gd name="connsiteY18" fmla="*/ 389109 h 1965511"/>
                  <a:gd name="connsiteX19" fmla="*/ 2554739 w 2566584"/>
                  <a:gd name="connsiteY19" fmla="*/ 241473 h 1965511"/>
                  <a:gd name="connsiteX20" fmla="*/ 2412658 w 2566584"/>
                  <a:gd name="connsiteY20" fmla="*/ 177973 h 1965511"/>
                  <a:gd name="connsiteX21" fmla="*/ 2388051 w 2566584"/>
                  <a:gd name="connsiteY21" fmla="*/ 155747 h 1965511"/>
                  <a:gd name="connsiteX22" fmla="*/ 2377733 w 2566584"/>
                  <a:gd name="connsiteY22" fmla="*/ 123998 h 1965511"/>
                  <a:gd name="connsiteX23" fmla="*/ 2405514 w 2566584"/>
                  <a:gd name="connsiteY23" fmla="*/ 31128 h 1965511"/>
                  <a:gd name="connsiteX24" fmla="*/ 2376145 w 2566584"/>
                  <a:gd name="connsiteY24" fmla="*/ 8109 h 1965511"/>
                  <a:gd name="connsiteX0" fmla="*/ 2376145 w 2566584"/>
                  <a:gd name="connsiteY0" fmla="*/ 8109 h 1965511"/>
                  <a:gd name="connsiteX1" fmla="*/ 2336458 w 2566584"/>
                  <a:gd name="connsiteY1" fmla="*/ 3347 h 1965511"/>
                  <a:gd name="connsiteX2" fmla="*/ 1745908 w 2566584"/>
                  <a:gd name="connsiteY2" fmla="*/ 172 h 1965511"/>
                  <a:gd name="connsiteX3" fmla="*/ 1699871 w 2566584"/>
                  <a:gd name="connsiteY3" fmla="*/ 70023 h 1965511"/>
                  <a:gd name="connsiteX4" fmla="*/ 1714159 w 2566584"/>
                  <a:gd name="connsiteY4" fmla="*/ 422447 h 1965511"/>
                  <a:gd name="connsiteX5" fmla="*/ 1271246 w 2566584"/>
                  <a:gd name="connsiteY5" fmla="*/ 460547 h 1965511"/>
                  <a:gd name="connsiteX6" fmla="*/ 1085508 w 2566584"/>
                  <a:gd name="connsiteY6" fmla="*/ 670097 h 1965511"/>
                  <a:gd name="connsiteX7" fmla="*/ 394946 w 2566584"/>
                  <a:gd name="connsiteY7" fmla="*/ 717722 h 1965511"/>
                  <a:gd name="connsiteX8" fmla="*/ 13946 w 2566584"/>
                  <a:gd name="connsiteY8" fmla="*/ 1355897 h 1965511"/>
                  <a:gd name="connsiteX9" fmla="*/ 28233 w 2566584"/>
                  <a:gd name="connsiteY9" fmla="*/ 1817860 h 1965511"/>
                  <a:gd name="connsiteX10" fmla="*/ 1075983 w 2566584"/>
                  <a:gd name="connsiteY10" fmla="*/ 1779760 h 1965511"/>
                  <a:gd name="connsiteX11" fmla="*/ 1318871 w 2566584"/>
                  <a:gd name="connsiteY11" fmla="*/ 1965497 h 1965511"/>
                  <a:gd name="connsiteX12" fmla="*/ 1452221 w 2566584"/>
                  <a:gd name="connsiteY12" fmla="*/ 1789284 h 1965511"/>
                  <a:gd name="connsiteX13" fmla="*/ 1623671 w 2566584"/>
                  <a:gd name="connsiteY13" fmla="*/ 1651173 h 1965511"/>
                  <a:gd name="connsiteX14" fmla="*/ 1671295 w 2566584"/>
                  <a:gd name="connsiteY14" fmla="*/ 1403522 h 1965511"/>
                  <a:gd name="connsiteX15" fmla="*/ 2033246 w 2566584"/>
                  <a:gd name="connsiteY15" fmla="*/ 746298 h 1965511"/>
                  <a:gd name="connsiteX16" fmla="*/ 2142783 w 2566584"/>
                  <a:gd name="connsiteY16" fmla="*/ 641522 h 1965511"/>
                  <a:gd name="connsiteX17" fmla="*/ 2399958 w 2566584"/>
                  <a:gd name="connsiteY17" fmla="*/ 612947 h 1965511"/>
                  <a:gd name="connsiteX18" fmla="*/ 2559502 w 2566584"/>
                  <a:gd name="connsiteY18" fmla="*/ 389109 h 1965511"/>
                  <a:gd name="connsiteX19" fmla="*/ 2554739 w 2566584"/>
                  <a:gd name="connsiteY19" fmla="*/ 241473 h 1965511"/>
                  <a:gd name="connsiteX20" fmla="*/ 2412658 w 2566584"/>
                  <a:gd name="connsiteY20" fmla="*/ 177973 h 1965511"/>
                  <a:gd name="connsiteX21" fmla="*/ 2388051 w 2566584"/>
                  <a:gd name="connsiteY21" fmla="*/ 155747 h 1965511"/>
                  <a:gd name="connsiteX22" fmla="*/ 2377733 w 2566584"/>
                  <a:gd name="connsiteY22" fmla="*/ 123998 h 1965511"/>
                  <a:gd name="connsiteX23" fmla="*/ 2405514 w 2566584"/>
                  <a:gd name="connsiteY23" fmla="*/ 31128 h 1965511"/>
                  <a:gd name="connsiteX24" fmla="*/ 2376145 w 2566584"/>
                  <a:gd name="connsiteY24" fmla="*/ 8109 h 1965511"/>
                  <a:gd name="connsiteX0" fmla="*/ 2376145 w 2566584"/>
                  <a:gd name="connsiteY0" fmla="*/ 8109 h 1965511"/>
                  <a:gd name="connsiteX1" fmla="*/ 2336458 w 2566584"/>
                  <a:gd name="connsiteY1" fmla="*/ 3347 h 1965511"/>
                  <a:gd name="connsiteX2" fmla="*/ 1745908 w 2566584"/>
                  <a:gd name="connsiteY2" fmla="*/ 172 h 1965511"/>
                  <a:gd name="connsiteX3" fmla="*/ 1699871 w 2566584"/>
                  <a:gd name="connsiteY3" fmla="*/ 70023 h 1965511"/>
                  <a:gd name="connsiteX4" fmla="*/ 1714159 w 2566584"/>
                  <a:gd name="connsiteY4" fmla="*/ 422447 h 1965511"/>
                  <a:gd name="connsiteX5" fmla="*/ 1271246 w 2566584"/>
                  <a:gd name="connsiteY5" fmla="*/ 460547 h 1965511"/>
                  <a:gd name="connsiteX6" fmla="*/ 1085508 w 2566584"/>
                  <a:gd name="connsiteY6" fmla="*/ 670097 h 1965511"/>
                  <a:gd name="connsiteX7" fmla="*/ 394946 w 2566584"/>
                  <a:gd name="connsiteY7" fmla="*/ 717722 h 1965511"/>
                  <a:gd name="connsiteX8" fmla="*/ 13946 w 2566584"/>
                  <a:gd name="connsiteY8" fmla="*/ 1355897 h 1965511"/>
                  <a:gd name="connsiteX9" fmla="*/ 28233 w 2566584"/>
                  <a:gd name="connsiteY9" fmla="*/ 1817860 h 1965511"/>
                  <a:gd name="connsiteX10" fmla="*/ 1075983 w 2566584"/>
                  <a:gd name="connsiteY10" fmla="*/ 1779760 h 1965511"/>
                  <a:gd name="connsiteX11" fmla="*/ 1318871 w 2566584"/>
                  <a:gd name="connsiteY11" fmla="*/ 1965497 h 1965511"/>
                  <a:gd name="connsiteX12" fmla="*/ 1452221 w 2566584"/>
                  <a:gd name="connsiteY12" fmla="*/ 1789284 h 1965511"/>
                  <a:gd name="connsiteX13" fmla="*/ 1623671 w 2566584"/>
                  <a:gd name="connsiteY13" fmla="*/ 1651173 h 1965511"/>
                  <a:gd name="connsiteX14" fmla="*/ 1671295 w 2566584"/>
                  <a:gd name="connsiteY14" fmla="*/ 1403522 h 1965511"/>
                  <a:gd name="connsiteX15" fmla="*/ 2033246 w 2566584"/>
                  <a:gd name="connsiteY15" fmla="*/ 746298 h 1965511"/>
                  <a:gd name="connsiteX16" fmla="*/ 2142783 w 2566584"/>
                  <a:gd name="connsiteY16" fmla="*/ 641522 h 1965511"/>
                  <a:gd name="connsiteX17" fmla="*/ 2399958 w 2566584"/>
                  <a:gd name="connsiteY17" fmla="*/ 612947 h 1965511"/>
                  <a:gd name="connsiteX18" fmla="*/ 2559502 w 2566584"/>
                  <a:gd name="connsiteY18" fmla="*/ 389109 h 1965511"/>
                  <a:gd name="connsiteX19" fmla="*/ 2554739 w 2566584"/>
                  <a:gd name="connsiteY19" fmla="*/ 241473 h 1965511"/>
                  <a:gd name="connsiteX20" fmla="*/ 2412658 w 2566584"/>
                  <a:gd name="connsiteY20" fmla="*/ 177973 h 1965511"/>
                  <a:gd name="connsiteX21" fmla="*/ 2388051 w 2566584"/>
                  <a:gd name="connsiteY21" fmla="*/ 155747 h 1965511"/>
                  <a:gd name="connsiteX22" fmla="*/ 2377733 w 2566584"/>
                  <a:gd name="connsiteY22" fmla="*/ 123998 h 1965511"/>
                  <a:gd name="connsiteX23" fmla="*/ 2405514 w 2566584"/>
                  <a:gd name="connsiteY23" fmla="*/ 31128 h 1965511"/>
                  <a:gd name="connsiteX24" fmla="*/ 2376145 w 2566584"/>
                  <a:gd name="connsiteY24" fmla="*/ 8109 h 1965511"/>
                  <a:gd name="connsiteX0" fmla="*/ 2376145 w 2566584"/>
                  <a:gd name="connsiteY0" fmla="*/ 8109 h 1965511"/>
                  <a:gd name="connsiteX1" fmla="*/ 2336458 w 2566584"/>
                  <a:gd name="connsiteY1" fmla="*/ 3347 h 1965511"/>
                  <a:gd name="connsiteX2" fmla="*/ 1745908 w 2566584"/>
                  <a:gd name="connsiteY2" fmla="*/ 172 h 1965511"/>
                  <a:gd name="connsiteX3" fmla="*/ 1699871 w 2566584"/>
                  <a:gd name="connsiteY3" fmla="*/ 70023 h 1965511"/>
                  <a:gd name="connsiteX4" fmla="*/ 1714159 w 2566584"/>
                  <a:gd name="connsiteY4" fmla="*/ 422447 h 1965511"/>
                  <a:gd name="connsiteX5" fmla="*/ 1271246 w 2566584"/>
                  <a:gd name="connsiteY5" fmla="*/ 460547 h 1965511"/>
                  <a:gd name="connsiteX6" fmla="*/ 1085508 w 2566584"/>
                  <a:gd name="connsiteY6" fmla="*/ 670097 h 1965511"/>
                  <a:gd name="connsiteX7" fmla="*/ 394946 w 2566584"/>
                  <a:gd name="connsiteY7" fmla="*/ 717722 h 1965511"/>
                  <a:gd name="connsiteX8" fmla="*/ 13946 w 2566584"/>
                  <a:gd name="connsiteY8" fmla="*/ 1355897 h 1965511"/>
                  <a:gd name="connsiteX9" fmla="*/ 28233 w 2566584"/>
                  <a:gd name="connsiteY9" fmla="*/ 1817860 h 1965511"/>
                  <a:gd name="connsiteX10" fmla="*/ 1075983 w 2566584"/>
                  <a:gd name="connsiteY10" fmla="*/ 1779760 h 1965511"/>
                  <a:gd name="connsiteX11" fmla="*/ 1318871 w 2566584"/>
                  <a:gd name="connsiteY11" fmla="*/ 1965497 h 1965511"/>
                  <a:gd name="connsiteX12" fmla="*/ 1452221 w 2566584"/>
                  <a:gd name="connsiteY12" fmla="*/ 1789284 h 1965511"/>
                  <a:gd name="connsiteX13" fmla="*/ 1623671 w 2566584"/>
                  <a:gd name="connsiteY13" fmla="*/ 1651173 h 1965511"/>
                  <a:gd name="connsiteX14" fmla="*/ 1671295 w 2566584"/>
                  <a:gd name="connsiteY14" fmla="*/ 1403522 h 1965511"/>
                  <a:gd name="connsiteX15" fmla="*/ 2033246 w 2566584"/>
                  <a:gd name="connsiteY15" fmla="*/ 746298 h 1965511"/>
                  <a:gd name="connsiteX16" fmla="*/ 2142783 w 2566584"/>
                  <a:gd name="connsiteY16" fmla="*/ 641522 h 1965511"/>
                  <a:gd name="connsiteX17" fmla="*/ 2399958 w 2566584"/>
                  <a:gd name="connsiteY17" fmla="*/ 612947 h 1965511"/>
                  <a:gd name="connsiteX18" fmla="*/ 2559502 w 2566584"/>
                  <a:gd name="connsiteY18" fmla="*/ 389109 h 1965511"/>
                  <a:gd name="connsiteX19" fmla="*/ 2554739 w 2566584"/>
                  <a:gd name="connsiteY19" fmla="*/ 241473 h 1965511"/>
                  <a:gd name="connsiteX20" fmla="*/ 2412658 w 2566584"/>
                  <a:gd name="connsiteY20" fmla="*/ 177973 h 1965511"/>
                  <a:gd name="connsiteX21" fmla="*/ 2388051 w 2566584"/>
                  <a:gd name="connsiteY21" fmla="*/ 155747 h 1965511"/>
                  <a:gd name="connsiteX22" fmla="*/ 2377733 w 2566584"/>
                  <a:gd name="connsiteY22" fmla="*/ 123998 h 1965511"/>
                  <a:gd name="connsiteX23" fmla="*/ 2405514 w 2566584"/>
                  <a:gd name="connsiteY23" fmla="*/ 31128 h 1965511"/>
                  <a:gd name="connsiteX24" fmla="*/ 2376145 w 2566584"/>
                  <a:gd name="connsiteY24" fmla="*/ 8109 h 1965511"/>
                  <a:gd name="connsiteX0" fmla="*/ 2376145 w 2566584"/>
                  <a:gd name="connsiteY0" fmla="*/ 12354 h 1969756"/>
                  <a:gd name="connsiteX1" fmla="*/ 2336458 w 2566584"/>
                  <a:gd name="connsiteY1" fmla="*/ 7592 h 1969756"/>
                  <a:gd name="connsiteX2" fmla="*/ 1745908 w 2566584"/>
                  <a:gd name="connsiteY2" fmla="*/ 4417 h 1969756"/>
                  <a:gd name="connsiteX3" fmla="*/ 1712571 w 2566584"/>
                  <a:gd name="connsiteY3" fmla="*/ 74268 h 1969756"/>
                  <a:gd name="connsiteX4" fmla="*/ 1714159 w 2566584"/>
                  <a:gd name="connsiteY4" fmla="*/ 426692 h 1969756"/>
                  <a:gd name="connsiteX5" fmla="*/ 1271246 w 2566584"/>
                  <a:gd name="connsiteY5" fmla="*/ 464792 h 1969756"/>
                  <a:gd name="connsiteX6" fmla="*/ 1085508 w 2566584"/>
                  <a:gd name="connsiteY6" fmla="*/ 674342 h 1969756"/>
                  <a:gd name="connsiteX7" fmla="*/ 394946 w 2566584"/>
                  <a:gd name="connsiteY7" fmla="*/ 721967 h 1969756"/>
                  <a:gd name="connsiteX8" fmla="*/ 13946 w 2566584"/>
                  <a:gd name="connsiteY8" fmla="*/ 1360142 h 1969756"/>
                  <a:gd name="connsiteX9" fmla="*/ 28233 w 2566584"/>
                  <a:gd name="connsiteY9" fmla="*/ 1822105 h 1969756"/>
                  <a:gd name="connsiteX10" fmla="*/ 1075983 w 2566584"/>
                  <a:gd name="connsiteY10" fmla="*/ 1784005 h 1969756"/>
                  <a:gd name="connsiteX11" fmla="*/ 1318871 w 2566584"/>
                  <a:gd name="connsiteY11" fmla="*/ 1969742 h 1969756"/>
                  <a:gd name="connsiteX12" fmla="*/ 1452221 w 2566584"/>
                  <a:gd name="connsiteY12" fmla="*/ 1793529 h 1969756"/>
                  <a:gd name="connsiteX13" fmla="*/ 1623671 w 2566584"/>
                  <a:gd name="connsiteY13" fmla="*/ 1655418 h 1969756"/>
                  <a:gd name="connsiteX14" fmla="*/ 1671295 w 2566584"/>
                  <a:gd name="connsiteY14" fmla="*/ 1407767 h 1969756"/>
                  <a:gd name="connsiteX15" fmla="*/ 2033246 w 2566584"/>
                  <a:gd name="connsiteY15" fmla="*/ 750543 h 1969756"/>
                  <a:gd name="connsiteX16" fmla="*/ 2142783 w 2566584"/>
                  <a:gd name="connsiteY16" fmla="*/ 645767 h 1969756"/>
                  <a:gd name="connsiteX17" fmla="*/ 2399958 w 2566584"/>
                  <a:gd name="connsiteY17" fmla="*/ 617192 h 1969756"/>
                  <a:gd name="connsiteX18" fmla="*/ 2559502 w 2566584"/>
                  <a:gd name="connsiteY18" fmla="*/ 393354 h 1969756"/>
                  <a:gd name="connsiteX19" fmla="*/ 2554739 w 2566584"/>
                  <a:gd name="connsiteY19" fmla="*/ 245718 h 1969756"/>
                  <a:gd name="connsiteX20" fmla="*/ 2412658 w 2566584"/>
                  <a:gd name="connsiteY20" fmla="*/ 182218 h 1969756"/>
                  <a:gd name="connsiteX21" fmla="*/ 2388051 w 2566584"/>
                  <a:gd name="connsiteY21" fmla="*/ 159992 h 1969756"/>
                  <a:gd name="connsiteX22" fmla="*/ 2377733 w 2566584"/>
                  <a:gd name="connsiteY22" fmla="*/ 128243 h 1969756"/>
                  <a:gd name="connsiteX23" fmla="*/ 2405514 w 2566584"/>
                  <a:gd name="connsiteY23" fmla="*/ 35373 h 1969756"/>
                  <a:gd name="connsiteX24" fmla="*/ 2376145 w 2566584"/>
                  <a:gd name="connsiteY24" fmla="*/ 12354 h 1969756"/>
                  <a:gd name="connsiteX0" fmla="*/ 2376145 w 2566584"/>
                  <a:gd name="connsiteY0" fmla="*/ 17689 h 1975091"/>
                  <a:gd name="connsiteX1" fmla="*/ 2336458 w 2566584"/>
                  <a:gd name="connsiteY1" fmla="*/ 12927 h 1975091"/>
                  <a:gd name="connsiteX2" fmla="*/ 1790358 w 2566584"/>
                  <a:gd name="connsiteY2" fmla="*/ 3402 h 1975091"/>
                  <a:gd name="connsiteX3" fmla="*/ 1712571 w 2566584"/>
                  <a:gd name="connsiteY3" fmla="*/ 79603 h 1975091"/>
                  <a:gd name="connsiteX4" fmla="*/ 1714159 w 2566584"/>
                  <a:gd name="connsiteY4" fmla="*/ 432027 h 1975091"/>
                  <a:gd name="connsiteX5" fmla="*/ 1271246 w 2566584"/>
                  <a:gd name="connsiteY5" fmla="*/ 470127 h 1975091"/>
                  <a:gd name="connsiteX6" fmla="*/ 1085508 w 2566584"/>
                  <a:gd name="connsiteY6" fmla="*/ 679677 h 1975091"/>
                  <a:gd name="connsiteX7" fmla="*/ 394946 w 2566584"/>
                  <a:gd name="connsiteY7" fmla="*/ 727302 h 1975091"/>
                  <a:gd name="connsiteX8" fmla="*/ 13946 w 2566584"/>
                  <a:gd name="connsiteY8" fmla="*/ 1365477 h 1975091"/>
                  <a:gd name="connsiteX9" fmla="*/ 28233 w 2566584"/>
                  <a:gd name="connsiteY9" fmla="*/ 1827440 h 1975091"/>
                  <a:gd name="connsiteX10" fmla="*/ 1075983 w 2566584"/>
                  <a:gd name="connsiteY10" fmla="*/ 1789340 h 1975091"/>
                  <a:gd name="connsiteX11" fmla="*/ 1318871 w 2566584"/>
                  <a:gd name="connsiteY11" fmla="*/ 1975077 h 1975091"/>
                  <a:gd name="connsiteX12" fmla="*/ 1452221 w 2566584"/>
                  <a:gd name="connsiteY12" fmla="*/ 1798864 h 1975091"/>
                  <a:gd name="connsiteX13" fmla="*/ 1623671 w 2566584"/>
                  <a:gd name="connsiteY13" fmla="*/ 1660753 h 1975091"/>
                  <a:gd name="connsiteX14" fmla="*/ 1671295 w 2566584"/>
                  <a:gd name="connsiteY14" fmla="*/ 1413102 h 1975091"/>
                  <a:gd name="connsiteX15" fmla="*/ 2033246 w 2566584"/>
                  <a:gd name="connsiteY15" fmla="*/ 755878 h 1975091"/>
                  <a:gd name="connsiteX16" fmla="*/ 2142783 w 2566584"/>
                  <a:gd name="connsiteY16" fmla="*/ 651102 h 1975091"/>
                  <a:gd name="connsiteX17" fmla="*/ 2399958 w 2566584"/>
                  <a:gd name="connsiteY17" fmla="*/ 622527 h 1975091"/>
                  <a:gd name="connsiteX18" fmla="*/ 2559502 w 2566584"/>
                  <a:gd name="connsiteY18" fmla="*/ 398689 h 1975091"/>
                  <a:gd name="connsiteX19" fmla="*/ 2554739 w 2566584"/>
                  <a:gd name="connsiteY19" fmla="*/ 251053 h 1975091"/>
                  <a:gd name="connsiteX20" fmla="*/ 2412658 w 2566584"/>
                  <a:gd name="connsiteY20" fmla="*/ 187553 h 1975091"/>
                  <a:gd name="connsiteX21" fmla="*/ 2388051 w 2566584"/>
                  <a:gd name="connsiteY21" fmla="*/ 165327 h 1975091"/>
                  <a:gd name="connsiteX22" fmla="*/ 2377733 w 2566584"/>
                  <a:gd name="connsiteY22" fmla="*/ 133578 h 1975091"/>
                  <a:gd name="connsiteX23" fmla="*/ 2405514 w 2566584"/>
                  <a:gd name="connsiteY23" fmla="*/ 40708 h 1975091"/>
                  <a:gd name="connsiteX24" fmla="*/ 2376145 w 2566584"/>
                  <a:gd name="connsiteY24" fmla="*/ 17689 h 1975091"/>
                  <a:gd name="connsiteX0" fmla="*/ 2376145 w 2566584"/>
                  <a:gd name="connsiteY0" fmla="*/ 17689 h 1975092"/>
                  <a:gd name="connsiteX1" fmla="*/ 2336458 w 2566584"/>
                  <a:gd name="connsiteY1" fmla="*/ 12927 h 1975092"/>
                  <a:gd name="connsiteX2" fmla="*/ 1790358 w 2566584"/>
                  <a:gd name="connsiteY2" fmla="*/ 3402 h 1975092"/>
                  <a:gd name="connsiteX3" fmla="*/ 1712571 w 2566584"/>
                  <a:gd name="connsiteY3" fmla="*/ 79603 h 1975092"/>
                  <a:gd name="connsiteX4" fmla="*/ 1714159 w 2566584"/>
                  <a:gd name="connsiteY4" fmla="*/ 432027 h 1975092"/>
                  <a:gd name="connsiteX5" fmla="*/ 1271246 w 2566584"/>
                  <a:gd name="connsiteY5" fmla="*/ 470127 h 1975092"/>
                  <a:gd name="connsiteX6" fmla="*/ 1085508 w 2566584"/>
                  <a:gd name="connsiteY6" fmla="*/ 679677 h 1975092"/>
                  <a:gd name="connsiteX7" fmla="*/ 394946 w 2566584"/>
                  <a:gd name="connsiteY7" fmla="*/ 727302 h 1975092"/>
                  <a:gd name="connsiteX8" fmla="*/ 13946 w 2566584"/>
                  <a:gd name="connsiteY8" fmla="*/ 1365477 h 1975092"/>
                  <a:gd name="connsiteX9" fmla="*/ 28233 w 2566584"/>
                  <a:gd name="connsiteY9" fmla="*/ 1827440 h 1975092"/>
                  <a:gd name="connsiteX10" fmla="*/ 1075983 w 2566584"/>
                  <a:gd name="connsiteY10" fmla="*/ 1789340 h 1975092"/>
                  <a:gd name="connsiteX11" fmla="*/ 1318871 w 2566584"/>
                  <a:gd name="connsiteY11" fmla="*/ 1975077 h 1975092"/>
                  <a:gd name="connsiteX12" fmla="*/ 1490321 w 2566584"/>
                  <a:gd name="connsiteY12" fmla="*/ 1802039 h 1975092"/>
                  <a:gd name="connsiteX13" fmla="*/ 1623671 w 2566584"/>
                  <a:gd name="connsiteY13" fmla="*/ 1660753 h 1975092"/>
                  <a:gd name="connsiteX14" fmla="*/ 1671295 w 2566584"/>
                  <a:gd name="connsiteY14" fmla="*/ 1413102 h 1975092"/>
                  <a:gd name="connsiteX15" fmla="*/ 2033246 w 2566584"/>
                  <a:gd name="connsiteY15" fmla="*/ 755878 h 1975092"/>
                  <a:gd name="connsiteX16" fmla="*/ 2142783 w 2566584"/>
                  <a:gd name="connsiteY16" fmla="*/ 651102 h 1975092"/>
                  <a:gd name="connsiteX17" fmla="*/ 2399958 w 2566584"/>
                  <a:gd name="connsiteY17" fmla="*/ 622527 h 1975092"/>
                  <a:gd name="connsiteX18" fmla="*/ 2559502 w 2566584"/>
                  <a:gd name="connsiteY18" fmla="*/ 398689 h 1975092"/>
                  <a:gd name="connsiteX19" fmla="*/ 2554739 w 2566584"/>
                  <a:gd name="connsiteY19" fmla="*/ 251053 h 1975092"/>
                  <a:gd name="connsiteX20" fmla="*/ 2412658 w 2566584"/>
                  <a:gd name="connsiteY20" fmla="*/ 187553 h 1975092"/>
                  <a:gd name="connsiteX21" fmla="*/ 2388051 w 2566584"/>
                  <a:gd name="connsiteY21" fmla="*/ 165327 h 1975092"/>
                  <a:gd name="connsiteX22" fmla="*/ 2377733 w 2566584"/>
                  <a:gd name="connsiteY22" fmla="*/ 133578 h 1975092"/>
                  <a:gd name="connsiteX23" fmla="*/ 2405514 w 2566584"/>
                  <a:gd name="connsiteY23" fmla="*/ 40708 h 1975092"/>
                  <a:gd name="connsiteX24" fmla="*/ 2376145 w 2566584"/>
                  <a:gd name="connsiteY24" fmla="*/ 17689 h 1975092"/>
                  <a:gd name="connsiteX0" fmla="*/ 2376145 w 2566584"/>
                  <a:gd name="connsiteY0" fmla="*/ 17689 h 1975092"/>
                  <a:gd name="connsiteX1" fmla="*/ 2336458 w 2566584"/>
                  <a:gd name="connsiteY1" fmla="*/ 12927 h 1975092"/>
                  <a:gd name="connsiteX2" fmla="*/ 1790358 w 2566584"/>
                  <a:gd name="connsiteY2" fmla="*/ 3402 h 1975092"/>
                  <a:gd name="connsiteX3" fmla="*/ 1712571 w 2566584"/>
                  <a:gd name="connsiteY3" fmla="*/ 79603 h 1975092"/>
                  <a:gd name="connsiteX4" fmla="*/ 1714159 w 2566584"/>
                  <a:gd name="connsiteY4" fmla="*/ 432027 h 1975092"/>
                  <a:gd name="connsiteX5" fmla="*/ 1271246 w 2566584"/>
                  <a:gd name="connsiteY5" fmla="*/ 470127 h 1975092"/>
                  <a:gd name="connsiteX6" fmla="*/ 1085508 w 2566584"/>
                  <a:gd name="connsiteY6" fmla="*/ 679677 h 1975092"/>
                  <a:gd name="connsiteX7" fmla="*/ 394946 w 2566584"/>
                  <a:gd name="connsiteY7" fmla="*/ 727302 h 1975092"/>
                  <a:gd name="connsiteX8" fmla="*/ 13946 w 2566584"/>
                  <a:gd name="connsiteY8" fmla="*/ 1365477 h 1975092"/>
                  <a:gd name="connsiteX9" fmla="*/ 28233 w 2566584"/>
                  <a:gd name="connsiteY9" fmla="*/ 1827440 h 1975092"/>
                  <a:gd name="connsiteX10" fmla="*/ 1075983 w 2566584"/>
                  <a:gd name="connsiteY10" fmla="*/ 1789340 h 1975092"/>
                  <a:gd name="connsiteX11" fmla="*/ 1318871 w 2566584"/>
                  <a:gd name="connsiteY11" fmla="*/ 1975077 h 1975092"/>
                  <a:gd name="connsiteX12" fmla="*/ 1490321 w 2566584"/>
                  <a:gd name="connsiteY12" fmla="*/ 1802039 h 1975092"/>
                  <a:gd name="connsiteX13" fmla="*/ 1636371 w 2566584"/>
                  <a:gd name="connsiteY13" fmla="*/ 1648053 h 1975092"/>
                  <a:gd name="connsiteX14" fmla="*/ 1671295 w 2566584"/>
                  <a:gd name="connsiteY14" fmla="*/ 1413102 h 1975092"/>
                  <a:gd name="connsiteX15" fmla="*/ 2033246 w 2566584"/>
                  <a:gd name="connsiteY15" fmla="*/ 755878 h 1975092"/>
                  <a:gd name="connsiteX16" fmla="*/ 2142783 w 2566584"/>
                  <a:gd name="connsiteY16" fmla="*/ 651102 h 1975092"/>
                  <a:gd name="connsiteX17" fmla="*/ 2399958 w 2566584"/>
                  <a:gd name="connsiteY17" fmla="*/ 622527 h 1975092"/>
                  <a:gd name="connsiteX18" fmla="*/ 2559502 w 2566584"/>
                  <a:gd name="connsiteY18" fmla="*/ 398689 h 1975092"/>
                  <a:gd name="connsiteX19" fmla="*/ 2554739 w 2566584"/>
                  <a:gd name="connsiteY19" fmla="*/ 251053 h 1975092"/>
                  <a:gd name="connsiteX20" fmla="*/ 2412658 w 2566584"/>
                  <a:gd name="connsiteY20" fmla="*/ 187553 h 1975092"/>
                  <a:gd name="connsiteX21" fmla="*/ 2388051 w 2566584"/>
                  <a:gd name="connsiteY21" fmla="*/ 165327 h 1975092"/>
                  <a:gd name="connsiteX22" fmla="*/ 2377733 w 2566584"/>
                  <a:gd name="connsiteY22" fmla="*/ 133578 h 1975092"/>
                  <a:gd name="connsiteX23" fmla="*/ 2405514 w 2566584"/>
                  <a:gd name="connsiteY23" fmla="*/ 40708 h 1975092"/>
                  <a:gd name="connsiteX24" fmla="*/ 2376145 w 2566584"/>
                  <a:gd name="connsiteY24" fmla="*/ 17689 h 1975092"/>
                  <a:gd name="connsiteX0" fmla="*/ 2376145 w 2566584"/>
                  <a:gd name="connsiteY0" fmla="*/ 17689 h 1975092"/>
                  <a:gd name="connsiteX1" fmla="*/ 2336458 w 2566584"/>
                  <a:gd name="connsiteY1" fmla="*/ 12927 h 1975092"/>
                  <a:gd name="connsiteX2" fmla="*/ 1790358 w 2566584"/>
                  <a:gd name="connsiteY2" fmla="*/ 3402 h 1975092"/>
                  <a:gd name="connsiteX3" fmla="*/ 1712571 w 2566584"/>
                  <a:gd name="connsiteY3" fmla="*/ 79603 h 1975092"/>
                  <a:gd name="connsiteX4" fmla="*/ 1714159 w 2566584"/>
                  <a:gd name="connsiteY4" fmla="*/ 432027 h 1975092"/>
                  <a:gd name="connsiteX5" fmla="*/ 1271246 w 2566584"/>
                  <a:gd name="connsiteY5" fmla="*/ 470127 h 1975092"/>
                  <a:gd name="connsiteX6" fmla="*/ 1085508 w 2566584"/>
                  <a:gd name="connsiteY6" fmla="*/ 679677 h 1975092"/>
                  <a:gd name="connsiteX7" fmla="*/ 394946 w 2566584"/>
                  <a:gd name="connsiteY7" fmla="*/ 727302 h 1975092"/>
                  <a:gd name="connsiteX8" fmla="*/ 13946 w 2566584"/>
                  <a:gd name="connsiteY8" fmla="*/ 1365477 h 1975092"/>
                  <a:gd name="connsiteX9" fmla="*/ 28233 w 2566584"/>
                  <a:gd name="connsiteY9" fmla="*/ 1827440 h 1975092"/>
                  <a:gd name="connsiteX10" fmla="*/ 1075983 w 2566584"/>
                  <a:gd name="connsiteY10" fmla="*/ 1789340 h 1975092"/>
                  <a:gd name="connsiteX11" fmla="*/ 1318871 w 2566584"/>
                  <a:gd name="connsiteY11" fmla="*/ 1975077 h 1975092"/>
                  <a:gd name="connsiteX12" fmla="*/ 1490321 w 2566584"/>
                  <a:gd name="connsiteY12" fmla="*/ 1802039 h 1975092"/>
                  <a:gd name="connsiteX13" fmla="*/ 1636371 w 2566584"/>
                  <a:gd name="connsiteY13" fmla="*/ 1648053 h 1975092"/>
                  <a:gd name="connsiteX14" fmla="*/ 1709395 w 2566584"/>
                  <a:gd name="connsiteY14" fmla="*/ 1371827 h 1975092"/>
                  <a:gd name="connsiteX15" fmla="*/ 2033246 w 2566584"/>
                  <a:gd name="connsiteY15" fmla="*/ 755878 h 1975092"/>
                  <a:gd name="connsiteX16" fmla="*/ 2142783 w 2566584"/>
                  <a:gd name="connsiteY16" fmla="*/ 651102 h 1975092"/>
                  <a:gd name="connsiteX17" fmla="*/ 2399958 w 2566584"/>
                  <a:gd name="connsiteY17" fmla="*/ 622527 h 1975092"/>
                  <a:gd name="connsiteX18" fmla="*/ 2559502 w 2566584"/>
                  <a:gd name="connsiteY18" fmla="*/ 398689 h 1975092"/>
                  <a:gd name="connsiteX19" fmla="*/ 2554739 w 2566584"/>
                  <a:gd name="connsiteY19" fmla="*/ 251053 h 1975092"/>
                  <a:gd name="connsiteX20" fmla="*/ 2412658 w 2566584"/>
                  <a:gd name="connsiteY20" fmla="*/ 187553 h 1975092"/>
                  <a:gd name="connsiteX21" fmla="*/ 2388051 w 2566584"/>
                  <a:gd name="connsiteY21" fmla="*/ 165327 h 1975092"/>
                  <a:gd name="connsiteX22" fmla="*/ 2377733 w 2566584"/>
                  <a:gd name="connsiteY22" fmla="*/ 133578 h 1975092"/>
                  <a:gd name="connsiteX23" fmla="*/ 2405514 w 2566584"/>
                  <a:gd name="connsiteY23" fmla="*/ 40708 h 1975092"/>
                  <a:gd name="connsiteX24" fmla="*/ 2376145 w 2566584"/>
                  <a:gd name="connsiteY24" fmla="*/ 17689 h 1975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66584" h="1975092">
                    <a:moveTo>
                      <a:pt x="2376145" y="17689"/>
                    </a:moveTo>
                    <a:cubicBezTo>
                      <a:pt x="2364636" y="13059"/>
                      <a:pt x="2451552" y="12927"/>
                      <a:pt x="2336458" y="12927"/>
                    </a:cubicBezTo>
                    <a:cubicBezTo>
                      <a:pt x="2139608" y="11869"/>
                      <a:pt x="1894339" y="-7711"/>
                      <a:pt x="1790358" y="3402"/>
                    </a:cubicBezTo>
                    <a:cubicBezTo>
                      <a:pt x="1686377" y="14515"/>
                      <a:pt x="1725271" y="8166"/>
                      <a:pt x="1712571" y="79603"/>
                    </a:cubicBezTo>
                    <a:cubicBezTo>
                      <a:pt x="1699871" y="151041"/>
                      <a:pt x="1726064" y="414565"/>
                      <a:pt x="1714159" y="432027"/>
                    </a:cubicBezTo>
                    <a:cubicBezTo>
                      <a:pt x="1697491" y="449489"/>
                      <a:pt x="1376021" y="428852"/>
                      <a:pt x="1271246" y="470127"/>
                    </a:cubicBezTo>
                    <a:cubicBezTo>
                      <a:pt x="1166471" y="511402"/>
                      <a:pt x="1231558" y="636815"/>
                      <a:pt x="1085508" y="679677"/>
                    </a:cubicBezTo>
                    <a:cubicBezTo>
                      <a:pt x="855321" y="695552"/>
                      <a:pt x="429870" y="692377"/>
                      <a:pt x="394946" y="727302"/>
                    </a:cubicBezTo>
                    <a:cubicBezTo>
                      <a:pt x="360022" y="762227"/>
                      <a:pt x="37759" y="1301976"/>
                      <a:pt x="13946" y="1365477"/>
                    </a:cubicBezTo>
                    <a:cubicBezTo>
                      <a:pt x="-9867" y="1428978"/>
                      <a:pt x="-1930" y="1811565"/>
                      <a:pt x="28233" y="1827440"/>
                    </a:cubicBezTo>
                    <a:cubicBezTo>
                      <a:pt x="58396" y="1843315"/>
                      <a:pt x="983908" y="1792515"/>
                      <a:pt x="1075983" y="1789340"/>
                    </a:cubicBezTo>
                    <a:cubicBezTo>
                      <a:pt x="1210126" y="1813946"/>
                      <a:pt x="1256165" y="1973490"/>
                      <a:pt x="1318871" y="1975077"/>
                    </a:cubicBezTo>
                    <a:cubicBezTo>
                      <a:pt x="1381577" y="1976664"/>
                      <a:pt x="1437404" y="1856543"/>
                      <a:pt x="1490321" y="1802039"/>
                    </a:cubicBezTo>
                    <a:cubicBezTo>
                      <a:pt x="1543238" y="1747535"/>
                      <a:pt x="1599859" y="1719755"/>
                      <a:pt x="1636371" y="1648053"/>
                    </a:cubicBezTo>
                    <a:cubicBezTo>
                      <a:pt x="1672883" y="1576351"/>
                      <a:pt x="1643249" y="1520523"/>
                      <a:pt x="1709395" y="1371827"/>
                    </a:cubicBezTo>
                    <a:cubicBezTo>
                      <a:pt x="1775541" y="1223131"/>
                      <a:pt x="1961015" y="875999"/>
                      <a:pt x="2033246" y="755878"/>
                    </a:cubicBezTo>
                    <a:cubicBezTo>
                      <a:pt x="2105477" y="635757"/>
                      <a:pt x="2081664" y="673327"/>
                      <a:pt x="2142783" y="651102"/>
                    </a:cubicBezTo>
                    <a:cubicBezTo>
                      <a:pt x="2203902" y="628877"/>
                      <a:pt x="2330505" y="664596"/>
                      <a:pt x="2399958" y="622527"/>
                    </a:cubicBezTo>
                    <a:cubicBezTo>
                      <a:pt x="2469411" y="580458"/>
                      <a:pt x="2565058" y="452664"/>
                      <a:pt x="2559502" y="398689"/>
                    </a:cubicBezTo>
                    <a:cubicBezTo>
                      <a:pt x="2557914" y="349477"/>
                      <a:pt x="2579213" y="286242"/>
                      <a:pt x="2554739" y="251053"/>
                    </a:cubicBezTo>
                    <a:cubicBezTo>
                      <a:pt x="2530265" y="215864"/>
                      <a:pt x="2440042" y="197872"/>
                      <a:pt x="2412658" y="187553"/>
                    </a:cubicBezTo>
                    <a:cubicBezTo>
                      <a:pt x="2382496" y="178822"/>
                      <a:pt x="2393872" y="174323"/>
                      <a:pt x="2388051" y="165327"/>
                    </a:cubicBezTo>
                    <a:cubicBezTo>
                      <a:pt x="2382230" y="156331"/>
                      <a:pt x="2375616" y="154745"/>
                      <a:pt x="2377733" y="133578"/>
                    </a:cubicBezTo>
                    <a:lnTo>
                      <a:pt x="2405514" y="40708"/>
                    </a:lnTo>
                    <a:cubicBezTo>
                      <a:pt x="2408689" y="13720"/>
                      <a:pt x="2387654" y="22319"/>
                      <a:pt x="2376145" y="17689"/>
                    </a:cubicBezTo>
                    <a:close/>
                  </a:path>
                </a:pathLst>
              </a:custGeom>
              <a:solidFill>
                <a:schemeClr val="accent1">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defTabSz="844083" fontAlgn="auto">
                  <a:spcBef>
                    <a:spcPts val="0"/>
                  </a:spcBef>
                  <a:spcAft>
                    <a:spcPts val="0"/>
                  </a:spcAft>
                  <a:defRPr/>
                </a:pPr>
                <a:endParaRPr lang="ja-JP" altLang="en-US" sz="1477">
                  <a:solidFill>
                    <a:prstClr val="white"/>
                  </a:solidFill>
                  <a:latin typeface="Calibri"/>
                  <a:ea typeface="メイリオ"/>
                </a:endParaRPr>
              </a:p>
            </p:txBody>
          </p:sp>
          <p:sp>
            <p:nvSpPr>
              <p:cNvPr id="36" name="フリーフォーム 35"/>
              <p:cNvSpPr/>
              <p:nvPr/>
            </p:nvSpPr>
            <p:spPr>
              <a:xfrm>
                <a:off x="2684705" y="3608802"/>
                <a:ext cx="801363" cy="1624592"/>
              </a:xfrm>
              <a:custGeom>
                <a:avLst/>
                <a:gdLst>
                  <a:gd name="connsiteX0" fmla="*/ 320040 w 815340"/>
                  <a:gd name="connsiteY0" fmla="*/ 0 h 1706880"/>
                  <a:gd name="connsiteX1" fmla="*/ 144780 w 815340"/>
                  <a:gd name="connsiteY1" fmla="*/ 121920 h 1706880"/>
                  <a:gd name="connsiteX2" fmla="*/ 99060 w 815340"/>
                  <a:gd name="connsiteY2" fmla="*/ 281940 h 1706880"/>
                  <a:gd name="connsiteX3" fmla="*/ 190500 w 815340"/>
                  <a:gd name="connsiteY3" fmla="*/ 396240 h 1706880"/>
                  <a:gd name="connsiteX4" fmla="*/ 83820 w 815340"/>
                  <a:gd name="connsiteY4" fmla="*/ 944880 h 1706880"/>
                  <a:gd name="connsiteX5" fmla="*/ 99060 w 815340"/>
                  <a:gd name="connsiteY5" fmla="*/ 1310640 h 1706880"/>
                  <a:gd name="connsiteX6" fmla="*/ 0 w 815340"/>
                  <a:gd name="connsiteY6" fmla="*/ 1569720 h 1706880"/>
                  <a:gd name="connsiteX7" fmla="*/ 228600 w 815340"/>
                  <a:gd name="connsiteY7" fmla="*/ 1706880 h 1706880"/>
                  <a:gd name="connsiteX8" fmla="*/ 815340 w 815340"/>
                  <a:gd name="connsiteY8" fmla="*/ 845820 h 1706880"/>
                  <a:gd name="connsiteX9" fmla="*/ 807720 w 815340"/>
                  <a:gd name="connsiteY9" fmla="*/ 320040 h 1706880"/>
                  <a:gd name="connsiteX10" fmla="*/ 502920 w 815340"/>
                  <a:gd name="connsiteY10" fmla="*/ 312420 h 1706880"/>
                  <a:gd name="connsiteX11" fmla="*/ 320040 w 815340"/>
                  <a:gd name="connsiteY11" fmla="*/ 0 h 1706880"/>
                  <a:gd name="connsiteX0" fmla="*/ 320040 w 869367"/>
                  <a:gd name="connsiteY0" fmla="*/ 0 h 1706880"/>
                  <a:gd name="connsiteX1" fmla="*/ 144780 w 869367"/>
                  <a:gd name="connsiteY1" fmla="*/ 121920 h 1706880"/>
                  <a:gd name="connsiteX2" fmla="*/ 99060 w 869367"/>
                  <a:gd name="connsiteY2" fmla="*/ 281940 h 1706880"/>
                  <a:gd name="connsiteX3" fmla="*/ 190500 w 869367"/>
                  <a:gd name="connsiteY3" fmla="*/ 396240 h 1706880"/>
                  <a:gd name="connsiteX4" fmla="*/ 83820 w 869367"/>
                  <a:gd name="connsiteY4" fmla="*/ 944880 h 1706880"/>
                  <a:gd name="connsiteX5" fmla="*/ 99060 w 869367"/>
                  <a:gd name="connsiteY5" fmla="*/ 1310640 h 1706880"/>
                  <a:gd name="connsiteX6" fmla="*/ 0 w 869367"/>
                  <a:gd name="connsiteY6" fmla="*/ 1569720 h 1706880"/>
                  <a:gd name="connsiteX7" fmla="*/ 228600 w 869367"/>
                  <a:gd name="connsiteY7" fmla="*/ 1706880 h 1706880"/>
                  <a:gd name="connsiteX8" fmla="*/ 815340 w 869367"/>
                  <a:gd name="connsiteY8" fmla="*/ 845820 h 1706880"/>
                  <a:gd name="connsiteX9" fmla="*/ 807720 w 869367"/>
                  <a:gd name="connsiteY9" fmla="*/ 320040 h 1706880"/>
                  <a:gd name="connsiteX10" fmla="*/ 502920 w 869367"/>
                  <a:gd name="connsiteY10" fmla="*/ 312420 h 1706880"/>
                  <a:gd name="connsiteX11" fmla="*/ 320040 w 869367"/>
                  <a:gd name="connsiteY11" fmla="*/ 0 h 1706880"/>
                  <a:gd name="connsiteX0" fmla="*/ 320040 w 885873"/>
                  <a:gd name="connsiteY0" fmla="*/ 0 h 1706880"/>
                  <a:gd name="connsiteX1" fmla="*/ 144780 w 885873"/>
                  <a:gd name="connsiteY1" fmla="*/ 121920 h 1706880"/>
                  <a:gd name="connsiteX2" fmla="*/ 99060 w 885873"/>
                  <a:gd name="connsiteY2" fmla="*/ 281940 h 1706880"/>
                  <a:gd name="connsiteX3" fmla="*/ 190500 w 885873"/>
                  <a:gd name="connsiteY3" fmla="*/ 396240 h 1706880"/>
                  <a:gd name="connsiteX4" fmla="*/ 83820 w 885873"/>
                  <a:gd name="connsiteY4" fmla="*/ 944880 h 1706880"/>
                  <a:gd name="connsiteX5" fmla="*/ 99060 w 885873"/>
                  <a:gd name="connsiteY5" fmla="*/ 1310640 h 1706880"/>
                  <a:gd name="connsiteX6" fmla="*/ 0 w 885873"/>
                  <a:gd name="connsiteY6" fmla="*/ 1569720 h 1706880"/>
                  <a:gd name="connsiteX7" fmla="*/ 228600 w 885873"/>
                  <a:gd name="connsiteY7" fmla="*/ 1706880 h 1706880"/>
                  <a:gd name="connsiteX8" fmla="*/ 815340 w 885873"/>
                  <a:gd name="connsiteY8" fmla="*/ 845820 h 1706880"/>
                  <a:gd name="connsiteX9" fmla="*/ 807720 w 885873"/>
                  <a:gd name="connsiteY9" fmla="*/ 320040 h 1706880"/>
                  <a:gd name="connsiteX10" fmla="*/ 502920 w 885873"/>
                  <a:gd name="connsiteY10" fmla="*/ 312420 h 1706880"/>
                  <a:gd name="connsiteX11" fmla="*/ 320040 w 885873"/>
                  <a:gd name="connsiteY11" fmla="*/ 0 h 1706880"/>
                  <a:gd name="connsiteX0" fmla="*/ 320040 w 885873"/>
                  <a:gd name="connsiteY0" fmla="*/ 0 h 1706880"/>
                  <a:gd name="connsiteX1" fmla="*/ 144780 w 885873"/>
                  <a:gd name="connsiteY1" fmla="*/ 121920 h 1706880"/>
                  <a:gd name="connsiteX2" fmla="*/ 99060 w 885873"/>
                  <a:gd name="connsiteY2" fmla="*/ 281940 h 1706880"/>
                  <a:gd name="connsiteX3" fmla="*/ 190500 w 885873"/>
                  <a:gd name="connsiteY3" fmla="*/ 396240 h 1706880"/>
                  <a:gd name="connsiteX4" fmla="*/ 83820 w 885873"/>
                  <a:gd name="connsiteY4" fmla="*/ 944880 h 1706880"/>
                  <a:gd name="connsiteX5" fmla="*/ 99060 w 885873"/>
                  <a:gd name="connsiteY5" fmla="*/ 1310640 h 1706880"/>
                  <a:gd name="connsiteX6" fmla="*/ 0 w 885873"/>
                  <a:gd name="connsiteY6" fmla="*/ 1569720 h 1706880"/>
                  <a:gd name="connsiteX7" fmla="*/ 228600 w 885873"/>
                  <a:gd name="connsiteY7" fmla="*/ 1706880 h 1706880"/>
                  <a:gd name="connsiteX8" fmla="*/ 815340 w 885873"/>
                  <a:gd name="connsiteY8" fmla="*/ 845820 h 1706880"/>
                  <a:gd name="connsiteX9" fmla="*/ 807720 w 885873"/>
                  <a:gd name="connsiteY9" fmla="*/ 320040 h 1706880"/>
                  <a:gd name="connsiteX10" fmla="*/ 502920 w 885873"/>
                  <a:gd name="connsiteY10" fmla="*/ 312420 h 1706880"/>
                  <a:gd name="connsiteX11" fmla="*/ 320040 w 885873"/>
                  <a:gd name="connsiteY11" fmla="*/ 0 h 1706880"/>
                  <a:gd name="connsiteX0" fmla="*/ 320040 w 885873"/>
                  <a:gd name="connsiteY0" fmla="*/ 5804 h 1712684"/>
                  <a:gd name="connsiteX1" fmla="*/ 144780 w 885873"/>
                  <a:gd name="connsiteY1" fmla="*/ 127724 h 1712684"/>
                  <a:gd name="connsiteX2" fmla="*/ 99060 w 885873"/>
                  <a:gd name="connsiteY2" fmla="*/ 287744 h 1712684"/>
                  <a:gd name="connsiteX3" fmla="*/ 190500 w 885873"/>
                  <a:gd name="connsiteY3" fmla="*/ 402044 h 1712684"/>
                  <a:gd name="connsiteX4" fmla="*/ 83820 w 885873"/>
                  <a:gd name="connsiteY4" fmla="*/ 950684 h 1712684"/>
                  <a:gd name="connsiteX5" fmla="*/ 99060 w 885873"/>
                  <a:gd name="connsiteY5" fmla="*/ 1316444 h 1712684"/>
                  <a:gd name="connsiteX6" fmla="*/ 0 w 885873"/>
                  <a:gd name="connsiteY6" fmla="*/ 1575524 h 1712684"/>
                  <a:gd name="connsiteX7" fmla="*/ 228600 w 885873"/>
                  <a:gd name="connsiteY7" fmla="*/ 1712684 h 1712684"/>
                  <a:gd name="connsiteX8" fmla="*/ 815340 w 885873"/>
                  <a:gd name="connsiteY8" fmla="*/ 851624 h 1712684"/>
                  <a:gd name="connsiteX9" fmla="*/ 807720 w 885873"/>
                  <a:gd name="connsiteY9" fmla="*/ 325844 h 1712684"/>
                  <a:gd name="connsiteX10" fmla="*/ 502920 w 885873"/>
                  <a:gd name="connsiteY10" fmla="*/ 318224 h 1712684"/>
                  <a:gd name="connsiteX11" fmla="*/ 320040 w 885873"/>
                  <a:gd name="connsiteY11" fmla="*/ 5804 h 1712684"/>
                  <a:gd name="connsiteX0" fmla="*/ 320040 w 885873"/>
                  <a:gd name="connsiteY0" fmla="*/ 6080 h 1712960"/>
                  <a:gd name="connsiteX1" fmla="*/ 144780 w 885873"/>
                  <a:gd name="connsiteY1" fmla="*/ 128000 h 1712960"/>
                  <a:gd name="connsiteX2" fmla="*/ 99060 w 885873"/>
                  <a:gd name="connsiteY2" fmla="*/ 288020 h 1712960"/>
                  <a:gd name="connsiteX3" fmla="*/ 190500 w 885873"/>
                  <a:gd name="connsiteY3" fmla="*/ 402320 h 1712960"/>
                  <a:gd name="connsiteX4" fmla="*/ 83820 w 885873"/>
                  <a:gd name="connsiteY4" fmla="*/ 950960 h 1712960"/>
                  <a:gd name="connsiteX5" fmla="*/ 99060 w 885873"/>
                  <a:gd name="connsiteY5" fmla="*/ 1316720 h 1712960"/>
                  <a:gd name="connsiteX6" fmla="*/ 0 w 885873"/>
                  <a:gd name="connsiteY6" fmla="*/ 1575800 h 1712960"/>
                  <a:gd name="connsiteX7" fmla="*/ 228600 w 885873"/>
                  <a:gd name="connsiteY7" fmla="*/ 1712960 h 1712960"/>
                  <a:gd name="connsiteX8" fmla="*/ 815340 w 885873"/>
                  <a:gd name="connsiteY8" fmla="*/ 851900 h 1712960"/>
                  <a:gd name="connsiteX9" fmla="*/ 807720 w 885873"/>
                  <a:gd name="connsiteY9" fmla="*/ 326120 h 1712960"/>
                  <a:gd name="connsiteX10" fmla="*/ 502920 w 885873"/>
                  <a:gd name="connsiteY10" fmla="*/ 318500 h 1712960"/>
                  <a:gd name="connsiteX11" fmla="*/ 320040 w 885873"/>
                  <a:gd name="connsiteY11" fmla="*/ 6080 h 1712960"/>
                  <a:gd name="connsiteX0" fmla="*/ 320040 w 885873"/>
                  <a:gd name="connsiteY0" fmla="*/ 6080 h 1712960"/>
                  <a:gd name="connsiteX1" fmla="*/ 144780 w 885873"/>
                  <a:gd name="connsiteY1" fmla="*/ 128000 h 1712960"/>
                  <a:gd name="connsiteX2" fmla="*/ 99060 w 885873"/>
                  <a:gd name="connsiteY2" fmla="*/ 288020 h 1712960"/>
                  <a:gd name="connsiteX3" fmla="*/ 190500 w 885873"/>
                  <a:gd name="connsiteY3" fmla="*/ 402320 h 1712960"/>
                  <a:gd name="connsiteX4" fmla="*/ 83820 w 885873"/>
                  <a:gd name="connsiteY4" fmla="*/ 950960 h 1712960"/>
                  <a:gd name="connsiteX5" fmla="*/ 99060 w 885873"/>
                  <a:gd name="connsiteY5" fmla="*/ 1316720 h 1712960"/>
                  <a:gd name="connsiteX6" fmla="*/ 0 w 885873"/>
                  <a:gd name="connsiteY6" fmla="*/ 1575800 h 1712960"/>
                  <a:gd name="connsiteX7" fmla="*/ 228600 w 885873"/>
                  <a:gd name="connsiteY7" fmla="*/ 1712960 h 1712960"/>
                  <a:gd name="connsiteX8" fmla="*/ 815340 w 885873"/>
                  <a:gd name="connsiteY8" fmla="*/ 851900 h 1712960"/>
                  <a:gd name="connsiteX9" fmla="*/ 807720 w 885873"/>
                  <a:gd name="connsiteY9" fmla="*/ 326120 h 1712960"/>
                  <a:gd name="connsiteX10" fmla="*/ 502920 w 885873"/>
                  <a:gd name="connsiteY10" fmla="*/ 318500 h 1712960"/>
                  <a:gd name="connsiteX11" fmla="*/ 320040 w 885873"/>
                  <a:gd name="connsiteY11" fmla="*/ 6080 h 1712960"/>
                  <a:gd name="connsiteX0" fmla="*/ 320040 w 885873"/>
                  <a:gd name="connsiteY0" fmla="*/ 6080 h 1712960"/>
                  <a:gd name="connsiteX1" fmla="*/ 144780 w 885873"/>
                  <a:gd name="connsiteY1" fmla="*/ 128000 h 1712960"/>
                  <a:gd name="connsiteX2" fmla="*/ 99060 w 885873"/>
                  <a:gd name="connsiteY2" fmla="*/ 288020 h 1712960"/>
                  <a:gd name="connsiteX3" fmla="*/ 190500 w 885873"/>
                  <a:gd name="connsiteY3" fmla="*/ 402320 h 1712960"/>
                  <a:gd name="connsiteX4" fmla="*/ 83820 w 885873"/>
                  <a:gd name="connsiteY4" fmla="*/ 950960 h 1712960"/>
                  <a:gd name="connsiteX5" fmla="*/ 99060 w 885873"/>
                  <a:gd name="connsiteY5" fmla="*/ 1316720 h 1712960"/>
                  <a:gd name="connsiteX6" fmla="*/ 0 w 885873"/>
                  <a:gd name="connsiteY6" fmla="*/ 1575800 h 1712960"/>
                  <a:gd name="connsiteX7" fmla="*/ 228600 w 885873"/>
                  <a:gd name="connsiteY7" fmla="*/ 1712960 h 1712960"/>
                  <a:gd name="connsiteX8" fmla="*/ 815340 w 885873"/>
                  <a:gd name="connsiteY8" fmla="*/ 851900 h 1712960"/>
                  <a:gd name="connsiteX9" fmla="*/ 807720 w 885873"/>
                  <a:gd name="connsiteY9" fmla="*/ 326120 h 1712960"/>
                  <a:gd name="connsiteX10" fmla="*/ 502920 w 885873"/>
                  <a:gd name="connsiteY10" fmla="*/ 318500 h 1712960"/>
                  <a:gd name="connsiteX11" fmla="*/ 320040 w 885873"/>
                  <a:gd name="connsiteY11" fmla="*/ 6080 h 1712960"/>
                  <a:gd name="connsiteX0" fmla="*/ 320040 w 885873"/>
                  <a:gd name="connsiteY0" fmla="*/ 6080 h 1712960"/>
                  <a:gd name="connsiteX1" fmla="*/ 144780 w 885873"/>
                  <a:gd name="connsiteY1" fmla="*/ 128000 h 1712960"/>
                  <a:gd name="connsiteX2" fmla="*/ 99060 w 885873"/>
                  <a:gd name="connsiteY2" fmla="*/ 288020 h 1712960"/>
                  <a:gd name="connsiteX3" fmla="*/ 190500 w 885873"/>
                  <a:gd name="connsiteY3" fmla="*/ 402320 h 1712960"/>
                  <a:gd name="connsiteX4" fmla="*/ 83820 w 885873"/>
                  <a:gd name="connsiteY4" fmla="*/ 950960 h 1712960"/>
                  <a:gd name="connsiteX5" fmla="*/ 99060 w 885873"/>
                  <a:gd name="connsiteY5" fmla="*/ 1316720 h 1712960"/>
                  <a:gd name="connsiteX6" fmla="*/ 0 w 885873"/>
                  <a:gd name="connsiteY6" fmla="*/ 1575800 h 1712960"/>
                  <a:gd name="connsiteX7" fmla="*/ 228600 w 885873"/>
                  <a:gd name="connsiteY7" fmla="*/ 1712960 h 1712960"/>
                  <a:gd name="connsiteX8" fmla="*/ 815340 w 885873"/>
                  <a:gd name="connsiteY8" fmla="*/ 851900 h 1712960"/>
                  <a:gd name="connsiteX9" fmla="*/ 807720 w 885873"/>
                  <a:gd name="connsiteY9" fmla="*/ 326120 h 1712960"/>
                  <a:gd name="connsiteX10" fmla="*/ 502920 w 885873"/>
                  <a:gd name="connsiteY10" fmla="*/ 318500 h 1712960"/>
                  <a:gd name="connsiteX11" fmla="*/ 320040 w 885873"/>
                  <a:gd name="connsiteY11" fmla="*/ 6080 h 1712960"/>
                  <a:gd name="connsiteX0" fmla="*/ 320040 w 885873"/>
                  <a:gd name="connsiteY0" fmla="*/ 6080 h 1712960"/>
                  <a:gd name="connsiteX1" fmla="*/ 144780 w 885873"/>
                  <a:gd name="connsiteY1" fmla="*/ 128000 h 1712960"/>
                  <a:gd name="connsiteX2" fmla="*/ 99060 w 885873"/>
                  <a:gd name="connsiteY2" fmla="*/ 288020 h 1712960"/>
                  <a:gd name="connsiteX3" fmla="*/ 190500 w 885873"/>
                  <a:gd name="connsiteY3" fmla="*/ 402320 h 1712960"/>
                  <a:gd name="connsiteX4" fmla="*/ 83820 w 885873"/>
                  <a:gd name="connsiteY4" fmla="*/ 950960 h 1712960"/>
                  <a:gd name="connsiteX5" fmla="*/ 99060 w 885873"/>
                  <a:gd name="connsiteY5" fmla="*/ 1316720 h 1712960"/>
                  <a:gd name="connsiteX6" fmla="*/ 0 w 885873"/>
                  <a:gd name="connsiteY6" fmla="*/ 1575800 h 1712960"/>
                  <a:gd name="connsiteX7" fmla="*/ 228600 w 885873"/>
                  <a:gd name="connsiteY7" fmla="*/ 1712960 h 1712960"/>
                  <a:gd name="connsiteX8" fmla="*/ 815340 w 885873"/>
                  <a:gd name="connsiteY8" fmla="*/ 851900 h 1712960"/>
                  <a:gd name="connsiteX9" fmla="*/ 807720 w 885873"/>
                  <a:gd name="connsiteY9" fmla="*/ 326120 h 1712960"/>
                  <a:gd name="connsiteX10" fmla="*/ 502920 w 885873"/>
                  <a:gd name="connsiteY10" fmla="*/ 318500 h 1712960"/>
                  <a:gd name="connsiteX11" fmla="*/ 320040 w 885873"/>
                  <a:gd name="connsiteY11" fmla="*/ 6080 h 1712960"/>
                  <a:gd name="connsiteX0" fmla="*/ 325371 w 891204"/>
                  <a:gd name="connsiteY0" fmla="*/ 6080 h 1754584"/>
                  <a:gd name="connsiteX1" fmla="*/ 150111 w 891204"/>
                  <a:gd name="connsiteY1" fmla="*/ 128000 h 1754584"/>
                  <a:gd name="connsiteX2" fmla="*/ 104391 w 891204"/>
                  <a:gd name="connsiteY2" fmla="*/ 288020 h 1754584"/>
                  <a:gd name="connsiteX3" fmla="*/ 195831 w 891204"/>
                  <a:gd name="connsiteY3" fmla="*/ 402320 h 1754584"/>
                  <a:gd name="connsiteX4" fmla="*/ 89151 w 891204"/>
                  <a:gd name="connsiteY4" fmla="*/ 950960 h 1754584"/>
                  <a:gd name="connsiteX5" fmla="*/ 104391 w 891204"/>
                  <a:gd name="connsiteY5" fmla="*/ 1316720 h 1754584"/>
                  <a:gd name="connsiteX6" fmla="*/ 5331 w 891204"/>
                  <a:gd name="connsiteY6" fmla="*/ 1575800 h 1754584"/>
                  <a:gd name="connsiteX7" fmla="*/ 233931 w 891204"/>
                  <a:gd name="connsiteY7" fmla="*/ 1712960 h 1754584"/>
                  <a:gd name="connsiteX8" fmla="*/ 820671 w 891204"/>
                  <a:gd name="connsiteY8" fmla="*/ 851900 h 1754584"/>
                  <a:gd name="connsiteX9" fmla="*/ 813051 w 891204"/>
                  <a:gd name="connsiteY9" fmla="*/ 326120 h 1754584"/>
                  <a:gd name="connsiteX10" fmla="*/ 508251 w 891204"/>
                  <a:gd name="connsiteY10" fmla="*/ 318500 h 1754584"/>
                  <a:gd name="connsiteX11" fmla="*/ 325371 w 891204"/>
                  <a:gd name="connsiteY11" fmla="*/ 6080 h 1754584"/>
                  <a:gd name="connsiteX0" fmla="*/ 320040 w 885873"/>
                  <a:gd name="connsiteY0" fmla="*/ 6080 h 1751958"/>
                  <a:gd name="connsiteX1" fmla="*/ 144780 w 885873"/>
                  <a:gd name="connsiteY1" fmla="*/ 128000 h 1751958"/>
                  <a:gd name="connsiteX2" fmla="*/ 99060 w 885873"/>
                  <a:gd name="connsiteY2" fmla="*/ 288020 h 1751958"/>
                  <a:gd name="connsiteX3" fmla="*/ 190500 w 885873"/>
                  <a:gd name="connsiteY3" fmla="*/ 402320 h 1751958"/>
                  <a:gd name="connsiteX4" fmla="*/ 83820 w 885873"/>
                  <a:gd name="connsiteY4" fmla="*/ 950960 h 1751958"/>
                  <a:gd name="connsiteX5" fmla="*/ 99060 w 885873"/>
                  <a:gd name="connsiteY5" fmla="*/ 1316720 h 1751958"/>
                  <a:gd name="connsiteX6" fmla="*/ 0 w 885873"/>
                  <a:gd name="connsiteY6" fmla="*/ 1575800 h 1751958"/>
                  <a:gd name="connsiteX7" fmla="*/ 228600 w 885873"/>
                  <a:gd name="connsiteY7" fmla="*/ 1712960 h 1751958"/>
                  <a:gd name="connsiteX8" fmla="*/ 815340 w 885873"/>
                  <a:gd name="connsiteY8" fmla="*/ 851900 h 1751958"/>
                  <a:gd name="connsiteX9" fmla="*/ 807720 w 885873"/>
                  <a:gd name="connsiteY9" fmla="*/ 326120 h 1751958"/>
                  <a:gd name="connsiteX10" fmla="*/ 502920 w 885873"/>
                  <a:gd name="connsiteY10" fmla="*/ 318500 h 1751958"/>
                  <a:gd name="connsiteX11" fmla="*/ 320040 w 885873"/>
                  <a:gd name="connsiteY11" fmla="*/ 6080 h 1751958"/>
                  <a:gd name="connsiteX0" fmla="*/ 320040 w 885873"/>
                  <a:gd name="connsiteY0" fmla="*/ 6080 h 1712960"/>
                  <a:gd name="connsiteX1" fmla="*/ 144780 w 885873"/>
                  <a:gd name="connsiteY1" fmla="*/ 128000 h 1712960"/>
                  <a:gd name="connsiteX2" fmla="*/ 99060 w 885873"/>
                  <a:gd name="connsiteY2" fmla="*/ 288020 h 1712960"/>
                  <a:gd name="connsiteX3" fmla="*/ 190500 w 885873"/>
                  <a:gd name="connsiteY3" fmla="*/ 402320 h 1712960"/>
                  <a:gd name="connsiteX4" fmla="*/ 83820 w 885873"/>
                  <a:gd name="connsiteY4" fmla="*/ 950960 h 1712960"/>
                  <a:gd name="connsiteX5" fmla="*/ 99060 w 885873"/>
                  <a:gd name="connsiteY5" fmla="*/ 1316720 h 1712960"/>
                  <a:gd name="connsiteX6" fmla="*/ 0 w 885873"/>
                  <a:gd name="connsiteY6" fmla="*/ 1575800 h 1712960"/>
                  <a:gd name="connsiteX7" fmla="*/ 228600 w 885873"/>
                  <a:gd name="connsiteY7" fmla="*/ 1712960 h 1712960"/>
                  <a:gd name="connsiteX8" fmla="*/ 815340 w 885873"/>
                  <a:gd name="connsiteY8" fmla="*/ 851900 h 1712960"/>
                  <a:gd name="connsiteX9" fmla="*/ 807720 w 885873"/>
                  <a:gd name="connsiteY9" fmla="*/ 326120 h 1712960"/>
                  <a:gd name="connsiteX10" fmla="*/ 502920 w 885873"/>
                  <a:gd name="connsiteY10" fmla="*/ 318500 h 1712960"/>
                  <a:gd name="connsiteX11" fmla="*/ 320040 w 885873"/>
                  <a:gd name="connsiteY11" fmla="*/ 6080 h 1712960"/>
                  <a:gd name="connsiteX0" fmla="*/ 325314 w 888524"/>
                  <a:gd name="connsiteY0" fmla="*/ 6080 h 1684385"/>
                  <a:gd name="connsiteX1" fmla="*/ 150054 w 888524"/>
                  <a:gd name="connsiteY1" fmla="*/ 128000 h 1684385"/>
                  <a:gd name="connsiteX2" fmla="*/ 104334 w 888524"/>
                  <a:gd name="connsiteY2" fmla="*/ 288020 h 1684385"/>
                  <a:gd name="connsiteX3" fmla="*/ 195774 w 888524"/>
                  <a:gd name="connsiteY3" fmla="*/ 402320 h 1684385"/>
                  <a:gd name="connsiteX4" fmla="*/ 89094 w 888524"/>
                  <a:gd name="connsiteY4" fmla="*/ 950960 h 1684385"/>
                  <a:gd name="connsiteX5" fmla="*/ 104334 w 888524"/>
                  <a:gd name="connsiteY5" fmla="*/ 1316720 h 1684385"/>
                  <a:gd name="connsiteX6" fmla="*/ 5274 w 888524"/>
                  <a:gd name="connsiteY6" fmla="*/ 1575800 h 1684385"/>
                  <a:gd name="connsiteX7" fmla="*/ 275149 w 888524"/>
                  <a:gd name="connsiteY7" fmla="*/ 1684385 h 1684385"/>
                  <a:gd name="connsiteX8" fmla="*/ 820614 w 888524"/>
                  <a:gd name="connsiteY8" fmla="*/ 851900 h 1684385"/>
                  <a:gd name="connsiteX9" fmla="*/ 812994 w 888524"/>
                  <a:gd name="connsiteY9" fmla="*/ 326120 h 1684385"/>
                  <a:gd name="connsiteX10" fmla="*/ 508194 w 888524"/>
                  <a:gd name="connsiteY10" fmla="*/ 318500 h 1684385"/>
                  <a:gd name="connsiteX11" fmla="*/ 325314 w 888524"/>
                  <a:gd name="connsiteY11" fmla="*/ 6080 h 1684385"/>
                  <a:gd name="connsiteX0" fmla="*/ 325469 w 888479"/>
                  <a:gd name="connsiteY0" fmla="*/ 6080 h 1674860"/>
                  <a:gd name="connsiteX1" fmla="*/ 150209 w 888479"/>
                  <a:gd name="connsiteY1" fmla="*/ 128000 h 1674860"/>
                  <a:gd name="connsiteX2" fmla="*/ 104489 w 888479"/>
                  <a:gd name="connsiteY2" fmla="*/ 288020 h 1674860"/>
                  <a:gd name="connsiteX3" fmla="*/ 195929 w 888479"/>
                  <a:gd name="connsiteY3" fmla="*/ 402320 h 1674860"/>
                  <a:gd name="connsiteX4" fmla="*/ 89249 w 888479"/>
                  <a:gd name="connsiteY4" fmla="*/ 950960 h 1674860"/>
                  <a:gd name="connsiteX5" fmla="*/ 104489 w 888479"/>
                  <a:gd name="connsiteY5" fmla="*/ 1316720 h 1674860"/>
                  <a:gd name="connsiteX6" fmla="*/ 5429 w 888479"/>
                  <a:gd name="connsiteY6" fmla="*/ 1575800 h 1674860"/>
                  <a:gd name="connsiteX7" fmla="*/ 278479 w 888479"/>
                  <a:gd name="connsiteY7" fmla="*/ 1674860 h 1674860"/>
                  <a:gd name="connsiteX8" fmla="*/ 820769 w 888479"/>
                  <a:gd name="connsiteY8" fmla="*/ 851900 h 1674860"/>
                  <a:gd name="connsiteX9" fmla="*/ 813149 w 888479"/>
                  <a:gd name="connsiteY9" fmla="*/ 326120 h 1674860"/>
                  <a:gd name="connsiteX10" fmla="*/ 508349 w 888479"/>
                  <a:gd name="connsiteY10" fmla="*/ 318500 h 1674860"/>
                  <a:gd name="connsiteX11" fmla="*/ 325469 w 888479"/>
                  <a:gd name="connsiteY11" fmla="*/ 6080 h 1674860"/>
                  <a:gd name="connsiteX0" fmla="*/ 324849 w 887859"/>
                  <a:gd name="connsiteY0" fmla="*/ 6080 h 1674860"/>
                  <a:gd name="connsiteX1" fmla="*/ 149589 w 887859"/>
                  <a:gd name="connsiteY1" fmla="*/ 128000 h 1674860"/>
                  <a:gd name="connsiteX2" fmla="*/ 103869 w 887859"/>
                  <a:gd name="connsiteY2" fmla="*/ 288020 h 1674860"/>
                  <a:gd name="connsiteX3" fmla="*/ 195309 w 887859"/>
                  <a:gd name="connsiteY3" fmla="*/ 402320 h 1674860"/>
                  <a:gd name="connsiteX4" fmla="*/ 88629 w 887859"/>
                  <a:gd name="connsiteY4" fmla="*/ 950960 h 1674860"/>
                  <a:gd name="connsiteX5" fmla="*/ 103869 w 887859"/>
                  <a:gd name="connsiteY5" fmla="*/ 1316720 h 1674860"/>
                  <a:gd name="connsiteX6" fmla="*/ 4809 w 887859"/>
                  <a:gd name="connsiteY6" fmla="*/ 1575800 h 1674860"/>
                  <a:gd name="connsiteX7" fmla="*/ 277859 w 887859"/>
                  <a:gd name="connsiteY7" fmla="*/ 1674860 h 1674860"/>
                  <a:gd name="connsiteX8" fmla="*/ 820149 w 887859"/>
                  <a:gd name="connsiteY8" fmla="*/ 851900 h 1674860"/>
                  <a:gd name="connsiteX9" fmla="*/ 812529 w 887859"/>
                  <a:gd name="connsiteY9" fmla="*/ 326120 h 1674860"/>
                  <a:gd name="connsiteX10" fmla="*/ 507729 w 887859"/>
                  <a:gd name="connsiteY10" fmla="*/ 318500 h 1674860"/>
                  <a:gd name="connsiteX11" fmla="*/ 324849 w 887859"/>
                  <a:gd name="connsiteY11" fmla="*/ 6080 h 1674860"/>
                  <a:gd name="connsiteX0" fmla="*/ 326303 w 889313"/>
                  <a:gd name="connsiteY0" fmla="*/ 6080 h 1674860"/>
                  <a:gd name="connsiteX1" fmla="*/ 151043 w 889313"/>
                  <a:gd name="connsiteY1" fmla="*/ 128000 h 1674860"/>
                  <a:gd name="connsiteX2" fmla="*/ 105323 w 889313"/>
                  <a:gd name="connsiteY2" fmla="*/ 288020 h 1674860"/>
                  <a:gd name="connsiteX3" fmla="*/ 196763 w 889313"/>
                  <a:gd name="connsiteY3" fmla="*/ 402320 h 1674860"/>
                  <a:gd name="connsiteX4" fmla="*/ 90083 w 889313"/>
                  <a:gd name="connsiteY4" fmla="*/ 950960 h 1674860"/>
                  <a:gd name="connsiteX5" fmla="*/ 89448 w 889313"/>
                  <a:gd name="connsiteY5" fmla="*/ 1269095 h 1674860"/>
                  <a:gd name="connsiteX6" fmla="*/ 6263 w 889313"/>
                  <a:gd name="connsiteY6" fmla="*/ 1575800 h 1674860"/>
                  <a:gd name="connsiteX7" fmla="*/ 279313 w 889313"/>
                  <a:gd name="connsiteY7" fmla="*/ 1674860 h 1674860"/>
                  <a:gd name="connsiteX8" fmla="*/ 821603 w 889313"/>
                  <a:gd name="connsiteY8" fmla="*/ 851900 h 1674860"/>
                  <a:gd name="connsiteX9" fmla="*/ 813983 w 889313"/>
                  <a:gd name="connsiteY9" fmla="*/ 326120 h 1674860"/>
                  <a:gd name="connsiteX10" fmla="*/ 509183 w 889313"/>
                  <a:gd name="connsiteY10" fmla="*/ 318500 h 1674860"/>
                  <a:gd name="connsiteX11" fmla="*/ 326303 w 889313"/>
                  <a:gd name="connsiteY11" fmla="*/ 6080 h 1674860"/>
                  <a:gd name="connsiteX0" fmla="*/ 326303 w 889313"/>
                  <a:gd name="connsiteY0" fmla="*/ 6080 h 1674860"/>
                  <a:gd name="connsiteX1" fmla="*/ 151043 w 889313"/>
                  <a:gd name="connsiteY1" fmla="*/ 128000 h 1674860"/>
                  <a:gd name="connsiteX2" fmla="*/ 105323 w 889313"/>
                  <a:gd name="connsiteY2" fmla="*/ 288020 h 1674860"/>
                  <a:gd name="connsiteX3" fmla="*/ 196763 w 889313"/>
                  <a:gd name="connsiteY3" fmla="*/ 402320 h 1674860"/>
                  <a:gd name="connsiteX4" fmla="*/ 90083 w 889313"/>
                  <a:gd name="connsiteY4" fmla="*/ 950960 h 1674860"/>
                  <a:gd name="connsiteX5" fmla="*/ 89448 w 889313"/>
                  <a:gd name="connsiteY5" fmla="*/ 1269095 h 1674860"/>
                  <a:gd name="connsiteX6" fmla="*/ 6263 w 889313"/>
                  <a:gd name="connsiteY6" fmla="*/ 1575800 h 1674860"/>
                  <a:gd name="connsiteX7" fmla="*/ 279313 w 889313"/>
                  <a:gd name="connsiteY7" fmla="*/ 1674860 h 1674860"/>
                  <a:gd name="connsiteX8" fmla="*/ 821603 w 889313"/>
                  <a:gd name="connsiteY8" fmla="*/ 851900 h 1674860"/>
                  <a:gd name="connsiteX9" fmla="*/ 813983 w 889313"/>
                  <a:gd name="connsiteY9" fmla="*/ 326120 h 1674860"/>
                  <a:gd name="connsiteX10" fmla="*/ 509183 w 889313"/>
                  <a:gd name="connsiteY10" fmla="*/ 318500 h 1674860"/>
                  <a:gd name="connsiteX11" fmla="*/ 326303 w 889313"/>
                  <a:gd name="connsiteY11" fmla="*/ 6080 h 1674860"/>
                  <a:gd name="connsiteX0" fmla="*/ 326303 w 889313"/>
                  <a:gd name="connsiteY0" fmla="*/ 6080 h 1674860"/>
                  <a:gd name="connsiteX1" fmla="*/ 151043 w 889313"/>
                  <a:gd name="connsiteY1" fmla="*/ 128000 h 1674860"/>
                  <a:gd name="connsiteX2" fmla="*/ 105323 w 889313"/>
                  <a:gd name="connsiteY2" fmla="*/ 288020 h 1674860"/>
                  <a:gd name="connsiteX3" fmla="*/ 196763 w 889313"/>
                  <a:gd name="connsiteY3" fmla="*/ 402320 h 1674860"/>
                  <a:gd name="connsiteX4" fmla="*/ 90083 w 889313"/>
                  <a:gd name="connsiteY4" fmla="*/ 950960 h 1674860"/>
                  <a:gd name="connsiteX5" fmla="*/ 89448 w 889313"/>
                  <a:gd name="connsiteY5" fmla="*/ 1269095 h 1674860"/>
                  <a:gd name="connsiteX6" fmla="*/ 6263 w 889313"/>
                  <a:gd name="connsiteY6" fmla="*/ 1575800 h 1674860"/>
                  <a:gd name="connsiteX7" fmla="*/ 279313 w 889313"/>
                  <a:gd name="connsiteY7" fmla="*/ 1674860 h 1674860"/>
                  <a:gd name="connsiteX8" fmla="*/ 821603 w 889313"/>
                  <a:gd name="connsiteY8" fmla="*/ 851900 h 1674860"/>
                  <a:gd name="connsiteX9" fmla="*/ 813983 w 889313"/>
                  <a:gd name="connsiteY9" fmla="*/ 326120 h 1674860"/>
                  <a:gd name="connsiteX10" fmla="*/ 509183 w 889313"/>
                  <a:gd name="connsiteY10" fmla="*/ 318500 h 1674860"/>
                  <a:gd name="connsiteX11" fmla="*/ 326303 w 889313"/>
                  <a:gd name="connsiteY11" fmla="*/ 6080 h 1674860"/>
                  <a:gd name="connsiteX0" fmla="*/ 326303 w 889313"/>
                  <a:gd name="connsiteY0" fmla="*/ 6080 h 1674860"/>
                  <a:gd name="connsiteX1" fmla="*/ 151043 w 889313"/>
                  <a:gd name="connsiteY1" fmla="*/ 128000 h 1674860"/>
                  <a:gd name="connsiteX2" fmla="*/ 105323 w 889313"/>
                  <a:gd name="connsiteY2" fmla="*/ 288020 h 1674860"/>
                  <a:gd name="connsiteX3" fmla="*/ 196763 w 889313"/>
                  <a:gd name="connsiteY3" fmla="*/ 402320 h 1674860"/>
                  <a:gd name="connsiteX4" fmla="*/ 90083 w 889313"/>
                  <a:gd name="connsiteY4" fmla="*/ 950960 h 1674860"/>
                  <a:gd name="connsiteX5" fmla="*/ 89448 w 889313"/>
                  <a:gd name="connsiteY5" fmla="*/ 1269095 h 1674860"/>
                  <a:gd name="connsiteX6" fmla="*/ 6263 w 889313"/>
                  <a:gd name="connsiteY6" fmla="*/ 1575800 h 1674860"/>
                  <a:gd name="connsiteX7" fmla="*/ 279313 w 889313"/>
                  <a:gd name="connsiteY7" fmla="*/ 1674860 h 1674860"/>
                  <a:gd name="connsiteX8" fmla="*/ 821603 w 889313"/>
                  <a:gd name="connsiteY8" fmla="*/ 851900 h 1674860"/>
                  <a:gd name="connsiteX9" fmla="*/ 813983 w 889313"/>
                  <a:gd name="connsiteY9" fmla="*/ 326120 h 1674860"/>
                  <a:gd name="connsiteX10" fmla="*/ 509183 w 889313"/>
                  <a:gd name="connsiteY10" fmla="*/ 318500 h 1674860"/>
                  <a:gd name="connsiteX11" fmla="*/ 326303 w 889313"/>
                  <a:gd name="connsiteY11" fmla="*/ 6080 h 1674860"/>
                  <a:gd name="connsiteX0" fmla="*/ 326303 w 865898"/>
                  <a:gd name="connsiteY0" fmla="*/ 6080 h 1674860"/>
                  <a:gd name="connsiteX1" fmla="*/ 151043 w 865898"/>
                  <a:gd name="connsiteY1" fmla="*/ 128000 h 1674860"/>
                  <a:gd name="connsiteX2" fmla="*/ 105323 w 865898"/>
                  <a:gd name="connsiteY2" fmla="*/ 288020 h 1674860"/>
                  <a:gd name="connsiteX3" fmla="*/ 196763 w 865898"/>
                  <a:gd name="connsiteY3" fmla="*/ 402320 h 1674860"/>
                  <a:gd name="connsiteX4" fmla="*/ 90083 w 865898"/>
                  <a:gd name="connsiteY4" fmla="*/ 950960 h 1674860"/>
                  <a:gd name="connsiteX5" fmla="*/ 89448 w 865898"/>
                  <a:gd name="connsiteY5" fmla="*/ 1269095 h 1674860"/>
                  <a:gd name="connsiteX6" fmla="*/ 6263 w 865898"/>
                  <a:gd name="connsiteY6" fmla="*/ 1575800 h 1674860"/>
                  <a:gd name="connsiteX7" fmla="*/ 279313 w 865898"/>
                  <a:gd name="connsiteY7" fmla="*/ 1674860 h 1674860"/>
                  <a:gd name="connsiteX8" fmla="*/ 821603 w 865898"/>
                  <a:gd name="connsiteY8" fmla="*/ 851900 h 1674860"/>
                  <a:gd name="connsiteX9" fmla="*/ 813983 w 865898"/>
                  <a:gd name="connsiteY9" fmla="*/ 326120 h 1674860"/>
                  <a:gd name="connsiteX10" fmla="*/ 509183 w 865898"/>
                  <a:gd name="connsiteY10" fmla="*/ 318500 h 1674860"/>
                  <a:gd name="connsiteX11" fmla="*/ 326303 w 865898"/>
                  <a:gd name="connsiteY11" fmla="*/ 6080 h 1674860"/>
                  <a:gd name="connsiteX0" fmla="*/ 326303 w 833351"/>
                  <a:gd name="connsiteY0" fmla="*/ 6080 h 1674860"/>
                  <a:gd name="connsiteX1" fmla="*/ 151043 w 833351"/>
                  <a:gd name="connsiteY1" fmla="*/ 128000 h 1674860"/>
                  <a:gd name="connsiteX2" fmla="*/ 105323 w 833351"/>
                  <a:gd name="connsiteY2" fmla="*/ 288020 h 1674860"/>
                  <a:gd name="connsiteX3" fmla="*/ 196763 w 833351"/>
                  <a:gd name="connsiteY3" fmla="*/ 402320 h 1674860"/>
                  <a:gd name="connsiteX4" fmla="*/ 90083 w 833351"/>
                  <a:gd name="connsiteY4" fmla="*/ 950960 h 1674860"/>
                  <a:gd name="connsiteX5" fmla="*/ 89448 w 833351"/>
                  <a:gd name="connsiteY5" fmla="*/ 1269095 h 1674860"/>
                  <a:gd name="connsiteX6" fmla="*/ 6263 w 833351"/>
                  <a:gd name="connsiteY6" fmla="*/ 1575800 h 1674860"/>
                  <a:gd name="connsiteX7" fmla="*/ 279313 w 833351"/>
                  <a:gd name="connsiteY7" fmla="*/ 1674860 h 1674860"/>
                  <a:gd name="connsiteX8" fmla="*/ 821603 w 833351"/>
                  <a:gd name="connsiteY8" fmla="*/ 851900 h 1674860"/>
                  <a:gd name="connsiteX9" fmla="*/ 813983 w 833351"/>
                  <a:gd name="connsiteY9" fmla="*/ 326120 h 1674860"/>
                  <a:gd name="connsiteX10" fmla="*/ 509183 w 833351"/>
                  <a:gd name="connsiteY10" fmla="*/ 318500 h 1674860"/>
                  <a:gd name="connsiteX11" fmla="*/ 326303 w 833351"/>
                  <a:gd name="connsiteY11" fmla="*/ 6080 h 1674860"/>
                  <a:gd name="connsiteX0" fmla="*/ 326303 w 831111"/>
                  <a:gd name="connsiteY0" fmla="*/ 6080 h 1715194"/>
                  <a:gd name="connsiteX1" fmla="*/ 151043 w 831111"/>
                  <a:gd name="connsiteY1" fmla="*/ 128000 h 1715194"/>
                  <a:gd name="connsiteX2" fmla="*/ 105323 w 831111"/>
                  <a:gd name="connsiteY2" fmla="*/ 288020 h 1715194"/>
                  <a:gd name="connsiteX3" fmla="*/ 196763 w 831111"/>
                  <a:gd name="connsiteY3" fmla="*/ 402320 h 1715194"/>
                  <a:gd name="connsiteX4" fmla="*/ 90083 w 831111"/>
                  <a:gd name="connsiteY4" fmla="*/ 950960 h 1715194"/>
                  <a:gd name="connsiteX5" fmla="*/ 89448 w 831111"/>
                  <a:gd name="connsiteY5" fmla="*/ 1269095 h 1715194"/>
                  <a:gd name="connsiteX6" fmla="*/ 6263 w 831111"/>
                  <a:gd name="connsiteY6" fmla="*/ 1575800 h 1715194"/>
                  <a:gd name="connsiteX7" fmla="*/ 279313 w 831111"/>
                  <a:gd name="connsiteY7" fmla="*/ 1674860 h 1715194"/>
                  <a:gd name="connsiteX8" fmla="*/ 786678 w 831111"/>
                  <a:gd name="connsiteY8" fmla="*/ 918575 h 1715194"/>
                  <a:gd name="connsiteX9" fmla="*/ 813983 w 831111"/>
                  <a:gd name="connsiteY9" fmla="*/ 326120 h 1715194"/>
                  <a:gd name="connsiteX10" fmla="*/ 509183 w 831111"/>
                  <a:gd name="connsiteY10" fmla="*/ 318500 h 1715194"/>
                  <a:gd name="connsiteX11" fmla="*/ 326303 w 831111"/>
                  <a:gd name="connsiteY11" fmla="*/ 6080 h 1715194"/>
                  <a:gd name="connsiteX0" fmla="*/ 326303 w 836152"/>
                  <a:gd name="connsiteY0" fmla="*/ 6080 h 1715194"/>
                  <a:gd name="connsiteX1" fmla="*/ 151043 w 836152"/>
                  <a:gd name="connsiteY1" fmla="*/ 128000 h 1715194"/>
                  <a:gd name="connsiteX2" fmla="*/ 105323 w 836152"/>
                  <a:gd name="connsiteY2" fmla="*/ 288020 h 1715194"/>
                  <a:gd name="connsiteX3" fmla="*/ 196763 w 836152"/>
                  <a:gd name="connsiteY3" fmla="*/ 402320 h 1715194"/>
                  <a:gd name="connsiteX4" fmla="*/ 90083 w 836152"/>
                  <a:gd name="connsiteY4" fmla="*/ 950960 h 1715194"/>
                  <a:gd name="connsiteX5" fmla="*/ 89448 w 836152"/>
                  <a:gd name="connsiteY5" fmla="*/ 1269095 h 1715194"/>
                  <a:gd name="connsiteX6" fmla="*/ 6263 w 836152"/>
                  <a:gd name="connsiteY6" fmla="*/ 1575800 h 1715194"/>
                  <a:gd name="connsiteX7" fmla="*/ 279313 w 836152"/>
                  <a:gd name="connsiteY7" fmla="*/ 1674860 h 1715194"/>
                  <a:gd name="connsiteX8" fmla="*/ 786678 w 836152"/>
                  <a:gd name="connsiteY8" fmla="*/ 918575 h 1715194"/>
                  <a:gd name="connsiteX9" fmla="*/ 785408 w 836152"/>
                  <a:gd name="connsiteY9" fmla="*/ 380095 h 1715194"/>
                  <a:gd name="connsiteX10" fmla="*/ 509183 w 836152"/>
                  <a:gd name="connsiteY10" fmla="*/ 318500 h 1715194"/>
                  <a:gd name="connsiteX11" fmla="*/ 326303 w 836152"/>
                  <a:gd name="connsiteY11" fmla="*/ 6080 h 1715194"/>
                  <a:gd name="connsiteX0" fmla="*/ 326303 w 827223"/>
                  <a:gd name="connsiteY0" fmla="*/ 6080 h 1715194"/>
                  <a:gd name="connsiteX1" fmla="*/ 151043 w 827223"/>
                  <a:gd name="connsiteY1" fmla="*/ 128000 h 1715194"/>
                  <a:gd name="connsiteX2" fmla="*/ 105323 w 827223"/>
                  <a:gd name="connsiteY2" fmla="*/ 288020 h 1715194"/>
                  <a:gd name="connsiteX3" fmla="*/ 196763 w 827223"/>
                  <a:gd name="connsiteY3" fmla="*/ 402320 h 1715194"/>
                  <a:gd name="connsiteX4" fmla="*/ 90083 w 827223"/>
                  <a:gd name="connsiteY4" fmla="*/ 950960 h 1715194"/>
                  <a:gd name="connsiteX5" fmla="*/ 89448 w 827223"/>
                  <a:gd name="connsiteY5" fmla="*/ 1269095 h 1715194"/>
                  <a:gd name="connsiteX6" fmla="*/ 6263 w 827223"/>
                  <a:gd name="connsiteY6" fmla="*/ 1575800 h 1715194"/>
                  <a:gd name="connsiteX7" fmla="*/ 279313 w 827223"/>
                  <a:gd name="connsiteY7" fmla="*/ 1674860 h 1715194"/>
                  <a:gd name="connsiteX8" fmla="*/ 786678 w 827223"/>
                  <a:gd name="connsiteY8" fmla="*/ 918575 h 1715194"/>
                  <a:gd name="connsiteX9" fmla="*/ 785408 w 827223"/>
                  <a:gd name="connsiteY9" fmla="*/ 380095 h 1715194"/>
                  <a:gd name="connsiteX10" fmla="*/ 509183 w 827223"/>
                  <a:gd name="connsiteY10" fmla="*/ 318500 h 1715194"/>
                  <a:gd name="connsiteX11" fmla="*/ 326303 w 827223"/>
                  <a:gd name="connsiteY11" fmla="*/ 6080 h 1715194"/>
                  <a:gd name="connsiteX0" fmla="*/ 326303 w 792655"/>
                  <a:gd name="connsiteY0" fmla="*/ 6080 h 1715194"/>
                  <a:gd name="connsiteX1" fmla="*/ 151043 w 792655"/>
                  <a:gd name="connsiteY1" fmla="*/ 128000 h 1715194"/>
                  <a:gd name="connsiteX2" fmla="*/ 105323 w 792655"/>
                  <a:gd name="connsiteY2" fmla="*/ 288020 h 1715194"/>
                  <a:gd name="connsiteX3" fmla="*/ 196763 w 792655"/>
                  <a:gd name="connsiteY3" fmla="*/ 402320 h 1715194"/>
                  <a:gd name="connsiteX4" fmla="*/ 90083 w 792655"/>
                  <a:gd name="connsiteY4" fmla="*/ 950960 h 1715194"/>
                  <a:gd name="connsiteX5" fmla="*/ 89448 w 792655"/>
                  <a:gd name="connsiteY5" fmla="*/ 1269095 h 1715194"/>
                  <a:gd name="connsiteX6" fmla="*/ 6263 w 792655"/>
                  <a:gd name="connsiteY6" fmla="*/ 1575800 h 1715194"/>
                  <a:gd name="connsiteX7" fmla="*/ 279313 w 792655"/>
                  <a:gd name="connsiteY7" fmla="*/ 1674860 h 1715194"/>
                  <a:gd name="connsiteX8" fmla="*/ 786678 w 792655"/>
                  <a:gd name="connsiteY8" fmla="*/ 918575 h 1715194"/>
                  <a:gd name="connsiteX9" fmla="*/ 785408 w 792655"/>
                  <a:gd name="connsiteY9" fmla="*/ 380095 h 1715194"/>
                  <a:gd name="connsiteX10" fmla="*/ 509183 w 792655"/>
                  <a:gd name="connsiteY10" fmla="*/ 318500 h 1715194"/>
                  <a:gd name="connsiteX11" fmla="*/ 326303 w 792655"/>
                  <a:gd name="connsiteY11" fmla="*/ 6080 h 1715194"/>
                  <a:gd name="connsiteX0" fmla="*/ 326303 w 792655"/>
                  <a:gd name="connsiteY0" fmla="*/ 6080 h 1678423"/>
                  <a:gd name="connsiteX1" fmla="*/ 151043 w 792655"/>
                  <a:gd name="connsiteY1" fmla="*/ 128000 h 1678423"/>
                  <a:gd name="connsiteX2" fmla="*/ 105323 w 792655"/>
                  <a:gd name="connsiteY2" fmla="*/ 288020 h 1678423"/>
                  <a:gd name="connsiteX3" fmla="*/ 196763 w 792655"/>
                  <a:gd name="connsiteY3" fmla="*/ 402320 h 1678423"/>
                  <a:gd name="connsiteX4" fmla="*/ 90083 w 792655"/>
                  <a:gd name="connsiteY4" fmla="*/ 950960 h 1678423"/>
                  <a:gd name="connsiteX5" fmla="*/ 89448 w 792655"/>
                  <a:gd name="connsiteY5" fmla="*/ 1269095 h 1678423"/>
                  <a:gd name="connsiteX6" fmla="*/ 6263 w 792655"/>
                  <a:gd name="connsiteY6" fmla="*/ 1575800 h 1678423"/>
                  <a:gd name="connsiteX7" fmla="*/ 279313 w 792655"/>
                  <a:gd name="connsiteY7" fmla="*/ 1674860 h 1678423"/>
                  <a:gd name="connsiteX8" fmla="*/ 786678 w 792655"/>
                  <a:gd name="connsiteY8" fmla="*/ 918575 h 1678423"/>
                  <a:gd name="connsiteX9" fmla="*/ 785408 w 792655"/>
                  <a:gd name="connsiteY9" fmla="*/ 380095 h 1678423"/>
                  <a:gd name="connsiteX10" fmla="*/ 509183 w 792655"/>
                  <a:gd name="connsiteY10" fmla="*/ 318500 h 1678423"/>
                  <a:gd name="connsiteX11" fmla="*/ 326303 w 792655"/>
                  <a:gd name="connsiteY11" fmla="*/ 6080 h 1678423"/>
                  <a:gd name="connsiteX0" fmla="*/ 326962 w 826946"/>
                  <a:gd name="connsiteY0" fmla="*/ 6080 h 1666377"/>
                  <a:gd name="connsiteX1" fmla="*/ 151702 w 826946"/>
                  <a:gd name="connsiteY1" fmla="*/ 128000 h 1666377"/>
                  <a:gd name="connsiteX2" fmla="*/ 105982 w 826946"/>
                  <a:gd name="connsiteY2" fmla="*/ 288020 h 1666377"/>
                  <a:gd name="connsiteX3" fmla="*/ 197422 w 826946"/>
                  <a:gd name="connsiteY3" fmla="*/ 402320 h 1666377"/>
                  <a:gd name="connsiteX4" fmla="*/ 90742 w 826946"/>
                  <a:gd name="connsiteY4" fmla="*/ 950960 h 1666377"/>
                  <a:gd name="connsiteX5" fmla="*/ 90107 w 826946"/>
                  <a:gd name="connsiteY5" fmla="*/ 1269095 h 1666377"/>
                  <a:gd name="connsiteX6" fmla="*/ 6922 w 826946"/>
                  <a:gd name="connsiteY6" fmla="*/ 1575800 h 1666377"/>
                  <a:gd name="connsiteX7" fmla="*/ 292672 w 826946"/>
                  <a:gd name="connsiteY7" fmla="*/ 1662160 h 1666377"/>
                  <a:gd name="connsiteX8" fmla="*/ 787337 w 826946"/>
                  <a:gd name="connsiteY8" fmla="*/ 918575 h 1666377"/>
                  <a:gd name="connsiteX9" fmla="*/ 786067 w 826946"/>
                  <a:gd name="connsiteY9" fmla="*/ 380095 h 1666377"/>
                  <a:gd name="connsiteX10" fmla="*/ 509842 w 826946"/>
                  <a:gd name="connsiteY10" fmla="*/ 318500 h 1666377"/>
                  <a:gd name="connsiteX11" fmla="*/ 326962 w 826946"/>
                  <a:gd name="connsiteY11" fmla="*/ 6080 h 1666377"/>
                  <a:gd name="connsiteX0" fmla="*/ 325040 w 825024"/>
                  <a:gd name="connsiteY0" fmla="*/ 6080 h 1664911"/>
                  <a:gd name="connsiteX1" fmla="*/ 149780 w 825024"/>
                  <a:gd name="connsiteY1" fmla="*/ 128000 h 1664911"/>
                  <a:gd name="connsiteX2" fmla="*/ 104060 w 825024"/>
                  <a:gd name="connsiteY2" fmla="*/ 288020 h 1664911"/>
                  <a:gd name="connsiteX3" fmla="*/ 195500 w 825024"/>
                  <a:gd name="connsiteY3" fmla="*/ 402320 h 1664911"/>
                  <a:gd name="connsiteX4" fmla="*/ 88820 w 825024"/>
                  <a:gd name="connsiteY4" fmla="*/ 950960 h 1664911"/>
                  <a:gd name="connsiteX5" fmla="*/ 88185 w 825024"/>
                  <a:gd name="connsiteY5" fmla="*/ 1269095 h 1664911"/>
                  <a:gd name="connsiteX6" fmla="*/ 5000 w 825024"/>
                  <a:gd name="connsiteY6" fmla="*/ 1575800 h 1664911"/>
                  <a:gd name="connsiteX7" fmla="*/ 290750 w 825024"/>
                  <a:gd name="connsiteY7" fmla="*/ 1662160 h 1664911"/>
                  <a:gd name="connsiteX8" fmla="*/ 785415 w 825024"/>
                  <a:gd name="connsiteY8" fmla="*/ 918575 h 1664911"/>
                  <a:gd name="connsiteX9" fmla="*/ 784145 w 825024"/>
                  <a:gd name="connsiteY9" fmla="*/ 380095 h 1664911"/>
                  <a:gd name="connsiteX10" fmla="*/ 507920 w 825024"/>
                  <a:gd name="connsiteY10" fmla="*/ 318500 h 1664911"/>
                  <a:gd name="connsiteX11" fmla="*/ 325040 w 825024"/>
                  <a:gd name="connsiteY11" fmla="*/ 6080 h 1664911"/>
                  <a:gd name="connsiteX0" fmla="*/ 325040 w 801363"/>
                  <a:gd name="connsiteY0" fmla="*/ 6080 h 1664911"/>
                  <a:gd name="connsiteX1" fmla="*/ 149780 w 801363"/>
                  <a:gd name="connsiteY1" fmla="*/ 128000 h 1664911"/>
                  <a:gd name="connsiteX2" fmla="*/ 104060 w 801363"/>
                  <a:gd name="connsiteY2" fmla="*/ 288020 h 1664911"/>
                  <a:gd name="connsiteX3" fmla="*/ 195500 w 801363"/>
                  <a:gd name="connsiteY3" fmla="*/ 402320 h 1664911"/>
                  <a:gd name="connsiteX4" fmla="*/ 88820 w 801363"/>
                  <a:gd name="connsiteY4" fmla="*/ 950960 h 1664911"/>
                  <a:gd name="connsiteX5" fmla="*/ 88185 w 801363"/>
                  <a:gd name="connsiteY5" fmla="*/ 1269095 h 1664911"/>
                  <a:gd name="connsiteX6" fmla="*/ 5000 w 801363"/>
                  <a:gd name="connsiteY6" fmla="*/ 1575800 h 1664911"/>
                  <a:gd name="connsiteX7" fmla="*/ 290750 w 801363"/>
                  <a:gd name="connsiteY7" fmla="*/ 1662160 h 1664911"/>
                  <a:gd name="connsiteX8" fmla="*/ 785415 w 801363"/>
                  <a:gd name="connsiteY8" fmla="*/ 918575 h 1664911"/>
                  <a:gd name="connsiteX9" fmla="*/ 784145 w 801363"/>
                  <a:gd name="connsiteY9" fmla="*/ 380095 h 1664911"/>
                  <a:gd name="connsiteX10" fmla="*/ 507920 w 801363"/>
                  <a:gd name="connsiteY10" fmla="*/ 318500 h 1664911"/>
                  <a:gd name="connsiteX11" fmla="*/ 325040 w 801363"/>
                  <a:gd name="connsiteY11" fmla="*/ 6080 h 1664911"/>
                  <a:gd name="connsiteX0" fmla="*/ 325040 w 801363"/>
                  <a:gd name="connsiteY0" fmla="*/ 1955 h 1660786"/>
                  <a:gd name="connsiteX1" fmla="*/ 149780 w 801363"/>
                  <a:gd name="connsiteY1" fmla="*/ 123875 h 1660786"/>
                  <a:gd name="connsiteX2" fmla="*/ 104060 w 801363"/>
                  <a:gd name="connsiteY2" fmla="*/ 283895 h 1660786"/>
                  <a:gd name="connsiteX3" fmla="*/ 195500 w 801363"/>
                  <a:gd name="connsiteY3" fmla="*/ 398195 h 1660786"/>
                  <a:gd name="connsiteX4" fmla="*/ 88820 w 801363"/>
                  <a:gd name="connsiteY4" fmla="*/ 946835 h 1660786"/>
                  <a:gd name="connsiteX5" fmla="*/ 88185 w 801363"/>
                  <a:gd name="connsiteY5" fmla="*/ 1264970 h 1660786"/>
                  <a:gd name="connsiteX6" fmla="*/ 5000 w 801363"/>
                  <a:gd name="connsiteY6" fmla="*/ 1571675 h 1660786"/>
                  <a:gd name="connsiteX7" fmla="*/ 290750 w 801363"/>
                  <a:gd name="connsiteY7" fmla="*/ 1658035 h 1660786"/>
                  <a:gd name="connsiteX8" fmla="*/ 785415 w 801363"/>
                  <a:gd name="connsiteY8" fmla="*/ 914450 h 1660786"/>
                  <a:gd name="connsiteX9" fmla="*/ 784145 w 801363"/>
                  <a:gd name="connsiteY9" fmla="*/ 375970 h 1660786"/>
                  <a:gd name="connsiteX10" fmla="*/ 507920 w 801363"/>
                  <a:gd name="connsiteY10" fmla="*/ 314375 h 1660786"/>
                  <a:gd name="connsiteX11" fmla="*/ 325040 w 801363"/>
                  <a:gd name="connsiteY11" fmla="*/ 1955 h 1660786"/>
                  <a:gd name="connsiteX0" fmla="*/ 325040 w 801363"/>
                  <a:gd name="connsiteY0" fmla="*/ 1955 h 1660786"/>
                  <a:gd name="connsiteX1" fmla="*/ 149780 w 801363"/>
                  <a:gd name="connsiteY1" fmla="*/ 123875 h 1660786"/>
                  <a:gd name="connsiteX2" fmla="*/ 104060 w 801363"/>
                  <a:gd name="connsiteY2" fmla="*/ 283895 h 1660786"/>
                  <a:gd name="connsiteX3" fmla="*/ 195500 w 801363"/>
                  <a:gd name="connsiteY3" fmla="*/ 398195 h 1660786"/>
                  <a:gd name="connsiteX4" fmla="*/ 88820 w 801363"/>
                  <a:gd name="connsiteY4" fmla="*/ 946835 h 1660786"/>
                  <a:gd name="connsiteX5" fmla="*/ 88185 w 801363"/>
                  <a:gd name="connsiteY5" fmla="*/ 1264970 h 1660786"/>
                  <a:gd name="connsiteX6" fmla="*/ 5000 w 801363"/>
                  <a:gd name="connsiteY6" fmla="*/ 1571675 h 1660786"/>
                  <a:gd name="connsiteX7" fmla="*/ 290750 w 801363"/>
                  <a:gd name="connsiteY7" fmla="*/ 1658035 h 1660786"/>
                  <a:gd name="connsiteX8" fmla="*/ 785415 w 801363"/>
                  <a:gd name="connsiteY8" fmla="*/ 914450 h 1660786"/>
                  <a:gd name="connsiteX9" fmla="*/ 784145 w 801363"/>
                  <a:gd name="connsiteY9" fmla="*/ 375970 h 1660786"/>
                  <a:gd name="connsiteX10" fmla="*/ 507920 w 801363"/>
                  <a:gd name="connsiteY10" fmla="*/ 314375 h 1660786"/>
                  <a:gd name="connsiteX11" fmla="*/ 325040 w 801363"/>
                  <a:gd name="connsiteY11" fmla="*/ 1955 h 1660786"/>
                  <a:gd name="connsiteX0" fmla="*/ 363140 w 801363"/>
                  <a:gd name="connsiteY0" fmla="*/ 2647 h 1623378"/>
                  <a:gd name="connsiteX1" fmla="*/ 149780 w 801363"/>
                  <a:gd name="connsiteY1" fmla="*/ 86467 h 1623378"/>
                  <a:gd name="connsiteX2" fmla="*/ 104060 w 801363"/>
                  <a:gd name="connsiteY2" fmla="*/ 246487 h 1623378"/>
                  <a:gd name="connsiteX3" fmla="*/ 195500 w 801363"/>
                  <a:gd name="connsiteY3" fmla="*/ 360787 h 1623378"/>
                  <a:gd name="connsiteX4" fmla="*/ 88820 w 801363"/>
                  <a:gd name="connsiteY4" fmla="*/ 909427 h 1623378"/>
                  <a:gd name="connsiteX5" fmla="*/ 88185 w 801363"/>
                  <a:gd name="connsiteY5" fmla="*/ 1227562 h 1623378"/>
                  <a:gd name="connsiteX6" fmla="*/ 5000 w 801363"/>
                  <a:gd name="connsiteY6" fmla="*/ 1534267 h 1623378"/>
                  <a:gd name="connsiteX7" fmla="*/ 290750 w 801363"/>
                  <a:gd name="connsiteY7" fmla="*/ 1620627 h 1623378"/>
                  <a:gd name="connsiteX8" fmla="*/ 785415 w 801363"/>
                  <a:gd name="connsiteY8" fmla="*/ 877042 h 1623378"/>
                  <a:gd name="connsiteX9" fmla="*/ 784145 w 801363"/>
                  <a:gd name="connsiteY9" fmla="*/ 338562 h 1623378"/>
                  <a:gd name="connsiteX10" fmla="*/ 507920 w 801363"/>
                  <a:gd name="connsiteY10" fmla="*/ 276967 h 1623378"/>
                  <a:gd name="connsiteX11" fmla="*/ 363140 w 801363"/>
                  <a:gd name="connsiteY11" fmla="*/ 2647 h 1623378"/>
                  <a:gd name="connsiteX0" fmla="*/ 363140 w 801363"/>
                  <a:gd name="connsiteY0" fmla="*/ 3861 h 1624592"/>
                  <a:gd name="connsiteX1" fmla="*/ 178355 w 801363"/>
                  <a:gd name="connsiteY1" fmla="*/ 125781 h 1624592"/>
                  <a:gd name="connsiteX2" fmla="*/ 104060 w 801363"/>
                  <a:gd name="connsiteY2" fmla="*/ 247701 h 1624592"/>
                  <a:gd name="connsiteX3" fmla="*/ 195500 w 801363"/>
                  <a:gd name="connsiteY3" fmla="*/ 362001 h 1624592"/>
                  <a:gd name="connsiteX4" fmla="*/ 88820 w 801363"/>
                  <a:gd name="connsiteY4" fmla="*/ 910641 h 1624592"/>
                  <a:gd name="connsiteX5" fmla="*/ 88185 w 801363"/>
                  <a:gd name="connsiteY5" fmla="*/ 1228776 h 1624592"/>
                  <a:gd name="connsiteX6" fmla="*/ 5000 w 801363"/>
                  <a:gd name="connsiteY6" fmla="*/ 1535481 h 1624592"/>
                  <a:gd name="connsiteX7" fmla="*/ 290750 w 801363"/>
                  <a:gd name="connsiteY7" fmla="*/ 1621841 h 1624592"/>
                  <a:gd name="connsiteX8" fmla="*/ 785415 w 801363"/>
                  <a:gd name="connsiteY8" fmla="*/ 878256 h 1624592"/>
                  <a:gd name="connsiteX9" fmla="*/ 784145 w 801363"/>
                  <a:gd name="connsiteY9" fmla="*/ 339776 h 1624592"/>
                  <a:gd name="connsiteX10" fmla="*/ 507920 w 801363"/>
                  <a:gd name="connsiteY10" fmla="*/ 278181 h 1624592"/>
                  <a:gd name="connsiteX11" fmla="*/ 363140 w 801363"/>
                  <a:gd name="connsiteY11" fmla="*/ 3861 h 162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1363" h="1624592">
                    <a:moveTo>
                      <a:pt x="363140" y="3861"/>
                    </a:moveTo>
                    <a:cubicBezTo>
                      <a:pt x="308213" y="-21539"/>
                      <a:pt x="221535" y="85141"/>
                      <a:pt x="178355" y="125781"/>
                    </a:cubicBezTo>
                    <a:cubicBezTo>
                      <a:pt x="135175" y="166421"/>
                      <a:pt x="101203" y="208331"/>
                      <a:pt x="104060" y="247701"/>
                    </a:cubicBezTo>
                    <a:cubicBezTo>
                      <a:pt x="106918" y="287071"/>
                      <a:pt x="196135" y="315646"/>
                      <a:pt x="195500" y="362001"/>
                    </a:cubicBezTo>
                    <a:cubicBezTo>
                      <a:pt x="194865" y="408356"/>
                      <a:pt x="97181" y="832853"/>
                      <a:pt x="88820" y="910641"/>
                    </a:cubicBezTo>
                    <a:cubicBezTo>
                      <a:pt x="80459" y="988429"/>
                      <a:pt x="105330" y="1170991"/>
                      <a:pt x="88185" y="1228776"/>
                    </a:cubicBezTo>
                    <a:cubicBezTo>
                      <a:pt x="71040" y="1286561"/>
                      <a:pt x="-22411" y="1501720"/>
                      <a:pt x="5000" y="1535481"/>
                    </a:cubicBezTo>
                    <a:cubicBezTo>
                      <a:pt x="32411" y="1569242"/>
                      <a:pt x="252756" y="1639304"/>
                      <a:pt x="290750" y="1621841"/>
                    </a:cubicBezTo>
                    <a:cubicBezTo>
                      <a:pt x="328744" y="1604378"/>
                      <a:pt x="757157" y="977633"/>
                      <a:pt x="785415" y="878256"/>
                    </a:cubicBezTo>
                    <a:cubicBezTo>
                      <a:pt x="813673" y="778879"/>
                      <a:pt x="798644" y="382638"/>
                      <a:pt x="784145" y="339776"/>
                    </a:cubicBezTo>
                    <a:cubicBezTo>
                      <a:pt x="769646" y="296914"/>
                      <a:pt x="578088" y="334167"/>
                      <a:pt x="507920" y="278181"/>
                    </a:cubicBezTo>
                    <a:cubicBezTo>
                      <a:pt x="437753" y="222195"/>
                      <a:pt x="418067" y="29261"/>
                      <a:pt x="363140" y="3861"/>
                    </a:cubicBezTo>
                    <a:close/>
                  </a:path>
                </a:pathLst>
              </a:custGeom>
              <a:solidFill>
                <a:schemeClr val="bg1">
                  <a:lumMod val="65000"/>
                  <a:alpha val="7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defTabSz="844083" fontAlgn="auto">
                  <a:spcBef>
                    <a:spcPts val="0"/>
                  </a:spcBef>
                  <a:spcAft>
                    <a:spcPts val="0"/>
                  </a:spcAft>
                  <a:defRPr/>
                </a:pPr>
                <a:endParaRPr lang="ja-JP" altLang="en-US" sz="1477">
                  <a:solidFill>
                    <a:prstClr val="white"/>
                  </a:solidFill>
                  <a:latin typeface="Calibri"/>
                  <a:ea typeface="メイリオ"/>
                </a:endParaRPr>
              </a:p>
            </p:txBody>
          </p:sp>
          <p:sp>
            <p:nvSpPr>
              <p:cNvPr id="37" name="角丸四角形 12"/>
              <p:cNvSpPr/>
              <p:nvPr/>
            </p:nvSpPr>
            <p:spPr>
              <a:xfrm>
                <a:off x="2611633" y="3143250"/>
                <a:ext cx="464585" cy="590550"/>
              </a:xfrm>
              <a:custGeom>
                <a:avLst/>
                <a:gdLst>
                  <a:gd name="connsiteX0" fmla="*/ 0 w 400681"/>
                  <a:gd name="connsiteY0" fmla="*/ 66782 h 409575"/>
                  <a:gd name="connsiteX1" fmla="*/ 66782 w 400681"/>
                  <a:gd name="connsiteY1" fmla="*/ 0 h 409575"/>
                  <a:gd name="connsiteX2" fmla="*/ 333899 w 400681"/>
                  <a:gd name="connsiteY2" fmla="*/ 0 h 409575"/>
                  <a:gd name="connsiteX3" fmla="*/ 400681 w 400681"/>
                  <a:gd name="connsiteY3" fmla="*/ 66782 h 409575"/>
                  <a:gd name="connsiteX4" fmla="*/ 400681 w 400681"/>
                  <a:gd name="connsiteY4" fmla="*/ 342793 h 409575"/>
                  <a:gd name="connsiteX5" fmla="*/ 333899 w 400681"/>
                  <a:gd name="connsiteY5" fmla="*/ 409575 h 409575"/>
                  <a:gd name="connsiteX6" fmla="*/ 66782 w 400681"/>
                  <a:gd name="connsiteY6" fmla="*/ 409575 h 409575"/>
                  <a:gd name="connsiteX7" fmla="*/ 0 w 400681"/>
                  <a:gd name="connsiteY7" fmla="*/ 342793 h 409575"/>
                  <a:gd name="connsiteX8" fmla="*/ 0 w 400681"/>
                  <a:gd name="connsiteY8" fmla="*/ 66782 h 409575"/>
                  <a:gd name="connsiteX0" fmla="*/ 0 w 448306"/>
                  <a:gd name="connsiteY0" fmla="*/ 66782 h 409575"/>
                  <a:gd name="connsiteX1" fmla="*/ 66782 w 448306"/>
                  <a:gd name="connsiteY1" fmla="*/ 0 h 409575"/>
                  <a:gd name="connsiteX2" fmla="*/ 333899 w 448306"/>
                  <a:gd name="connsiteY2" fmla="*/ 0 h 409575"/>
                  <a:gd name="connsiteX3" fmla="*/ 400681 w 448306"/>
                  <a:gd name="connsiteY3" fmla="*/ 66782 h 409575"/>
                  <a:gd name="connsiteX4" fmla="*/ 448306 w 448306"/>
                  <a:gd name="connsiteY4" fmla="*/ 371368 h 409575"/>
                  <a:gd name="connsiteX5" fmla="*/ 333899 w 448306"/>
                  <a:gd name="connsiteY5" fmla="*/ 409575 h 409575"/>
                  <a:gd name="connsiteX6" fmla="*/ 66782 w 448306"/>
                  <a:gd name="connsiteY6" fmla="*/ 409575 h 409575"/>
                  <a:gd name="connsiteX7" fmla="*/ 0 w 448306"/>
                  <a:gd name="connsiteY7" fmla="*/ 342793 h 409575"/>
                  <a:gd name="connsiteX8" fmla="*/ 0 w 448306"/>
                  <a:gd name="connsiteY8" fmla="*/ 66782 h 409575"/>
                  <a:gd name="connsiteX0" fmla="*/ 0 w 448306"/>
                  <a:gd name="connsiteY0" fmla="*/ 66782 h 466725"/>
                  <a:gd name="connsiteX1" fmla="*/ 66782 w 448306"/>
                  <a:gd name="connsiteY1" fmla="*/ 0 h 466725"/>
                  <a:gd name="connsiteX2" fmla="*/ 333899 w 448306"/>
                  <a:gd name="connsiteY2" fmla="*/ 0 h 466725"/>
                  <a:gd name="connsiteX3" fmla="*/ 400681 w 448306"/>
                  <a:gd name="connsiteY3" fmla="*/ 66782 h 466725"/>
                  <a:gd name="connsiteX4" fmla="*/ 448306 w 448306"/>
                  <a:gd name="connsiteY4" fmla="*/ 371368 h 466725"/>
                  <a:gd name="connsiteX5" fmla="*/ 343424 w 448306"/>
                  <a:gd name="connsiteY5" fmla="*/ 466725 h 466725"/>
                  <a:gd name="connsiteX6" fmla="*/ 66782 w 448306"/>
                  <a:gd name="connsiteY6" fmla="*/ 409575 h 466725"/>
                  <a:gd name="connsiteX7" fmla="*/ 0 w 448306"/>
                  <a:gd name="connsiteY7" fmla="*/ 342793 h 466725"/>
                  <a:gd name="connsiteX8" fmla="*/ 0 w 448306"/>
                  <a:gd name="connsiteY8" fmla="*/ 66782 h 466725"/>
                  <a:gd name="connsiteX0" fmla="*/ 0 w 448306"/>
                  <a:gd name="connsiteY0" fmla="*/ 66782 h 571500"/>
                  <a:gd name="connsiteX1" fmla="*/ 66782 w 448306"/>
                  <a:gd name="connsiteY1" fmla="*/ 0 h 571500"/>
                  <a:gd name="connsiteX2" fmla="*/ 333899 w 448306"/>
                  <a:gd name="connsiteY2" fmla="*/ 0 h 571500"/>
                  <a:gd name="connsiteX3" fmla="*/ 400681 w 448306"/>
                  <a:gd name="connsiteY3" fmla="*/ 66782 h 571500"/>
                  <a:gd name="connsiteX4" fmla="*/ 448306 w 448306"/>
                  <a:gd name="connsiteY4" fmla="*/ 371368 h 571500"/>
                  <a:gd name="connsiteX5" fmla="*/ 343424 w 448306"/>
                  <a:gd name="connsiteY5" fmla="*/ 466725 h 571500"/>
                  <a:gd name="connsiteX6" fmla="*/ 152507 w 448306"/>
                  <a:gd name="connsiteY6" fmla="*/ 571500 h 571500"/>
                  <a:gd name="connsiteX7" fmla="*/ 0 w 448306"/>
                  <a:gd name="connsiteY7" fmla="*/ 342793 h 571500"/>
                  <a:gd name="connsiteX8" fmla="*/ 0 w 448306"/>
                  <a:gd name="connsiteY8" fmla="*/ 66782 h 571500"/>
                  <a:gd name="connsiteX0" fmla="*/ 0 w 429256"/>
                  <a:gd name="connsiteY0" fmla="*/ 66782 h 571500"/>
                  <a:gd name="connsiteX1" fmla="*/ 66782 w 429256"/>
                  <a:gd name="connsiteY1" fmla="*/ 0 h 571500"/>
                  <a:gd name="connsiteX2" fmla="*/ 333899 w 429256"/>
                  <a:gd name="connsiteY2" fmla="*/ 0 h 571500"/>
                  <a:gd name="connsiteX3" fmla="*/ 400681 w 429256"/>
                  <a:gd name="connsiteY3" fmla="*/ 66782 h 571500"/>
                  <a:gd name="connsiteX4" fmla="*/ 429256 w 429256"/>
                  <a:gd name="connsiteY4" fmla="*/ 342793 h 571500"/>
                  <a:gd name="connsiteX5" fmla="*/ 343424 w 429256"/>
                  <a:gd name="connsiteY5" fmla="*/ 466725 h 571500"/>
                  <a:gd name="connsiteX6" fmla="*/ 152507 w 429256"/>
                  <a:gd name="connsiteY6" fmla="*/ 571500 h 571500"/>
                  <a:gd name="connsiteX7" fmla="*/ 0 w 429256"/>
                  <a:gd name="connsiteY7" fmla="*/ 342793 h 571500"/>
                  <a:gd name="connsiteX8" fmla="*/ 0 w 429256"/>
                  <a:gd name="connsiteY8" fmla="*/ 66782 h 571500"/>
                  <a:gd name="connsiteX0" fmla="*/ 0 w 429256"/>
                  <a:gd name="connsiteY0" fmla="*/ 66782 h 571500"/>
                  <a:gd name="connsiteX1" fmla="*/ 66782 w 429256"/>
                  <a:gd name="connsiteY1" fmla="*/ 0 h 571500"/>
                  <a:gd name="connsiteX2" fmla="*/ 333899 w 429256"/>
                  <a:gd name="connsiteY2" fmla="*/ 0 h 571500"/>
                  <a:gd name="connsiteX3" fmla="*/ 400681 w 429256"/>
                  <a:gd name="connsiteY3" fmla="*/ 66782 h 571500"/>
                  <a:gd name="connsiteX4" fmla="*/ 429256 w 429256"/>
                  <a:gd name="connsiteY4" fmla="*/ 342793 h 571500"/>
                  <a:gd name="connsiteX5" fmla="*/ 324374 w 429256"/>
                  <a:gd name="connsiteY5" fmla="*/ 466725 h 571500"/>
                  <a:gd name="connsiteX6" fmla="*/ 152507 w 429256"/>
                  <a:gd name="connsiteY6" fmla="*/ 571500 h 571500"/>
                  <a:gd name="connsiteX7" fmla="*/ 0 w 429256"/>
                  <a:gd name="connsiteY7" fmla="*/ 342793 h 571500"/>
                  <a:gd name="connsiteX8" fmla="*/ 0 w 429256"/>
                  <a:gd name="connsiteY8" fmla="*/ 66782 h 571500"/>
                  <a:gd name="connsiteX0" fmla="*/ 0 w 429256"/>
                  <a:gd name="connsiteY0" fmla="*/ 66782 h 571500"/>
                  <a:gd name="connsiteX1" fmla="*/ 66782 w 429256"/>
                  <a:gd name="connsiteY1" fmla="*/ 0 h 571500"/>
                  <a:gd name="connsiteX2" fmla="*/ 238649 w 429256"/>
                  <a:gd name="connsiteY2" fmla="*/ 0 h 571500"/>
                  <a:gd name="connsiteX3" fmla="*/ 400681 w 429256"/>
                  <a:gd name="connsiteY3" fmla="*/ 66782 h 571500"/>
                  <a:gd name="connsiteX4" fmla="*/ 429256 w 429256"/>
                  <a:gd name="connsiteY4" fmla="*/ 342793 h 571500"/>
                  <a:gd name="connsiteX5" fmla="*/ 324374 w 429256"/>
                  <a:gd name="connsiteY5" fmla="*/ 466725 h 571500"/>
                  <a:gd name="connsiteX6" fmla="*/ 152507 w 429256"/>
                  <a:gd name="connsiteY6" fmla="*/ 571500 h 571500"/>
                  <a:gd name="connsiteX7" fmla="*/ 0 w 429256"/>
                  <a:gd name="connsiteY7" fmla="*/ 342793 h 571500"/>
                  <a:gd name="connsiteX8" fmla="*/ 0 w 429256"/>
                  <a:gd name="connsiteY8" fmla="*/ 66782 h 571500"/>
                  <a:gd name="connsiteX0" fmla="*/ 0 w 429256"/>
                  <a:gd name="connsiteY0" fmla="*/ 66782 h 571500"/>
                  <a:gd name="connsiteX1" fmla="*/ 66782 w 429256"/>
                  <a:gd name="connsiteY1" fmla="*/ 0 h 571500"/>
                  <a:gd name="connsiteX2" fmla="*/ 238649 w 429256"/>
                  <a:gd name="connsiteY2" fmla="*/ 0 h 571500"/>
                  <a:gd name="connsiteX3" fmla="*/ 353056 w 429256"/>
                  <a:gd name="connsiteY3" fmla="*/ 133457 h 571500"/>
                  <a:gd name="connsiteX4" fmla="*/ 429256 w 429256"/>
                  <a:gd name="connsiteY4" fmla="*/ 342793 h 571500"/>
                  <a:gd name="connsiteX5" fmla="*/ 324374 w 429256"/>
                  <a:gd name="connsiteY5" fmla="*/ 466725 h 571500"/>
                  <a:gd name="connsiteX6" fmla="*/ 152507 w 429256"/>
                  <a:gd name="connsiteY6" fmla="*/ 571500 h 571500"/>
                  <a:gd name="connsiteX7" fmla="*/ 0 w 429256"/>
                  <a:gd name="connsiteY7" fmla="*/ 342793 h 571500"/>
                  <a:gd name="connsiteX8" fmla="*/ 0 w 429256"/>
                  <a:gd name="connsiteY8" fmla="*/ 66782 h 571500"/>
                  <a:gd name="connsiteX0" fmla="*/ 0 w 432815"/>
                  <a:gd name="connsiteY0" fmla="*/ 66782 h 571500"/>
                  <a:gd name="connsiteX1" fmla="*/ 66782 w 432815"/>
                  <a:gd name="connsiteY1" fmla="*/ 0 h 571500"/>
                  <a:gd name="connsiteX2" fmla="*/ 238649 w 432815"/>
                  <a:gd name="connsiteY2" fmla="*/ 0 h 571500"/>
                  <a:gd name="connsiteX3" fmla="*/ 353056 w 432815"/>
                  <a:gd name="connsiteY3" fmla="*/ 133457 h 571500"/>
                  <a:gd name="connsiteX4" fmla="*/ 429256 w 432815"/>
                  <a:gd name="connsiteY4" fmla="*/ 342793 h 571500"/>
                  <a:gd name="connsiteX5" fmla="*/ 324374 w 432815"/>
                  <a:gd name="connsiteY5" fmla="*/ 466725 h 571500"/>
                  <a:gd name="connsiteX6" fmla="*/ 152507 w 432815"/>
                  <a:gd name="connsiteY6" fmla="*/ 571500 h 571500"/>
                  <a:gd name="connsiteX7" fmla="*/ 0 w 432815"/>
                  <a:gd name="connsiteY7" fmla="*/ 342793 h 571500"/>
                  <a:gd name="connsiteX8" fmla="*/ 0 w 432815"/>
                  <a:gd name="connsiteY8" fmla="*/ 66782 h 571500"/>
                  <a:gd name="connsiteX0" fmla="*/ 0 w 436010"/>
                  <a:gd name="connsiteY0" fmla="*/ 66782 h 571500"/>
                  <a:gd name="connsiteX1" fmla="*/ 66782 w 436010"/>
                  <a:gd name="connsiteY1" fmla="*/ 0 h 571500"/>
                  <a:gd name="connsiteX2" fmla="*/ 238649 w 436010"/>
                  <a:gd name="connsiteY2" fmla="*/ 0 h 571500"/>
                  <a:gd name="connsiteX3" fmla="*/ 362581 w 436010"/>
                  <a:gd name="connsiteY3" fmla="*/ 133457 h 571500"/>
                  <a:gd name="connsiteX4" fmla="*/ 429256 w 436010"/>
                  <a:gd name="connsiteY4" fmla="*/ 342793 h 571500"/>
                  <a:gd name="connsiteX5" fmla="*/ 324374 w 436010"/>
                  <a:gd name="connsiteY5" fmla="*/ 466725 h 571500"/>
                  <a:gd name="connsiteX6" fmla="*/ 152507 w 436010"/>
                  <a:gd name="connsiteY6" fmla="*/ 571500 h 571500"/>
                  <a:gd name="connsiteX7" fmla="*/ 0 w 436010"/>
                  <a:gd name="connsiteY7" fmla="*/ 342793 h 571500"/>
                  <a:gd name="connsiteX8" fmla="*/ 0 w 436010"/>
                  <a:gd name="connsiteY8" fmla="*/ 66782 h 571500"/>
                  <a:gd name="connsiteX0" fmla="*/ 0 w 450165"/>
                  <a:gd name="connsiteY0" fmla="*/ 66782 h 571500"/>
                  <a:gd name="connsiteX1" fmla="*/ 66782 w 450165"/>
                  <a:gd name="connsiteY1" fmla="*/ 0 h 571500"/>
                  <a:gd name="connsiteX2" fmla="*/ 238649 w 450165"/>
                  <a:gd name="connsiteY2" fmla="*/ 0 h 571500"/>
                  <a:gd name="connsiteX3" fmla="*/ 391156 w 450165"/>
                  <a:gd name="connsiteY3" fmla="*/ 181082 h 571500"/>
                  <a:gd name="connsiteX4" fmla="*/ 429256 w 450165"/>
                  <a:gd name="connsiteY4" fmla="*/ 342793 h 571500"/>
                  <a:gd name="connsiteX5" fmla="*/ 324374 w 450165"/>
                  <a:gd name="connsiteY5" fmla="*/ 466725 h 571500"/>
                  <a:gd name="connsiteX6" fmla="*/ 152507 w 450165"/>
                  <a:gd name="connsiteY6" fmla="*/ 571500 h 571500"/>
                  <a:gd name="connsiteX7" fmla="*/ 0 w 450165"/>
                  <a:gd name="connsiteY7" fmla="*/ 342793 h 571500"/>
                  <a:gd name="connsiteX8" fmla="*/ 0 w 450165"/>
                  <a:gd name="connsiteY8" fmla="*/ 66782 h 571500"/>
                  <a:gd name="connsiteX0" fmla="*/ 0 w 478235"/>
                  <a:gd name="connsiteY0" fmla="*/ 66782 h 571500"/>
                  <a:gd name="connsiteX1" fmla="*/ 66782 w 478235"/>
                  <a:gd name="connsiteY1" fmla="*/ 0 h 571500"/>
                  <a:gd name="connsiteX2" fmla="*/ 238649 w 478235"/>
                  <a:gd name="connsiteY2" fmla="*/ 0 h 571500"/>
                  <a:gd name="connsiteX3" fmla="*/ 391156 w 478235"/>
                  <a:gd name="connsiteY3" fmla="*/ 181082 h 571500"/>
                  <a:gd name="connsiteX4" fmla="*/ 476881 w 478235"/>
                  <a:gd name="connsiteY4" fmla="*/ 352318 h 571500"/>
                  <a:gd name="connsiteX5" fmla="*/ 324374 w 478235"/>
                  <a:gd name="connsiteY5" fmla="*/ 466725 h 571500"/>
                  <a:gd name="connsiteX6" fmla="*/ 152507 w 478235"/>
                  <a:gd name="connsiteY6" fmla="*/ 571500 h 571500"/>
                  <a:gd name="connsiteX7" fmla="*/ 0 w 478235"/>
                  <a:gd name="connsiteY7" fmla="*/ 342793 h 571500"/>
                  <a:gd name="connsiteX8" fmla="*/ 0 w 478235"/>
                  <a:gd name="connsiteY8" fmla="*/ 66782 h 571500"/>
                  <a:gd name="connsiteX0" fmla="*/ 0 w 483635"/>
                  <a:gd name="connsiteY0" fmla="*/ 66782 h 571500"/>
                  <a:gd name="connsiteX1" fmla="*/ 66782 w 483635"/>
                  <a:gd name="connsiteY1" fmla="*/ 0 h 571500"/>
                  <a:gd name="connsiteX2" fmla="*/ 238649 w 483635"/>
                  <a:gd name="connsiteY2" fmla="*/ 0 h 571500"/>
                  <a:gd name="connsiteX3" fmla="*/ 410206 w 483635"/>
                  <a:gd name="connsiteY3" fmla="*/ 190607 h 571500"/>
                  <a:gd name="connsiteX4" fmla="*/ 476881 w 483635"/>
                  <a:gd name="connsiteY4" fmla="*/ 352318 h 571500"/>
                  <a:gd name="connsiteX5" fmla="*/ 324374 w 483635"/>
                  <a:gd name="connsiteY5" fmla="*/ 466725 h 571500"/>
                  <a:gd name="connsiteX6" fmla="*/ 152507 w 483635"/>
                  <a:gd name="connsiteY6" fmla="*/ 571500 h 571500"/>
                  <a:gd name="connsiteX7" fmla="*/ 0 w 483635"/>
                  <a:gd name="connsiteY7" fmla="*/ 342793 h 571500"/>
                  <a:gd name="connsiteX8" fmla="*/ 0 w 483635"/>
                  <a:gd name="connsiteY8" fmla="*/ 66782 h 571500"/>
                  <a:gd name="connsiteX0" fmla="*/ 0 w 483635"/>
                  <a:gd name="connsiteY0" fmla="*/ 66782 h 571500"/>
                  <a:gd name="connsiteX1" fmla="*/ 66782 w 483635"/>
                  <a:gd name="connsiteY1" fmla="*/ 0 h 571500"/>
                  <a:gd name="connsiteX2" fmla="*/ 238649 w 483635"/>
                  <a:gd name="connsiteY2" fmla="*/ 0 h 571500"/>
                  <a:gd name="connsiteX3" fmla="*/ 410206 w 483635"/>
                  <a:gd name="connsiteY3" fmla="*/ 190607 h 571500"/>
                  <a:gd name="connsiteX4" fmla="*/ 476881 w 483635"/>
                  <a:gd name="connsiteY4" fmla="*/ 352318 h 571500"/>
                  <a:gd name="connsiteX5" fmla="*/ 324374 w 483635"/>
                  <a:gd name="connsiteY5" fmla="*/ 466725 h 571500"/>
                  <a:gd name="connsiteX6" fmla="*/ 152507 w 483635"/>
                  <a:gd name="connsiteY6" fmla="*/ 571500 h 571500"/>
                  <a:gd name="connsiteX7" fmla="*/ 85725 w 483635"/>
                  <a:gd name="connsiteY7" fmla="*/ 323743 h 571500"/>
                  <a:gd name="connsiteX8" fmla="*/ 0 w 483635"/>
                  <a:gd name="connsiteY8" fmla="*/ 66782 h 571500"/>
                  <a:gd name="connsiteX0" fmla="*/ 0 w 483635"/>
                  <a:gd name="connsiteY0" fmla="*/ 66782 h 571500"/>
                  <a:gd name="connsiteX1" fmla="*/ 66782 w 483635"/>
                  <a:gd name="connsiteY1" fmla="*/ 0 h 571500"/>
                  <a:gd name="connsiteX2" fmla="*/ 175149 w 483635"/>
                  <a:gd name="connsiteY2" fmla="*/ 25400 h 571500"/>
                  <a:gd name="connsiteX3" fmla="*/ 410206 w 483635"/>
                  <a:gd name="connsiteY3" fmla="*/ 190607 h 571500"/>
                  <a:gd name="connsiteX4" fmla="*/ 476881 w 483635"/>
                  <a:gd name="connsiteY4" fmla="*/ 352318 h 571500"/>
                  <a:gd name="connsiteX5" fmla="*/ 324374 w 483635"/>
                  <a:gd name="connsiteY5" fmla="*/ 466725 h 571500"/>
                  <a:gd name="connsiteX6" fmla="*/ 152507 w 483635"/>
                  <a:gd name="connsiteY6" fmla="*/ 571500 h 571500"/>
                  <a:gd name="connsiteX7" fmla="*/ 85725 w 483635"/>
                  <a:gd name="connsiteY7" fmla="*/ 323743 h 571500"/>
                  <a:gd name="connsiteX8" fmla="*/ 0 w 483635"/>
                  <a:gd name="connsiteY8" fmla="*/ 66782 h 571500"/>
                  <a:gd name="connsiteX0" fmla="*/ 0 w 483635"/>
                  <a:gd name="connsiteY0" fmla="*/ 66782 h 590550"/>
                  <a:gd name="connsiteX1" fmla="*/ 66782 w 483635"/>
                  <a:gd name="connsiteY1" fmla="*/ 0 h 590550"/>
                  <a:gd name="connsiteX2" fmla="*/ 175149 w 483635"/>
                  <a:gd name="connsiteY2" fmla="*/ 25400 h 590550"/>
                  <a:gd name="connsiteX3" fmla="*/ 410206 w 483635"/>
                  <a:gd name="connsiteY3" fmla="*/ 190607 h 590550"/>
                  <a:gd name="connsiteX4" fmla="*/ 476881 w 483635"/>
                  <a:gd name="connsiteY4" fmla="*/ 352318 h 590550"/>
                  <a:gd name="connsiteX5" fmla="*/ 324374 w 483635"/>
                  <a:gd name="connsiteY5" fmla="*/ 466725 h 590550"/>
                  <a:gd name="connsiteX6" fmla="*/ 190607 w 483635"/>
                  <a:gd name="connsiteY6" fmla="*/ 590550 h 590550"/>
                  <a:gd name="connsiteX7" fmla="*/ 85725 w 483635"/>
                  <a:gd name="connsiteY7" fmla="*/ 323743 h 590550"/>
                  <a:gd name="connsiteX8" fmla="*/ 0 w 483635"/>
                  <a:gd name="connsiteY8" fmla="*/ 66782 h 590550"/>
                  <a:gd name="connsiteX0" fmla="*/ 0 w 483635"/>
                  <a:gd name="connsiteY0" fmla="*/ 66782 h 590550"/>
                  <a:gd name="connsiteX1" fmla="*/ 117582 w 483635"/>
                  <a:gd name="connsiteY1" fmla="*/ 0 h 590550"/>
                  <a:gd name="connsiteX2" fmla="*/ 175149 w 483635"/>
                  <a:gd name="connsiteY2" fmla="*/ 25400 h 590550"/>
                  <a:gd name="connsiteX3" fmla="*/ 410206 w 483635"/>
                  <a:gd name="connsiteY3" fmla="*/ 190607 h 590550"/>
                  <a:gd name="connsiteX4" fmla="*/ 476881 w 483635"/>
                  <a:gd name="connsiteY4" fmla="*/ 352318 h 590550"/>
                  <a:gd name="connsiteX5" fmla="*/ 324374 w 483635"/>
                  <a:gd name="connsiteY5" fmla="*/ 466725 h 590550"/>
                  <a:gd name="connsiteX6" fmla="*/ 190607 w 483635"/>
                  <a:gd name="connsiteY6" fmla="*/ 590550 h 590550"/>
                  <a:gd name="connsiteX7" fmla="*/ 85725 w 483635"/>
                  <a:gd name="connsiteY7" fmla="*/ 323743 h 590550"/>
                  <a:gd name="connsiteX8" fmla="*/ 0 w 483635"/>
                  <a:gd name="connsiteY8" fmla="*/ 66782 h 590550"/>
                  <a:gd name="connsiteX0" fmla="*/ 0 w 464585"/>
                  <a:gd name="connsiteY0" fmla="*/ 149332 h 590550"/>
                  <a:gd name="connsiteX1" fmla="*/ 98532 w 464585"/>
                  <a:gd name="connsiteY1" fmla="*/ 0 h 590550"/>
                  <a:gd name="connsiteX2" fmla="*/ 156099 w 464585"/>
                  <a:gd name="connsiteY2" fmla="*/ 25400 h 590550"/>
                  <a:gd name="connsiteX3" fmla="*/ 391156 w 464585"/>
                  <a:gd name="connsiteY3" fmla="*/ 190607 h 590550"/>
                  <a:gd name="connsiteX4" fmla="*/ 457831 w 464585"/>
                  <a:gd name="connsiteY4" fmla="*/ 352318 h 590550"/>
                  <a:gd name="connsiteX5" fmla="*/ 305324 w 464585"/>
                  <a:gd name="connsiteY5" fmla="*/ 466725 h 590550"/>
                  <a:gd name="connsiteX6" fmla="*/ 171557 w 464585"/>
                  <a:gd name="connsiteY6" fmla="*/ 590550 h 590550"/>
                  <a:gd name="connsiteX7" fmla="*/ 66675 w 464585"/>
                  <a:gd name="connsiteY7" fmla="*/ 323743 h 590550"/>
                  <a:gd name="connsiteX8" fmla="*/ 0 w 464585"/>
                  <a:gd name="connsiteY8" fmla="*/ 149332 h 59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4585" h="590550">
                    <a:moveTo>
                      <a:pt x="0" y="149332"/>
                    </a:moveTo>
                    <a:cubicBezTo>
                      <a:pt x="0" y="112449"/>
                      <a:pt x="61649" y="0"/>
                      <a:pt x="98532" y="0"/>
                    </a:cubicBezTo>
                    <a:lnTo>
                      <a:pt x="156099" y="25400"/>
                    </a:lnTo>
                    <a:cubicBezTo>
                      <a:pt x="192982" y="25400"/>
                      <a:pt x="391156" y="153724"/>
                      <a:pt x="391156" y="190607"/>
                    </a:cubicBezTo>
                    <a:cubicBezTo>
                      <a:pt x="495931" y="301661"/>
                      <a:pt x="457831" y="260314"/>
                      <a:pt x="457831" y="352318"/>
                    </a:cubicBezTo>
                    <a:cubicBezTo>
                      <a:pt x="457831" y="389201"/>
                      <a:pt x="342207" y="466725"/>
                      <a:pt x="305324" y="466725"/>
                    </a:cubicBezTo>
                    <a:lnTo>
                      <a:pt x="171557" y="590550"/>
                    </a:lnTo>
                    <a:cubicBezTo>
                      <a:pt x="134674" y="590550"/>
                      <a:pt x="66675" y="360626"/>
                      <a:pt x="66675" y="323743"/>
                    </a:cubicBezTo>
                    <a:lnTo>
                      <a:pt x="0" y="149332"/>
                    </a:lnTo>
                    <a:close/>
                  </a:path>
                </a:pathLst>
              </a:custGeom>
              <a:solidFill>
                <a:schemeClr val="bg1">
                  <a:lumMod val="65000"/>
                  <a:alpha val="7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defTabSz="844083" fontAlgn="auto">
                  <a:spcBef>
                    <a:spcPts val="0"/>
                  </a:spcBef>
                  <a:spcAft>
                    <a:spcPts val="0"/>
                  </a:spcAft>
                  <a:defRPr/>
                </a:pPr>
                <a:endParaRPr lang="ja-JP" altLang="en-US" sz="1477">
                  <a:solidFill>
                    <a:prstClr val="white"/>
                  </a:solidFill>
                  <a:latin typeface="Calibri"/>
                  <a:ea typeface="メイリオ"/>
                </a:endParaRPr>
              </a:p>
            </p:txBody>
          </p:sp>
          <p:sp>
            <p:nvSpPr>
              <p:cNvPr id="38" name="角丸四角形 13"/>
              <p:cNvSpPr/>
              <p:nvPr/>
            </p:nvSpPr>
            <p:spPr>
              <a:xfrm>
                <a:off x="3095743" y="3517085"/>
                <a:ext cx="238011" cy="329750"/>
              </a:xfrm>
              <a:custGeom>
                <a:avLst/>
                <a:gdLst>
                  <a:gd name="connsiteX0" fmla="*/ 0 w 180861"/>
                  <a:gd name="connsiteY0" fmla="*/ 30144 h 329750"/>
                  <a:gd name="connsiteX1" fmla="*/ 30144 w 180861"/>
                  <a:gd name="connsiteY1" fmla="*/ 0 h 329750"/>
                  <a:gd name="connsiteX2" fmla="*/ 150717 w 180861"/>
                  <a:gd name="connsiteY2" fmla="*/ 0 h 329750"/>
                  <a:gd name="connsiteX3" fmla="*/ 180861 w 180861"/>
                  <a:gd name="connsiteY3" fmla="*/ 30144 h 329750"/>
                  <a:gd name="connsiteX4" fmla="*/ 180861 w 180861"/>
                  <a:gd name="connsiteY4" fmla="*/ 299606 h 329750"/>
                  <a:gd name="connsiteX5" fmla="*/ 150717 w 180861"/>
                  <a:gd name="connsiteY5" fmla="*/ 329750 h 329750"/>
                  <a:gd name="connsiteX6" fmla="*/ 30144 w 180861"/>
                  <a:gd name="connsiteY6" fmla="*/ 329750 h 329750"/>
                  <a:gd name="connsiteX7" fmla="*/ 0 w 180861"/>
                  <a:gd name="connsiteY7" fmla="*/ 299606 h 329750"/>
                  <a:gd name="connsiteX8" fmla="*/ 0 w 180861"/>
                  <a:gd name="connsiteY8" fmla="*/ 30144 h 329750"/>
                  <a:gd name="connsiteX0" fmla="*/ 0 w 180861"/>
                  <a:gd name="connsiteY0" fmla="*/ 30144 h 329750"/>
                  <a:gd name="connsiteX1" fmla="*/ 30144 w 180861"/>
                  <a:gd name="connsiteY1" fmla="*/ 0 h 329750"/>
                  <a:gd name="connsiteX2" fmla="*/ 150717 w 180861"/>
                  <a:gd name="connsiteY2" fmla="*/ 0 h 329750"/>
                  <a:gd name="connsiteX3" fmla="*/ 142761 w 180861"/>
                  <a:gd name="connsiteY3" fmla="*/ 58719 h 329750"/>
                  <a:gd name="connsiteX4" fmla="*/ 180861 w 180861"/>
                  <a:gd name="connsiteY4" fmla="*/ 299606 h 329750"/>
                  <a:gd name="connsiteX5" fmla="*/ 150717 w 180861"/>
                  <a:gd name="connsiteY5" fmla="*/ 329750 h 329750"/>
                  <a:gd name="connsiteX6" fmla="*/ 30144 w 180861"/>
                  <a:gd name="connsiteY6" fmla="*/ 329750 h 329750"/>
                  <a:gd name="connsiteX7" fmla="*/ 0 w 180861"/>
                  <a:gd name="connsiteY7" fmla="*/ 299606 h 329750"/>
                  <a:gd name="connsiteX8" fmla="*/ 0 w 180861"/>
                  <a:gd name="connsiteY8" fmla="*/ 30144 h 329750"/>
                  <a:gd name="connsiteX0" fmla="*/ 0 w 180861"/>
                  <a:gd name="connsiteY0" fmla="*/ 30144 h 329750"/>
                  <a:gd name="connsiteX1" fmla="*/ 30144 w 180861"/>
                  <a:gd name="connsiteY1" fmla="*/ 0 h 329750"/>
                  <a:gd name="connsiteX2" fmla="*/ 150717 w 180861"/>
                  <a:gd name="connsiteY2" fmla="*/ 0 h 329750"/>
                  <a:gd name="connsiteX3" fmla="*/ 142761 w 180861"/>
                  <a:gd name="connsiteY3" fmla="*/ 58719 h 329750"/>
                  <a:gd name="connsiteX4" fmla="*/ 180861 w 180861"/>
                  <a:gd name="connsiteY4" fmla="*/ 299606 h 329750"/>
                  <a:gd name="connsiteX5" fmla="*/ 150717 w 180861"/>
                  <a:gd name="connsiteY5" fmla="*/ 329750 h 329750"/>
                  <a:gd name="connsiteX6" fmla="*/ 30144 w 180861"/>
                  <a:gd name="connsiteY6" fmla="*/ 329750 h 329750"/>
                  <a:gd name="connsiteX7" fmla="*/ 85725 w 180861"/>
                  <a:gd name="connsiteY7" fmla="*/ 271031 h 329750"/>
                  <a:gd name="connsiteX8" fmla="*/ 0 w 180861"/>
                  <a:gd name="connsiteY8" fmla="*/ 30144 h 329750"/>
                  <a:gd name="connsiteX0" fmla="*/ 0 w 238011"/>
                  <a:gd name="connsiteY0" fmla="*/ 30144 h 329750"/>
                  <a:gd name="connsiteX1" fmla="*/ 30144 w 238011"/>
                  <a:gd name="connsiteY1" fmla="*/ 0 h 329750"/>
                  <a:gd name="connsiteX2" fmla="*/ 150717 w 238011"/>
                  <a:gd name="connsiteY2" fmla="*/ 0 h 329750"/>
                  <a:gd name="connsiteX3" fmla="*/ 142761 w 238011"/>
                  <a:gd name="connsiteY3" fmla="*/ 58719 h 329750"/>
                  <a:gd name="connsiteX4" fmla="*/ 238011 w 238011"/>
                  <a:gd name="connsiteY4" fmla="*/ 232931 h 329750"/>
                  <a:gd name="connsiteX5" fmla="*/ 150717 w 238011"/>
                  <a:gd name="connsiteY5" fmla="*/ 329750 h 329750"/>
                  <a:gd name="connsiteX6" fmla="*/ 30144 w 238011"/>
                  <a:gd name="connsiteY6" fmla="*/ 329750 h 329750"/>
                  <a:gd name="connsiteX7" fmla="*/ 85725 w 238011"/>
                  <a:gd name="connsiteY7" fmla="*/ 271031 h 329750"/>
                  <a:gd name="connsiteX8" fmla="*/ 0 w 238011"/>
                  <a:gd name="connsiteY8" fmla="*/ 30144 h 329750"/>
                  <a:gd name="connsiteX0" fmla="*/ 0 w 238011"/>
                  <a:gd name="connsiteY0" fmla="*/ 30144 h 329750"/>
                  <a:gd name="connsiteX1" fmla="*/ 30144 w 238011"/>
                  <a:gd name="connsiteY1" fmla="*/ 0 h 329750"/>
                  <a:gd name="connsiteX2" fmla="*/ 150717 w 238011"/>
                  <a:gd name="connsiteY2" fmla="*/ 0 h 329750"/>
                  <a:gd name="connsiteX3" fmla="*/ 199911 w 238011"/>
                  <a:gd name="connsiteY3" fmla="*/ 30144 h 329750"/>
                  <a:gd name="connsiteX4" fmla="*/ 238011 w 238011"/>
                  <a:gd name="connsiteY4" fmla="*/ 232931 h 329750"/>
                  <a:gd name="connsiteX5" fmla="*/ 150717 w 238011"/>
                  <a:gd name="connsiteY5" fmla="*/ 329750 h 329750"/>
                  <a:gd name="connsiteX6" fmla="*/ 30144 w 238011"/>
                  <a:gd name="connsiteY6" fmla="*/ 329750 h 329750"/>
                  <a:gd name="connsiteX7" fmla="*/ 85725 w 238011"/>
                  <a:gd name="connsiteY7" fmla="*/ 271031 h 329750"/>
                  <a:gd name="connsiteX8" fmla="*/ 0 w 238011"/>
                  <a:gd name="connsiteY8" fmla="*/ 30144 h 329750"/>
                  <a:gd name="connsiteX0" fmla="*/ 0 w 238011"/>
                  <a:gd name="connsiteY0" fmla="*/ 30144 h 329750"/>
                  <a:gd name="connsiteX1" fmla="*/ 30144 w 238011"/>
                  <a:gd name="connsiteY1" fmla="*/ 0 h 329750"/>
                  <a:gd name="connsiteX2" fmla="*/ 150717 w 238011"/>
                  <a:gd name="connsiteY2" fmla="*/ 0 h 329750"/>
                  <a:gd name="connsiteX3" fmla="*/ 199911 w 238011"/>
                  <a:gd name="connsiteY3" fmla="*/ 30144 h 329750"/>
                  <a:gd name="connsiteX4" fmla="*/ 238011 w 238011"/>
                  <a:gd name="connsiteY4" fmla="*/ 232931 h 329750"/>
                  <a:gd name="connsiteX5" fmla="*/ 150717 w 238011"/>
                  <a:gd name="connsiteY5" fmla="*/ 329750 h 329750"/>
                  <a:gd name="connsiteX6" fmla="*/ 30144 w 238011"/>
                  <a:gd name="connsiteY6" fmla="*/ 329750 h 329750"/>
                  <a:gd name="connsiteX7" fmla="*/ 104775 w 238011"/>
                  <a:gd name="connsiteY7" fmla="*/ 261506 h 329750"/>
                  <a:gd name="connsiteX8" fmla="*/ 0 w 238011"/>
                  <a:gd name="connsiteY8" fmla="*/ 30144 h 329750"/>
                  <a:gd name="connsiteX0" fmla="*/ 0 w 238011"/>
                  <a:gd name="connsiteY0" fmla="*/ 30144 h 329750"/>
                  <a:gd name="connsiteX1" fmla="*/ 30144 w 238011"/>
                  <a:gd name="connsiteY1" fmla="*/ 0 h 329750"/>
                  <a:gd name="connsiteX2" fmla="*/ 150717 w 238011"/>
                  <a:gd name="connsiteY2" fmla="*/ 0 h 329750"/>
                  <a:gd name="connsiteX3" fmla="*/ 199911 w 238011"/>
                  <a:gd name="connsiteY3" fmla="*/ 30144 h 329750"/>
                  <a:gd name="connsiteX4" fmla="*/ 238011 w 238011"/>
                  <a:gd name="connsiteY4" fmla="*/ 232931 h 329750"/>
                  <a:gd name="connsiteX5" fmla="*/ 150717 w 238011"/>
                  <a:gd name="connsiteY5" fmla="*/ 329750 h 329750"/>
                  <a:gd name="connsiteX6" fmla="*/ 144444 w 238011"/>
                  <a:gd name="connsiteY6" fmla="*/ 329750 h 329750"/>
                  <a:gd name="connsiteX7" fmla="*/ 104775 w 238011"/>
                  <a:gd name="connsiteY7" fmla="*/ 261506 h 329750"/>
                  <a:gd name="connsiteX8" fmla="*/ 0 w 238011"/>
                  <a:gd name="connsiteY8" fmla="*/ 30144 h 329750"/>
                  <a:gd name="connsiteX0" fmla="*/ 0 w 238011"/>
                  <a:gd name="connsiteY0" fmla="*/ 30144 h 329750"/>
                  <a:gd name="connsiteX1" fmla="*/ 30144 w 238011"/>
                  <a:gd name="connsiteY1" fmla="*/ 0 h 329750"/>
                  <a:gd name="connsiteX2" fmla="*/ 150717 w 238011"/>
                  <a:gd name="connsiteY2" fmla="*/ 0 h 329750"/>
                  <a:gd name="connsiteX3" fmla="*/ 231685 w 238011"/>
                  <a:gd name="connsiteY3" fmla="*/ 23083 h 329750"/>
                  <a:gd name="connsiteX4" fmla="*/ 238011 w 238011"/>
                  <a:gd name="connsiteY4" fmla="*/ 232931 h 329750"/>
                  <a:gd name="connsiteX5" fmla="*/ 150717 w 238011"/>
                  <a:gd name="connsiteY5" fmla="*/ 329750 h 329750"/>
                  <a:gd name="connsiteX6" fmla="*/ 144444 w 238011"/>
                  <a:gd name="connsiteY6" fmla="*/ 329750 h 329750"/>
                  <a:gd name="connsiteX7" fmla="*/ 104775 w 238011"/>
                  <a:gd name="connsiteY7" fmla="*/ 261506 h 329750"/>
                  <a:gd name="connsiteX8" fmla="*/ 0 w 238011"/>
                  <a:gd name="connsiteY8" fmla="*/ 30144 h 329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8011" h="329750">
                    <a:moveTo>
                      <a:pt x="0" y="30144"/>
                    </a:moveTo>
                    <a:cubicBezTo>
                      <a:pt x="0" y="13496"/>
                      <a:pt x="13496" y="0"/>
                      <a:pt x="30144" y="0"/>
                    </a:cubicBezTo>
                    <a:lnTo>
                      <a:pt x="150717" y="0"/>
                    </a:lnTo>
                    <a:cubicBezTo>
                      <a:pt x="167365" y="0"/>
                      <a:pt x="231685" y="6435"/>
                      <a:pt x="231685" y="23083"/>
                    </a:cubicBezTo>
                    <a:cubicBezTo>
                      <a:pt x="231685" y="112904"/>
                      <a:pt x="238011" y="143110"/>
                      <a:pt x="238011" y="232931"/>
                    </a:cubicBezTo>
                    <a:cubicBezTo>
                      <a:pt x="238011" y="249579"/>
                      <a:pt x="167365" y="329750"/>
                      <a:pt x="150717" y="329750"/>
                    </a:cubicBezTo>
                    <a:lnTo>
                      <a:pt x="144444" y="329750"/>
                    </a:lnTo>
                    <a:cubicBezTo>
                      <a:pt x="127796" y="329750"/>
                      <a:pt x="104775" y="278154"/>
                      <a:pt x="104775" y="261506"/>
                    </a:cubicBezTo>
                    <a:lnTo>
                      <a:pt x="0" y="30144"/>
                    </a:lnTo>
                    <a:close/>
                  </a:path>
                </a:pathLst>
              </a:custGeom>
              <a:solidFill>
                <a:schemeClr val="bg1">
                  <a:lumMod val="65000"/>
                  <a:alpha val="7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defTabSz="844083" fontAlgn="auto">
                  <a:spcBef>
                    <a:spcPts val="0"/>
                  </a:spcBef>
                  <a:spcAft>
                    <a:spcPts val="0"/>
                  </a:spcAft>
                  <a:defRPr/>
                </a:pPr>
                <a:endParaRPr lang="ja-JP" altLang="en-US" sz="1477">
                  <a:solidFill>
                    <a:prstClr val="white"/>
                  </a:solidFill>
                  <a:latin typeface="Calibri"/>
                  <a:ea typeface="メイリオ"/>
                </a:endParaRPr>
              </a:p>
            </p:txBody>
          </p:sp>
          <p:sp>
            <p:nvSpPr>
              <p:cNvPr id="39" name="角丸四角形 16"/>
              <p:cNvSpPr/>
              <p:nvPr/>
            </p:nvSpPr>
            <p:spPr>
              <a:xfrm>
                <a:off x="1321001" y="3051313"/>
                <a:ext cx="612000" cy="360000"/>
              </a:xfrm>
              <a:custGeom>
                <a:avLst/>
                <a:gdLst>
                  <a:gd name="connsiteX0" fmla="*/ 0 w 416893"/>
                  <a:gd name="connsiteY0" fmla="*/ 48531 h 291180"/>
                  <a:gd name="connsiteX1" fmla="*/ 48531 w 416893"/>
                  <a:gd name="connsiteY1" fmla="*/ 0 h 291180"/>
                  <a:gd name="connsiteX2" fmla="*/ 368362 w 416893"/>
                  <a:gd name="connsiteY2" fmla="*/ 0 h 291180"/>
                  <a:gd name="connsiteX3" fmla="*/ 416893 w 416893"/>
                  <a:gd name="connsiteY3" fmla="*/ 48531 h 291180"/>
                  <a:gd name="connsiteX4" fmla="*/ 416893 w 416893"/>
                  <a:gd name="connsiteY4" fmla="*/ 242649 h 291180"/>
                  <a:gd name="connsiteX5" fmla="*/ 368362 w 416893"/>
                  <a:gd name="connsiteY5" fmla="*/ 291180 h 291180"/>
                  <a:gd name="connsiteX6" fmla="*/ 48531 w 416893"/>
                  <a:gd name="connsiteY6" fmla="*/ 291180 h 291180"/>
                  <a:gd name="connsiteX7" fmla="*/ 0 w 416893"/>
                  <a:gd name="connsiteY7" fmla="*/ 242649 h 291180"/>
                  <a:gd name="connsiteX8" fmla="*/ 0 w 416893"/>
                  <a:gd name="connsiteY8" fmla="*/ 48531 h 291180"/>
                  <a:gd name="connsiteX0" fmla="*/ 0 w 616918"/>
                  <a:gd name="connsiteY0" fmla="*/ 49313 h 291962"/>
                  <a:gd name="connsiteX1" fmla="*/ 48531 w 616918"/>
                  <a:gd name="connsiteY1" fmla="*/ 782 h 291962"/>
                  <a:gd name="connsiteX2" fmla="*/ 368362 w 616918"/>
                  <a:gd name="connsiteY2" fmla="*/ 782 h 291962"/>
                  <a:gd name="connsiteX3" fmla="*/ 616918 w 616918"/>
                  <a:gd name="connsiteY3" fmla="*/ 20738 h 291962"/>
                  <a:gd name="connsiteX4" fmla="*/ 416893 w 616918"/>
                  <a:gd name="connsiteY4" fmla="*/ 243431 h 291962"/>
                  <a:gd name="connsiteX5" fmla="*/ 368362 w 616918"/>
                  <a:gd name="connsiteY5" fmla="*/ 291962 h 291962"/>
                  <a:gd name="connsiteX6" fmla="*/ 48531 w 616918"/>
                  <a:gd name="connsiteY6" fmla="*/ 291962 h 291962"/>
                  <a:gd name="connsiteX7" fmla="*/ 0 w 616918"/>
                  <a:gd name="connsiteY7" fmla="*/ 243431 h 291962"/>
                  <a:gd name="connsiteX8" fmla="*/ 0 w 616918"/>
                  <a:gd name="connsiteY8" fmla="*/ 49313 h 291962"/>
                  <a:gd name="connsiteX0" fmla="*/ 0 w 616918"/>
                  <a:gd name="connsiteY0" fmla="*/ 49313 h 358637"/>
                  <a:gd name="connsiteX1" fmla="*/ 48531 w 616918"/>
                  <a:gd name="connsiteY1" fmla="*/ 782 h 358637"/>
                  <a:gd name="connsiteX2" fmla="*/ 368362 w 616918"/>
                  <a:gd name="connsiteY2" fmla="*/ 782 h 358637"/>
                  <a:gd name="connsiteX3" fmla="*/ 616918 w 616918"/>
                  <a:gd name="connsiteY3" fmla="*/ 20738 h 358637"/>
                  <a:gd name="connsiteX4" fmla="*/ 416893 w 616918"/>
                  <a:gd name="connsiteY4" fmla="*/ 243431 h 358637"/>
                  <a:gd name="connsiteX5" fmla="*/ 282637 w 616918"/>
                  <a:gd name="connsiteY5" fmla="*/ 358637 h 358637"/>
                  <a:gd name="connsiteX6" fmla="*/ 48531 w 616918"/>
                  <a:gd name="connsiteY6" fmla="*/ 291962 h 358637"/>
                  <a:gd name="connsiteX7" fmla="*/ 0 w 616918"/>
                  <a:gd name="connsiteY7" fmla="*/ 243431 h 358637"/>
                  <a:gd name="connsiteX8" fmla="*/ 0 w 616918"/>
                  <a:gd name="connsiteY8" fmla="*/ 49313 h 358637"/>
                  <a:gd name="connsiteX0" fmla="*/ 0 w 616918"/>
                  <a:gd name="connsiteY0" fmla="*/ 49313 h 358637"/>
                  <a:gd name="connsiteX1" fmla="*/ 48531 w 616918"/>
                  <a:gd name="connsiteY1" fmla="*/ 782 h 358637"/>
                  <a:gd name="connsiteX2" fmla="*/ 368362 w 616918"/>
                  <a:gd name="connsiteY2" fmla="*/ 782 h 358637"/>
                  <a:gd name="connsiteX3" fmla="*/ 616918 w 616918"/>
                  <a:gd name="connsiteY3" fmla="*/ 20738 h 358637"/>
                  <a:gd name="connsiteX4" fmla="*/ 416893 w 616918"/>
                  <a:gd name="connsiteY4" fmla="*/ 243431 h 358637"/>
                  <a:gd name="connsiteX5" fmla="*/ 282637 w 616918"/>
                  <a:gd name="connsiteY5" fmla="*/ 358637 h 358637"/>
                  <a:gd name="connsiteX6" fmla="*/ 48531 w 616918"/>
                  <a:gd name="connsiteY6" fmla="*/ 291962 h 358637"/>
                  <a:gd name="connsiteX7" fmla="*/ 57150 w 616918"/>
                  <a:gd name="connsiteY7" fmla="*/ 205331 h 358637"/>
                  <a:gd name="connsiteX8" fmla="*/ 0 w 616918"/>
                  <a:gd name="connsiteY8" fmla="*/ 49313 h 358637"/>
                  <a:gd name="connsiteX0" fmla="*/ 0 w 616918"/>
                  <a:gd name="connsiteY0" fmla="*/ 49313 h 358637"/>
                  <a:gd name="connsiteX1" fmla="*/ 48531 w 616918"/>
                  <a:gd name="connsiteY1" fmla="*/ 782 h 358637"/>
                  <a:gd name="connsiteX2" fmla="*/ 368362 w 616918"/>
                  <a:gd name="connsiteY2" fmla="*/ 782 h 358637"/>
                  <a:gd name="connsiteX3" fmla="*/ 616918 w 616918"/>
                  <a:gd name="connsiteY3" fmla="*/ 20738 h 358637"/>
                  <a:gd name="connsiteX4" fmla="*/ 416893 w 616918"/>
                  <a:gd name="connsiteY4" fmla="*/ 243431 h 358637"/>
                  <a:gd name="connsiteX5" fmla="*/ 282637 w 616918"/>
                  <a:gd name="connsiteY5" fmla="*/ 358637 h 358637"/>
                  <a:gd name="connsiteX6" fmla="*/ 115206 w 616918"/>
                  <a:gd name="connsiteY6" fmla="*/ 263387 h 358637"/>
                  <a:gd name="connsiteX7" fmla="*/ 57150 w 616918"/>
                  <a:gd name="connsiteY7" fmla="*/ 205331 h 358637"/>
                  <a:gd name="connsiteX8" fmla="*/ 0 w 616918"/>
                  <a:gd name="connsiteY8" fmla="*/ 49313 h 358637"/>
                  <a:gd name="connsiteX0" fmla="*/ 0 w 616918"/>
                  <a:gd name="connsiteY0" fmla="*/ 49313 h 358637"/>
                  <a:gd name="connsiteX1" fmla="*/ 48531 w 616918"/>
                  <a:gd name="connsiteY1" fmla="*/ 782 h 358637"/>
                  <a:gd name="connsiteX2" fmla="*/ 368362 w 616918"/>
                  <a:gd name="connsiteY2" fmla="*/ 782 h 358637"/>
                  <a:gd name="connsiteX3" fmla="*/ 616918 w 616918"/>
                  <a:gd name="connsiteY3" fmla="*/ 20738 h 358637"/>
                  <a:gd name="connsiteX4" fmla="*/ 435943 w 616918"/>
                  <a:gd name="connsiteY4" fmla="*/ 252956 h 358637"/>
                  <a:gd name="connsiteX5" fmla="*/ 282637 w 616918"/>
                  <a:gd name="connsiteY5" fmla="*/ 358637 h 358637"/>
                  <a:gd name="connsiteX6" fmla="*/ 115206 w 616918"/>
                  <a:gd name="connsiteY6" fmla="*/ 263387 h 358637"/>
                  <a:gd name="connsiteX7" fmla="*/ 57150 w 616918"/>
                  <a:gd name="connsiteY7" fmla="*/ 205331 h 358637"/>
                  <a:gd name="connsiteX8" fmla="*/ 0 w 616918"/>
                  <a:gd name="connsiteY8" fmla="*/ 49313 h 358637"/>
                  <a:gd name="connsiteX0" fmla="*/ 0 w 616918"/>
                  <a:gd name="connsiteY0" fmla="*/ 49313 h 358637"/>
                  <a:gd name="connsiteX1" fmla="*/ 48531 w 616918"/>
                  <a:gd name="connsiteY1" fmla="*/ 782 h 358637"/>
                  <a:gd name="connsiteX2" fmla="*/ 368362 w 616918"/>
                  <a:gd name="connsiteY2" fmla="*/ 782 h 358637"/>
                  <a:gd name="connsiteX3" fmla="*/ 616918 w 616918"/>
                  <a:gd name="connsiteY3" fmla="*/ 20738 h 358637"/>
                  <a:gd name="connsiteX4" fmla="*/ 407368 w 616918"/>
                  <a:gd name="connsiteY4" fmla="*/ 233906 h 358637"/>
                  <a:gd name="connsiteX5" fmla="*/ 282637 w 616918"/>
                  <a:gd name="connsiteY5" fmla="*/ 358637 h 358637"/>
                  <a:gd name="connsiteX6" fmla="*/ 115206 w 616918"/>
                  <a:gd name="connsiteY6" fmla="*/ 263387 h 358637"/>
                  <a:gd name="connsiteX7" fmla="*/ 57150 w 616918"/>
                  <a:gd name="connsiteY7" fmla="*/ 205331 h 358637"/>
                  <a:gd name="connsiteX8" fmla="*/ 0 w 616918"/>
                  <a:gd name="connsiteY8" fmla="*/ 49313 h 358637"/>
                  <a:gd name="connsiteX0" fmla="*/ 0 w 655018"/>
                  <a:gd name="connsiteY0" fmla="*/ 49313 h 358637"/>
                  <a:gd name="connsiteX1" fmla="*/ 48531 w 655018"/>
                  <a:gd name="connsiteY1" fmla="*/ 782 h 358637"/>
                  <a:gd name="connsiteX2" fmla="*/ 368362 w 655018"/>
                  <a:gd name="connsiteY2" fmla="*/ 782 h 358637"/>
                  <a:gd name="connsiteX3" fmla="*/ 655018 w 655018"/>
                  <a:gd name="connsiteY3" fmla="*/ 20738 h 358637"/>
                  <a:gd name="connsiteX4" fmla="*/ 407368 w 655018"/>
                  <a:gd name="connsiteY4" fmla="*/ 233906 h 358637"/>
                  <a:gd name="connsiteX5" fmla="*/ 282637 w 655018"/>
                  <a:gd name="connsiteY5" fmla="*/ 358637 h 358637"/>
                  <a:gd name="connsiteX6" fmla="*/ 115206 w 655018"/>
                  <a:gd name="connsiteY6" fmla="*/ 263387 h 358637"/>
                  <a:gd name="connsiteX7" fmla="*/ 57150 w 655018"/>
                  <a:gd name="connsiteY7" fmla="*/ 205331 h 358637"/>
                  <a:gd name="connsiteX8" fmla="*/ 0 w 655018"/>
                  <a:gd name="connsiteY8" fmla="*/ 49313 h 358637"/>
                  <a:gd name="connsiteX0" fmla="*/ 0 w 658374"/>
                  <a:gd name="connsiteY0" fmla="*/ 49313 h 358637"/>
                  <a:gd name="connsiteX1" fmla="*/ 48531 w 658374"/>
                  <a:gd name="connsiteY1" fmla="*/ 782 h 358637"/>
                  <a:gd name="connsiteX2" fmla="*/ 368362 w 658374"/>
                  <a:gd name="connsiteY2" fmla="*/ 782 h 358637"/>
                  <a:gd name="connsiteX3" fmla="*/ 655018 w 658374"/>
                  <a:gd name="connsiteY3" fmla="*/ 20738 h 358637"/>
                  <a:gd name="connsiteX4" fmla="*/ 527600 w 658374"/>
                  <a:gd name="connsiteY4" fmla="*/ 129209 h 358637"/>
                  <a:gd name="connsiteX5" fmla="*/ 407368 w 658374"/>
                  <a:gd name="connsiteY5" fmla="*/ 233906 h 358637"/>
                  <a:gd name="connsiteX6" fmla="*/ 282637 w 658374"/>
                  <a:gd name="connsiteY6" fmla="*/ 358637 h 358637"/>
                  <a:gd name="connsiteX7" fmla="*/ 115206 w 658374"/>
                  <a:gd name="connsiteY7" fmla="*/ 263387 h 358637"/>
                  <a:gd name="connsiteX8" fmla="*/ 57150 w 658374"/>
                  <a:gd name="connsiteY8" fmla="*/ 205331 h 358637"/>
                  <a:gd name="connsiteX9" fmla="*/ 0 w 658374"/>
                  <a:gd name="connsiteY9" fmla="*/ 49313 h 358637"/>
                  <a:gd name="connsiteX0" fmla="*/ 0 w 658374"/>
                  <a:gd name="connsiteY0" fmla="*/ 49313 h 350685"/>
                  <a:gd name="connsiteX1" fmla="*/ 48531 w 658374"/>
                  <a:gd name="connsiteY1" fmla="*/ 782 h 350685"/>
                  <a:gd name="connsiteX2" fmla="*/ 368362 w 658374"/>
                  <a:gd name="connsiteY2" fmla="*/ 782 h 350685"/>
                  <a:gd name="connsiteX3" fmla="*/ 655018 w 658374"/>
                  <a:gd name="connsiteY3" fmla="*/ 20738 h 350685"/>
                  <a:gd name="connsiteX4" fmla="*/ 527600 w 658374"/>
                  <a:gd name="connsiteY4" fmla="*/ 129209 h 350685"/>
                  <a:gd name="connsiteX5" fmla="*/ 407368 w 658374"/>
                  <a:gd name="connsiteY5" fmla="*/ 233906 h 350685"/>
                  <a:gd name="connsiteX6" fmla="*/ 282637 w 658374"/>
                  <a:gd name="connsiteY6" fmla="*/ 350685 h 350685"/>
                  <a:gd name="connsiteX7" fmla="*/ 115206 w 658374"/>
                  <a:gd name="connsiteY7" fmla="*/ 263387 h 350685"/>
                  <a:gd name="connsiteX8" fmla="*/ 57150 w 658374"/>
                  <a:gd name="connsiteY8" fmla="*/ 205331 h 350685"/>
                  <a:gd name="connsiteX9" fmla="*/ 0 w 658374"/>
                  <a:gd name="connsiteY9" fmla="*/ 49313 h 350685"/>
                  <a:gd name="connsiteX0" fmla="*/ 0 w 658568"/>
                  <a:gd name="connsiteY0" fmla="*/ 49313 h 350685"/>
                  <a:gd name="connsiteX1" fmla="*/ 48531 w 658568"/>
                  <a:gd name="connsiteY1" fmla="*/ 782 h 350685"/>
                  <a:gd name="connsiteX2" fmla="*/ 368362 w 658568"/>
                  <a:gd name="connsiteY2" fmla="*/ 782 h 350685"/>
                  <a:gd name="connsiteX3" fmla="*/ 655018 w 658568"/>
                  <a:gd name="connsiteY3" fmla="*/ 20738 h 350685"/>
                  <a:gd name="connsiteX4" fmla="*/ 534661 w 658568"/>
                  <a:gd name="connsiteY4" fmla="*/ 139801 h 350685"/>
                  <a:gd name="connsiteX5" fmla="*/ 407368 w 658568"/>
                  <a:gd name="connsiteY5" fmla="*/ 233906 h 350685"/>
                  <a:gd name="connsiteX6" fmla="*/ 282637 w 658568"/>
                  <a:gd name="connsiteY6" fmla="*/ 350685 h 350685"/>
                  <a:gd name="connsiteX7" fmla="*/ 115206 w 658568"/>
                  <a:gd name="connsiteY7" fmla="*/ 263387 h 350685"/>
                  <a:gd name="connsiteX8" fmla="*/ 57150 w 658568"/>
                  <a:gd name="connsiteY8" fmla="*/ 205331 h 350685"/>
                  <a:gd name="connsiteX9" fmla="*/ 0 w 658568"/>
                  <a:gd name="connsiteY9" fmla="*/ 49313 h 350685"/>
                  <a:gd name="connsiteX0" fmla="*/ 0 w 658568"/>
                  <a:gd name="connsiteY0" fmla="*/ 49313 h 350685"/>
                  <a:gd name="connsiteX1" fmla="*/ 48531 w 658568"/>
                  <a:gd name="connsiteY1" fmla="*/ 782 h 350685"/>
                  <a:gd name="connsiteX2" fmla="*/ 368362 w 658568"/>
                  <a:gd name="connsiteY2" fmla="*/ 782 h 350685"/>
                  <a:gd name="connsiteX3" fmla="*/ 655018 w 658568"/>
                  <a:gd name="connsiteY3" fmla="*/ 20738 h 350685"/>
                  <a:gd name="connsiteX4" fmla="*/ 534661 w 658568"/>
                  <a:gd name="connsiteY4" fmla="*/ 139801 h 350685"/>
                  <a:gd name="connsiteX5" fmla="*/ 410898 w 658568"/>
                  <a:gd name="connsiteY5" fmla="*/ 237436 h 350685"/>
                  <a:gd name="connsiteX6" fmla="*/ 282637 w 658568"/>
                  <a:gd name="connsiteY6" fmla="*/ 350685 h 350685"/>
                  <a:gd name="connsiteX7" fmla="*/ 115206 w 658568"/>
                  <a:gd name="connsiteY7" fmla="*/ 263387 h 350685"/>
                  <a:gd name="connsiteX8" fmla="*/ 57150 w 658568"/>
                  <a:gd name="connsiteY8" fmla="*/ 205331 h 350685"/>
                  <a:gd name="connsiteX9" fmla="*/ 0 w 658568"/>
                  <a:gd name="connsiteY9" fmla="*/ 49313 h 350685"/>
                  <a:gd name="connsiteX0" fmla="*/ 0 w 658468"/>
                  <a:gd name="connsiteY0" fmla="*/ 49313 h 350685"/>
                  <a:gd name="connsiteX1" fmla="*/ 48531 w 658468"/>
                  <a:gd name="connsiteY1" fmla="*/ 782 h 350685"/>
                  <a:gd name="connsiteX2" fmla="*/ 368362 w 658468"/>
                  <a:gd name="connsiteY2" fmla="*/ 782 h 350685"/>
                  <a:gd name="connsiteX3" fmla="*/ 655018 w 658468"/>
                  <a:gd name="connsiteY3" fmla="*/ 20738 h 350685"/>
                  <a:gd name="connsiteX4" fmla="*/ 531130 w 658468"/>
                  <a:gd name="connsiteY4" fmla="*/ 129210 h 350685"/>
                  <a:gd name="connsiteX5" fmla="*/ 410898 w 658468"/>
                  <a:gd name="connsiteY5" fmla="*/ 237436 h 350685"/>
                  <a:gd name="connsiteX6" fmla="*/ 282637 w 658468"/>
                  <a:gd name="connsiteY6" fmla="*/ 350685 h 350685"/>
                  <a:gd name="connsiteX7" fmla="*/ 115206 w 658468"/>
                  <a:gd name="connsiteY7" fmla="*/ 263387 h 350685"/>
                  <a:gd name="connsiteX8" fmla="*/ 57150 w 658468"/>
                  <a:gd name="connsiteY8" fmla="*/ 205331 h 350685"/>
                  <a:gd name="connsiteX9" fmla="*/ 0 w 658468"/>
                  <a:gd name="connsiteY9" fmla="*/ 49313 h 350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58468" h="350685">
                    <a:moveTo>
                      <a:pt x="0" y="49313"/>
                    </a:moveTo>
                    <a:cubicBezTo>
                      <a:pt x="0" y="22510"/>
                      <a:pt x="21728" y="782"/>
                      <a:pt x="48531" y="782"/>
                    </a:cubicBezTo>
                    <a:lnTo>
                      <a:pt x="368362" y="782"/>
                    </a:lnTo>
                    <a:cubicBezTo>
                      <a:pt x="395165" y="782"/>
                      <a:pt x="655018" y="-6065"/>
                      <a:pt x="655018" y="20738"/>
                    </a:cubicBezTo>
                    <a:cubicBezTo>
                      <a:pt x="678907" y="40817"/>
                      <a:pt x="572405" y="93682"/>
                      <a:pt x="531130" y="129210"/>
                    </a:cubicBezTo>
                    <a:cubicBezTo>
                      <a:pt x="489855" y="164738"/>
                      <a:pt x="449075" y="197873"/>
                      <a:pt x="410898" y="237436"/>
                    </a:cubicBezTo>
                    <a:cubicBezTo>
                      <a:pt x="410898" y="264239"/>
                      <a:pt x="309440" y="350685"/>
                      <a:pt x="282637" y="350685"/>
                    </a:cubicBezTo>
                    <a:lnTo>
                      <a:pt x="115206" y="263387"/>
                    </a:lnTo>
                    <a:cubicBezTo>
                      <a:pt x="88403" y="263387"/>
                      <a:pt x="57150" y="232134"/>
                      <a:pt x="57150" y="205331"/>
                    </a:cubicBezTo>
                    <a:lnTo>
                      <a:pt x="0" y="49313"/>
                    </a:lnTo>
                    <a:close/>
                  </a:path>
                </a:pathLst>
              </a:custGeom>
              <a:solidFill>
                <a:schemeClr val="bg1">
                  <a:lumMod val="65000"/>
                  <a:alpha val="7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defTabSz="844083" fontAlgn="auto">
                  <a:spcBef>
                    <a:spcPts val="0"/>
                  </a:spcBef>
                  <a:spcAft>
                    <a:spcPts val="0"/>
                  </a:spcAft>
                  <a:defRPr/>
                </a:pPr>
                <a:endParaRPr lang="ja-JP" altLang="en-US" sz="1477">
                  <a:solidFill>
                    <a:prstClr val="white"/>
                  </a:solidFill>
                  <a:latin typeface="Calibri"/>
                  <a:ea typeface="メイリオ"/>
                </a:endParaRPr>
              </a:p>
            </p:txBody>
          </p:sp>
          <p:sp>
            <p:nvSpPr>
              <p:cNvPr id="40" name="角丸四角形 18"/>
              <p:cNvSpPr/>
              <p:nvPr/>
            </p:nvSpPr>
            <p:spPr>
              <a:xfrm>
                <a:off x="2178689" y="4047059"/>
                <a:ext cx="522011" cy="789730"/>
              </a:xfrm>
              <a:custGeom>
                <a:avLst/>
                <a:gdLst>
                  <a:gd name="connsiteX0" fmla="*/ 0 w 370966"/>
                  <a:gd name="connsiteY0" fmla="*/ 61829 h 804293"/>
                  <a:gd name="connsiteX1" fmla="*/ 61829 w 370966"/>
                  <a:gd name="connsiteY1" fmla="*/ 0 h 804293"/>
                  <a:gd name="connsiteX2" fmla="*/ 309137 w 370966"/>
                  <a:gd name="connsiteY2" fmla="*/ 0 h 804293"/>
                  <a:gd name="connsiteX3" fmla="*/ 370966 w 370966"/>
                  <a:gd name="connsiteY3" fmla="*/ 61829 h 804293"/>
                  <a:gd name="connsiteX4" fmla="*/ 370966 w 370966"/>
                  <a:gd name="connsiteY4" fmla="*/ 742464 h 804293"/>
                  <a:gd name="connsiteX5" fmla="*/ 309137 w 370966"/>
                  <a:gd name="connsiteY5" fmla="*/ 804293 h 804293"/>
                  <a:gd name="connsiteX6" fmla="*/ 61829 w 370966"/>
                  <a:gd name="connsiteY6" fmla="*/ 804293 h 804293"/>
                  <a:gd name="connsiteX7" fmla="*/ 0 w 370966"/>
                  <a:gd name="connsiteY7" fmla="*/ 742464 h 804293"/>
                  <a:gd name="connsiteX8" fmla="*/ 0 w 370966"/>
                  <a:gd name="connsiteY8" fmla="*/ 61829 h 804293"/>
                  <a:gd name="connsiteX0" fmla="*/ 0 w 474333"/>
                  <a:gd name="connsiteY0" fmla="*/ 61985 h 804449"/>
                  <a:gd name="connsiteX1" fmla="*/ 61829 w 474333"/>
                  <a:gd name="connsiteY1" fmla="*/ 156 h 804449"/>
                  <a:gd name="connsiteX2" fmla="*/ 309137 w 474333"/>
                  <a:gd name="connsiteY2" fmla="*/ 156 h 804449"/>
                  <a:gd name="connsiteX3" fmla="*/ 474333 w 474333"/>
                  <a:gd name="connsiteY3" fmla="*/ 30179 h 804449"/>
                  <a:gd name="connsiteX4" fmla="*/ 370966 w 474333"/>
                  <a:gd name="connsiteY4" fmla="*/ 742620 h 804449"/>
                  <a:gd name="connsiteX5" fmla="*/ 309137 w 474333"/>
                  <a:gd name="connsiteY5" fmla="*/ 804449 h 804449"/>
                  <a:gd name="connsiteX6" fmla="*/ 61829 w 474333"/>
                  <a:gd name="connsiteY6" fmla="*/ 804449 h 804449"/>
                  <a:gd name="connsiteX7" fmla="*/ 0 w 474333"/>
                  <a:gd name="connsiteY7" fmla="*/ 742620 h 804449"/>
                  <a:gd name="connsiteX8" fmla="*/ 0 w 474333"/>
                  <a:gd name="connsiteY8" fmla="*/ 61985 h 804449"/>
                  <a:gd name="connsiteX0" fmla="*/ 15904 w 490237"/>
                  <a:gd name="connsiteY0" fmla="*/ 61985 h 804449"/>
                  <a:gd name="connsiteX1" fmla="*/ 77733 w 490237"/>
                  <a:gd name="connsiteY1" fmla="*/ 156 h 804449"/>
                  <a:gd name="connsiteX2" fmla="*/ 325041 w 490237"/>
                  <a:gd name="connsiteY2" fmla="*/ 156 h 804449"/>
                  <a:gd name="connsiteX3" fmla="*/ 490237 w 490237"/>
                  <a:gd name="connsiteY3" fmla="*/ 30179 h 804449"/>
                  <a:gd name="connsiteX4" fmla="*/ 386870 w 490237"/>
                  <a:gd name="connsiteY4" fmla="*/ 742620 h 804449"/>
                  <a:gd name="connsiteX5" fmla="*/ 325041 w 490237"/>
                  <a:gd name="connsiteY5" fmla="*/ 804449 h 804449"/>
                  <a:gd name="connsiteX6" fmla="*/ 77733 w 490237"/>
                  <a:gd name="connsiteY6" fmla="*/ 804449 h 804449"/>
                  <a:gd name="connsiteX7" fmla="*/ 15904 w 490237"/>
                  <a:gd name="connsiteY7" fmla="*/ 742620 h 804449"/>
                  <a:gd name="connsiteX8" fmla="*/ 0 w 490237"/>
                  <a:gd name="connsiteY8" fmla="*/ 381819 h 804449"/>
                  <a:gd name="connsiteX9" fmla="*/ 15904 w 490237"/>
                  <a:gd name="connsiteY9" fmla="*/ 61985 h 804449"/>
                  <a:gd name="connsiteX0" fmla="*/ 47678 w 522011"/>
                  <a:gd name="connsiteY0" fmla="*/ 61985 h 804449"/>
                  <a:gd name="connsiteX1" fmla="*/ 109507 w 522011"/>
                  <a:gd name="connsiteY1" fmla="*/ 156 h 804449"/>
                  <a:gd name="connsiteX2" fmla="*/ 356815 w 522011"/>
                  <a:gd name="connsiteY2" fmla="*/ 156 h 804449"/>
                  <a:gd name="connsiteX3" fmla="*/ 522011 w 522011"/>
                  <a:gd name="connsiteY3" fmla="*/ 30179 h 804449"/>
                  <a:gd name="connsiteX4" fmla="*/ 418644 w 522011"/>
                  <a:gd name="connsiteY4" fmla="*/ 742620 h 804449"/>
                  <a:gd name="connsiteX5" fmla="*/ 356815 w 522011"/>
                  <a:gd name="connsiteY5" fmla="*/ 804449 h 804449"/>
                  <a:gd name="connsiteX6" fmla="*/ 109507 w 522011"/>
                  <a:gd name="connsiteY6" fmla="*/ 804449 h 804449"/>
                  <a:gd name="connsiteX7" fmla="*/ 47678 w 522011"/>
                  <a:gd name="connsiteY7" fmla="*/ 742620 h 804449"/>
                  <a:gd name="connsiteX8" fmla="*/ 0 w 522011"/>
                  <a:gd name="connsiteY8" fmla="*/ 385350 h 804449"/>
                  <a:gd name="connsiteX9" fmla="*/ 47678 w 522011"/>
                  <a:gd name="connsiteY9" fmla="*/ 61985 h 80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2011" h="804449">
                    <a:moveTo>
                      <a:pt x="47678" y="61985"/>
                    </a:moveTo>
                    <a:cubicBezTo>
                      <a:pt x="47678" y="27838"/>
                      <a:pt x="75360" y="156"/>
                      <a:pt x="109507" y="156"/>
                    </a:cubicBezTo>
                    <a:lnTo>
                      <a:pt x="356815" y="156"/>
                    </a:lnTo>
                    <a:cubicBezTo>
                      <a:pt x="390962" y="156"/>
                      <a:pt x="522011" y="-3968"/>
                      <a:pt x="522011" y="30179"/>
                    </a:cubicBezTo>
                    <a:cubicBezTo>
                      <a:pt x="522011" y="257057"/>
                      <a:pt x="418644" y="515742"/>
                      <a:pt x="418644" y="742620"/>
                    </a:cubicBezTo>
                    <a:cubicBezTo>
                      <a:pt x="418644" y="776767"/>
                      <a:pt x="390962" y="804449"/>
                      <a:pt x="356815" y="804449"/>
                    </a:cubicBezTo>
                    <a:lnTo>
                      <a:pt x="109507" y="804449"/>
                    </a:lnTo>
                    <a:cubicBezTo>
                      <a:pt x="75360" y="804449"/>
                      <a:pt x="47678" y="776767"/>
                      <a:pt x="47678" y="742620"/>
                    </a:cubicBezTo>
                    <a:cubicBezTo>
                      <a:pt x="45027" y="622353"/>
                      <a:pt x="2651" y="505617"/>
                      <a:pt x="0" y="385350"/>
                    </a:cubicBezTo>
                    <a:lnTo>
                      <a:pt x="47678" y="61985"/>
                    </a:lnTo>
                    <a:close/>
                  </a:path>
                </a:pathLst>
              </a:custGeom>
              <a:solidFill>
                <a:schemeClr val="bg1">
                  <a:lumMod val="65000"/>
                  <a:alpha val="7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defTabSz="844083" fontAlgn="auto">
                  <a:spcBef>
                    <a:spcPts val="0"/>
                  </a:spcBef>
                  <a:spcAft>
                    <a:spcPts val="0"/>
                  </a:spcAft>
                  <a:defRPr/>
                </a:pPr>
                <a:endParaRPr lang="ja-JP" altLang="en-US" sz="1477">
                  <a:solidFill>
                    <a:prstClr val="white"/>
                  </a:solidFill>
                  <a:latin typeface="Calibri"/>
                  <a:ea typeface="メイリオ"/>
                </a:endParaRPr>
              </a:p>
            </p:txBody>
          </p:sp>
          <p:sp>
            <p:nvSpPr>
              <p:cNvPr id="41" name="角丸四角形 19"/>
              <p:cNvSpPr/>
              <p:nvPr/>
            </p:nvSpPr>
            <p:spPr>
              <a:xfrm>
                <a:off x="2076317" y="3543550"/>
                <a:ext cx="491954" cy="390233"/>
              </a:xfrm>
              <a:custGeom>
                <a:avLst/>
                <a:gdLst>
                  <a:gd name="connsiteX0" fmla="*/ 0 w 180610"/>
                  <a:gd name="connsiteY0" fmla="*/ 30102 h 338138"/>
                  <a:gd name="connsiteX1" fmla="*/ 30102 w 180610"/>
                  <a:gd name="connsiteY1" fmla="*/ 0 h 338138"/>
                  <a:gd name="connsiteX2" fmla="*/ 150508 w 180610"/>
                  <a:gd name="connsiteY2" fmla="*/ 0 h 338138"/>
                  <a:gd name="connsiteX3" fmla="*/ 180610 w 180610"/>
                  <a:gd name="connsiteY3" fmla="*/ 30102 h 338138"/>
                  <a:gd name="connsiteX4" fmla="*/ 180610 w 180610"/>
                  <a:gd name="connsiteY4" fmla="*/ 308036 h 338138"/>
                  <a:gd name="connsiteX5" fmla="*/ 150508 w 180610"/>
                  <a:gd name="connsiteY5" fmla="*/ 338138 h 338138"/>
                  <a:gd name="connsiteX6" fmla="*/ 30102 w 180610"/>
                  <a:gd name="connsiteY6" fmla="*/ 338138 h 338138"/>
                  <a:gd name="connsiteX7" fmla="*/ 0 w 180610"/>
                  <a:gd name="connsiteY7" fmla="*/ 308036 h 338138"/>
                  <a:gd name="connsiteX8" fmla="*/ 0 w 180610"/>
                  <a:gd name="connsiteY8" fmla="*/ 30102 h 338138"/>
                  <a:gd name="connsiteX0" fmla="*/ 0 w 419149"/>
                  <a:gd name="connsiteY0" fmla="*/ 2684 h 390233"/>
                  <a:gd name="connsiteX1" fmla="*/ 268641 w 419149"/>
                  <a:gd name="connsiteY1" fmla="*/ 52095 h 390233"/>
                  <a:gd name="connsiteX2" fmla="*/ 389047 w 419149"/>
                  <a:gd name="connsiteY2" fmla="*/ 52095 h 390233"/>
                  <a:gd name="connsiteX3" fmla="*/ 419149 w 419149"/>
                  <a:gd name="connsiteY3" fmla="*/ 82197 h 390233"/>
                  <a:gd name="connsiteX4" fmla="*/ 419149 w 419149"/>
                  <a:gd name="connsiteY4" fmla="*/ 360131 h 390233"/>
                  <a:gd name="connsiteX5" fmla="*/ 389047 w 419149"/>
                  <a:gd name="connsiteY5" fmla="*/ 390233 h 390233"/>
                  <a:gd name="connsiteX6" fmla="*/ 268641 w 419149"/>
                  <a:gd name="connsiteY6" fmla="*/ 390233 h 390233"/>
                  <a:gd name="connsiteX7" fmla="*/ 238539 w 419149"/>
                  <a:gd name="connsiteY7" fmla="*/ 360131 h 390233"/>
                  <a:gd name="connsiteX8" fmla="*/ 0 w 419149"/>
                  <a:gd name="connsiteY8" fmla="*/ 2684 h 390233"/>
                  <a:gd name="connsiteX0" fmla="*/ 0 w 490711"/>
                  <a:gd name="connsiteY0" fmla="*/ 2684 h 390233"/>
                  <a:gd name="connsiteX1" fmla="*/ 268641 w 490711"/>
                  <a:gd name="connsiteY1" fmla="*/ 52095 h 390233"/>
                  <a:gd name="connsiteX2" fmla="*/ 389047 w 490711"/>
                  <a:gd name="connsiteY2" fmla="*/ 52095 h 390233"/>
                  <a:gd name="connsiteX3" fmla="*/ 490711 w 490711"/>
                  <a:gd name="connsiteY3" fmla="*/ 177613 h 390233"/>
                  <a:gd name="connsiteX4" fmla="*/ 419149 w 490711"/>
                  <a:gd name="connsiteY4" fmla="*/ 360131 h 390233"/>
                  <a:gd name="connsiteX5" fmla="*/ 389047 w 490711"/>
                  <a:gd name="connsiteY5" fmla="*/ 390233 h 390233"/>
                  <a:gd name="connsiteX6" fmla="*/ 268641 w 490711"/>
                  <a:gd name="connsiteY6" fmla="*/ 390233 h 390233"/>
                  <a:gd name="connsiteX7" fmla="*/ 238539 w 490711"/>
                  <a:gd name="connsiteY7" fmla="*/ 360131 h 390233"/>
                  <a:gd name="connsiteX8" fmla="*/ 0 w 490711"/>
                  <a:gd name="connsiteY8" fmla="*/ 2684 h 390233"/>
                  <a:gd name="connsiteX0" fmla="*/ 1243 w 491954"/>
                  <a:gd name="connsiteY0" fmla="*/ 2684 h 390233"/>
                  <a:gd name="connsiteX1" fmla="*/ 269884 w 491954"/>
                  <a:gd name="connsiteY1" fmla="*/ 52095 h 390233"/>
                  <a:gd name="connsiteX2" fmla="*/ 390290 w 491954"/>
                  <a:gd name="connsiteY2" fmla="*/ 52095 h 390233"/>
                  <a:gd name="connsiteX3" fmla="*/ 491954 w 491954"/>
                  <a:gd name="connsiteY3" fmla="*/ 177613 h 390233"/>
                  <a:gd name="connsiteX4" fmla="*/ 420392 w 491954"/>
                  <a:gd name="connsiteY4" fmla="*/ 360131 h 390233"/>
                  <a:gd name="connsiteX5" fmla="*/ 390290 w 491954"/>
                  <a:gd name="connsiteY5" fmla="*/ 390233 h 390233"/>
                  <a:gd name="connsiteX6" fmla="*/ 269884 w 491954"/>
                  <a:gd name="connsiteY6" fmla="*/ 390233 h 390233"/>
                  <a:gd name="connsiteX7" fmla="*/ 239782 w 491954"/>
                  <a:gd name="connsiteY7" fmla="*/ 360131 h 390233"/>
                  <a:gd name="connsiteX8" fmla="*/ 151430 w 491954"/>
                  <a:gd name="connsiteY8" fmla="*/ 262331 h 390233"/>
                  <a:gd name="connsiteX9" fmla="*/ 1243 w 491954"/>
                  <a:gd name="connsiteY9" fmla="*/ 2684 h 390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1954" h="390233">
                    <a:moveTo>
                      <a:pt x="1243" y="2684"/>
                    </a:moveTo>
                    <a:cubicBezTo>
                      <a:pt x="1243" y="-13941"/>
                      <a:pt x="253259" y="52095"/>
                      <a:pt x="269884" y="52095"/>
                    </a:cubicBezTo>
                    <a:lnTo>
                      <a:pt x="390290" y="52095"/>
                    </a:lnTo>
                    <a:cubicBezTo>
                      <a:pt x="406915" y="52095"/>
                      <a:pt x="491954" y="160988"/>
                      <a:pt x="491954" y="177613"/>
                    </a:cubicBezTo>
                    <a:lnTo>
                      <a:pt x="420392" y="360131"/>
                    </a:lnTo>
                    <a:cubicBezTo>
                      <a:pt x="420392" y="376756"/>
                      <a:pt x="406915" y="390233"/>
                      <a:pt x="390290" y="390233"/>
                    </a:cubicBezTo>
                    <a:lnTo>
                      <a:pt x="269884" y="390233"/>
                    </a:lnTo>
                    <a:cubicBezTo>
                      <a:pt x="253259" y="390233"/>
                      <a:pt x="239782" y="376756"/>
                      <a:pt x="239782" y="360131"/>
                    </a:cubicBezTo>
                    <a:cubicBezTo>
                      <a:pt x="224747" y="334695"/>
                      <a:pt x="191186" y="321905"/>
                      <a:pt x="151430" y="262331"/>
                    </a:cubicBezTo>
                    <a:cubicBezTo>
                      <a:pt x="111674" y="202757"/>
                      <a:pt x="-13792" y="33604"/>
                      <a:pt x="1243" y="2684"/>
                    </a:cubicBezTo>
                    <a:close/>
                  </a:path>
                </a:pathLst>
              </a:custGeom>
              <a:solidFill>
                <a:schemeClr val="bg1">
                  <a:lumMod val="65000"/>
                  <a:alpha val="7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defTabSz="844083" fontAlgn="auto">
                  <a:spcBef>
                    <a:spcPts val="0"/>
                  </a:spcBef>
                  <a:spcAft>
                    <a:spcPts val="0"/>
                  </a:spcAft>
                  <a:defRPr/>
                </a:pPr>
                <a:endParaRPr lang="ja-JP" altLang="en-US" sz="1477">
                  <a:solidFill>
                    <a:prstClr val="white"/>
                  </a:solidFill>
                  <a:latin typeface="Calibri"/>
                  <a:ea typeface="メイリオ"/>
                </a:endParaRPr>
              </a:p>
            </p:txBody>
          </p:sp>
          <p:sp>
            <p:nvSpPr>
              <p:cNvPr id="42" name="角丸四角形 20"/>
              <p:cNvSpPr/>
              <p:nvPr/>
            </p:nvSpPr>
            <p:spPr>
              <a:xfrm>
                <a:off x="1715190" y="3142732"/>
                <a:ext cx="486612" cy="286267"/>
              </a:xfrm>
              <a:custGeom>
                <a:avLst/>
                <a:gdLst>
                  <a:gd name="connsiteX0" fmla="*/ 0 w 261487"/>
                  <a:gd name="connsiteY0" fmla="*/ 43582 h 266700"/>
                  <a:gd name="connsiteX1" fmla="*/ 43582 w 261487"/>
                  <a:gd name="connsiteY1" fmla="*/ 0 h 266700"/>
                  <a:gd name="connsiteX2" fmla="*/ 217905 w 261487"/>
                  <a:gd name="connsiteY2" fmla="*/ 0 h 266700"/>
                  <a:gd name="connsiteX3" fmla="*/ 261487 w 261487"/>
                  <a:gd name="connsiteY3" fmla="*/ 43582 h 266700"/>
                  <a:gd name="connsiteX4" fmla="*/ 261487 w 261487"/>
                  <a:gd name="connsiteY4" fmla="*/ 223118 h 266700"/>
                  <a:gd name="connsiteX5" fmla="*/ 217905 w 261487"/>
                  <a:gd name="connsiteY5" fmla="*/ 266700 h 266700"/>
                  <a:gd name="connsiteX6" fmla="*/ 43582 w 261487"/>
                  <a:gd name="connsiteY6" fmla="*/ 266700 h 266700"/>
                  <a:gd name="connsiteX7" fmla="*/ 0 w 261487"/>
                  <a:gd name="connsiteY7" fmla="*/ 223118 h 266700"/>
                  <a:gd name="connsiteX8" fmla="*/ 0 w 261487"/>
                  <a:gd name="connsiteY8" fmla="*/ 43582 h 266700"/>
                  <a:gd name="connsiteX0" fmla="*/ 214686 w 476173"/>
                  <a:gd name="connsiteY0" fmla="*/ 43582 h 266700"/>
                  <a:gd name="connsiteX1" fmla="*/ 258268 w 476173"/>
                  <a:gd name="connsiteY1" fmla="*/ 0 h 266700"/>
                  <a:gd name="connsiteX2" fmla="*/ 432591 w 476173"/>
                  <a:gd name="connsiteY2" fmla="*/ 0 h 266700"/>
                  <a:gd name="connsiteX3" fmla="*/ 476173 w 476173"/>
                  <a:gd name="connsiteY3" fmla="*/ 43582 h 266700"/>
                  <a:gd name="connsiteX4" fmla="*/ 476173 w 476173"/>
                  <a:gd name="connsiteY4" fmla="*/ 223118 h 266700"/>
                  <a:gd name="connsiteX5" fmla="*/ 432591 w 476173"/>
                  <a:gd name="connsiteY5" fmla="*/ 266700 h 266700"/>
                  <a:gd name="connsiteX6" fmla="*/ 258268 w 476173"/>
                  <a:gd name="connsiteY6" fmla="*/ 266700 h 266700"/>
                  <a:gd name="connsiteX7" fmla="*/ 0 w 476173"/>
                  <a:gd name="connsiteY7" fmla="*/ 223118 h 266700"/>
                  <a:gd name="connsiteX8" fmla="*/ 214686 w 476173"/>
                  <a:gd name="connsiteY8" fmla="*/ 43582 h 266700"/>
                  <a:gd name="connsiteX0" fmla="*/ 206735 w 476173"/>
                  <a:gd name="connsiteY0" fmla="*/ 11788 h 274662"/>
                  <a:gd name="connsiteX1" fmla="*/ 258268 w 476173"/>
                  <a:gd name="connsiteY1" fmla="*/ 7962 h 274662"/>
                  <a:gd name="connsiteX2" fmla="*/ 432591 w 476173"/>
                  <a:gd name="connsiteY2" fmla="*/ 7962 h 274662"/>
                  <a:gd name="connsiteX3" fmla="*/ 476173 w 476173"/>
                  <a:gd name="connsiteY3" fmla="*/ 51544 h 274662"/>
                  <a:gd name="connsiteX4" fmla="*/ 476173 w 476173"/>
                  <a:gd name="connsiteY4" fmla="*/ 231080 h 274662"/>
                  <a:gd name="connsiteX5" fmla="*/ 432591 w 476173"/>
                  <a:gd name="connsiteY5" fmla="*/ 274662 h 274662"/>
                  <a:gd name="connsiteX6" fmla="*/ 258268 w 476173"/>
                  <a:gd name="connsiteY6" fmla="*/ 274662 h 274662"/>
                  <a:gd name="connsiteX7" fmla="*/ 0 w 476173"/>
                  <a:gd name="connsiteY7" fmla="*/ 231080 h 274662"/>
                  <a:gd name="connsiteX8" fmla="*/ 206735 w 476173"/>
                  <a:gd name="connsiteY8" fmla="*/ 11788 h 274662"/>
                  <a:gd name="connsiteX0" fmla="*/ 230589 w 500027"/>
                  <a:gd name="connsiteY0" fmla="*/ 11788 h 274662"/>
                  <a:gd name="connsiteX1" fmla="*/ 282122 w 500027"/>
                  <a:gd name="connsiteY1" fmla="*/ 7962 h 274662"/>
                  <a:gd name="connsiteX2" fmla="*/ 456445 w 500027"/>
                  <a:gd name="connsiteY2" fmla="*/ 7962 h 274662"/>
                  <a:gd name="connsiteX3" fmla="*/ 500027 w 500027"/>
                  <a:gd name="connsiteY3" fmla="*/ 51544 h 274662"/>
                  <a:gd name="connsiteX4" fmla="*/ 500027 w 500027"/>
                  <a:gd name="connsiteY4" fmla="*/ 231080 h 274662"/>
                  <a:gd name="connsiteX5" fmla="*/ 456445 w 500027"/>
                  <a:gd name="connsiteY5" fmla="*/ 274662 h 274662"/>
                  <a:gd name="connsiteX6" fmla="*/ 282122 w 500027"/>
                  <a:gd name="connsiteY6" fmla="*/ 274662 h 274662"/>
                  <a:gd name="connsiteX7" fmla="*/ 0 w 500027"/>
                  <a:gd name="connsiteY7" fmla="*/ 239032 h 274662"/>
                  <a:gd name="connsiteX8" fmla="*/ 230589 w 500027"/>
                  <a:gd name="connsiteY8" fmla="*/ 11788 h 274662"/>
                  <a:gd name="connsiteX0" fmla="*/ 230763 w 500201"/>
                  <a:gd name="connsiteY0" fmla="*/ 11788 h 276075"/>
                  <a:gd name="connsiteX1" fmla="*/ 282296 w 500201"/>
                  <a:gd name="connsiteY1" fmla="*/ 7962 h 276075"/>
                  <a:gd name="connsiteX2" fmla="*/ 456619 w 500201"/>
                  <a:gd name="connsiteY2" fmla="*/ 7962 h 276075"/>
                  <a:gd name="connsiteX3" fmla="*/ 500201 w 500201"/>
                  <a:gd name="connsiteY3" fmla="*/ 51544 h 276075"/>
                  <a:gd name="connsiteX4" fmla="*/ 500201 w 500201"/>
                  <a:gd name="connsiteY4" fmla="*/ 231080 h 276075"/>
                  <a:gd name="connsiteX5" fmla="*/ 456619 w 500201"/>
                  <a:gd name="connsiteY5" fmla="*/ 274662 h 276075"/>
                  <a:gd name="connsiteX6" fmla="*/ 282296 w 500201"/>
                  <a:gd name="connsiteY6" fmla="*/ 274662 h 276075"/>
                  <a:gd name="connsiteX7" fmla="*/ 174 w 500201"/>
                  <a:gd name="connsiteY7" fmla="*/ 239032 h 276075"/>
                  <a:gd name="connsiteX8" fmla="*/ 230763 w 500201"/>
                  <a:gd name="connsiteY8" fmla="*/ 11788 h 276075"/>
                  <a:gd name="connsiteX0" fmla="*/ 233009 w 502447"/>
                  <a:gd name="connsiteY0" fmla="*/ 11788 h 276075"/>
                  <a:gd name="connsiteX1" fmla="*/ 284542 w 502447"/>
                  <a:gd name="connsiteY1" fmla="*/ 7962 h 276075"/>
                  <a:gd name="connsiteX2" fmla="*/ 458865 w 502447"/>
                  <a:gd name="connsiteY2" fmla="*/ 7962 h 276075"/>
                  <a:gd name="connsiteX3" fmla="*/ 502447 w 502447"/>
                  <a:gd name="connsiteY3" fmla="*/ 51544 h 276075"/>
                  <a:gd name="connsiteX4" fmla="*/ 502447 w 502447"/>
                  <a:gd name="connsiteY4" fmla="*/ 231080 h 276075"/>
                  <a:gd name="connsiteX5" fmla="*/ 458865 w 502447"/>
                  <a:gd name="connsiteY5" fmla="*/ 274662 h 276075"/>
                  <a:gd name="connsiteX6" fmla="*/ 284542 w 502447"/>
                  <a:gd name="connsiteY6" fmla="*/ 274662 h 276075"/>
                  <a:gd name="connsiteX7" fmla="*/ 2420 w 502447"/>
                  <a:gd name="connsiteY7" fmla="*/ 239032 h 276075"/>
                  <a:gd name="connsiteX8" fmla="*/ 148495 w 502447"/>
                  <a:gd name="connsiteY8" fmla="*/ 84162 h 276075"/>
                  <a:gd name="connsiteX9" fmla="*/ 233009 w 502447"/>
                  <a:gd name="connsiteY9" fmla="*/ 11788 h 276075"/>
                  <a:gd name="connsiteX0" fmla="*/ 233009 w 502447"/>
                  <a:gd name="connsiteY0" fmla="*/ 4344 h 268631"/>
                  <a:gd name="connsiteX1" fmla="*/ 284542 w 502447"/>
                  <a:gd name="connsiteY1" fmla="*/ 518 h 268631"/>
                  <a:gd name="connsiteX2" fmla="*/ 458865 w 502447"/>
                  <a:gd name="connsiteY2" fmla="*/ 518 h 268631"/>
                  <a:gd name="connsiteX3" fmla="*/ 502447 w 502447"/>
                  <a:gd name="connsiteY3" fmla="*/ 44100 h 268631"/>
                  <a:gd name="connsiteX4" fmla="*/ 502447 w 502447"/>
                  <a:gd name="connsiteY4" fmla="*/ 223636 h 268631"/>
                  <a:gd name="connsiteX5" fmla="*/ 458865 w 502447"/>
                  <a:gd name="connsiteY5" fmla="*/ 267218 h 268631"/>
                  <a:gd name="connsiteX6" fmla="*/ 284542 w 502447"/>
                  <a:gd name="connsiteY6" fmla="*/ 267218 h 268631"/>
                  <a:gd name="connsiteX7" fmla="*/ 2420 w 502447"/>
                  <a:gd name="connsiteY7" fmla="*/ 231588 h 268631"/>
                  <a:gd name="connsiteX8" fmla="*/ 148495 w 502447"/>
                  <a:gd name="connsiteY8" fmla="*/ 76718 h 268631"/>
                  <a:gd name="connsiteX9" fmla="*/ 233009 w 502447"/>
                  <a:gd name="connsiteY9" fmla="*/ 4344 h 268631"/>
                  <a:gd name="connsiteX0" fmla="*/ 212237 w 481675"/>
                  <a:gd name="connsiteY0" fmla="*/ 4344 h 271082"/>
                  <a:gd name="connsiteX1" fmla="*/ 263770 w 481675"/>
                  <a:gd name="connsiteY1" fmla="*/ 518 h 271082"/>
                  <a:gd name="connsiteX2" fmla="*/ 438093 w 481675"/>
                  <a:gd name="connsiteY2" fmla="*/ 518 h 271082"/>
                  <a:gd name="connsiteX3" fmla="*/ 481675 w 481675"/>
                  <a:gd name="connsiteY3" fmla="*/ 44100 h 271082"/>
                  <a:gd name="connsiteX4" fmla="*/ 481675 w 481675"/>
                  <a:gd name="connsiteY4" fmla="*/ 223636 h 271082"/>
                  <a:gd name="connsiteX5" fmla="*/ 438093 w 481675"/>
                  <a:gd name="connsiteY5" fmla="*/ 267218 h 271082"/>
                  <a:gd name="connsiteX6" fmla="*/ 263770 w 481675"/>
                  <a:gd name="connsiteY6" fmla="*/ 267218 h 271082"/>
                  <a:gd name="connsiteX7" fmla="*/ 2831 w 481675"/>
                  <a:gd name="connsiteY7" fmla="*/ 238649 h 271082"/>
                  <a:gd name="connsiteX8" fmla="*/ 127723 w 481675"/>
                  <a:gd name="connsiteY8" fmla="*/ 76718 h 271082"/>
                  <a:gd name="connsiteX9" fmla="*/ 212237 w 481675"/>
                  <a:gd name="connsiteY9" fmla="*/ 4344 h 271082"/>
                  <a:gd name="connsiteX0" fmla="*/ 217174 w 486612"/>
                  <a:gd name="connsiteY0" fmla="*/ 4344 h 271082"/>
                  <a:gd name="connsiteX1" fmla="*/ 268707 w 486612"/>
                  <a:gd name="connsiteY1" fmla="*/ 518 h 271082"/>
                  <a:gd name="connsiteX2" fmla="*/ 443030 w 486612"/>
                  <a:gd name="connsiteY2" fmla="*/ 518 h 271082"/>
                  <a:gd name="connsiteX3" fmla="*/ 486612 w 486612"/>
                  <a:gd name="connsiteY3" fmla="*/ 44100 h 271082"/>
                  <a:gd name="connsiteX4" fmla="*/ 486612 w 486612"/>
                  <a:gd name="connsiteY4" fmla="*/ 223636 h 271082"/>
                  <a:gd name="connsiteX5" fmla="*/ 443030 w 486612"/>
                  <a:gd name="connsiteY5" fmla="*/ 267218 h 271082"/>
                  <a:gd name="connsiteX6" fmla="*/ 268707 w 486612"/>
                  <a:gd name="connsiteY6" fmla="*/ 267218 h 271082"/>
                  <a:gd name="connsiteX7" fmla="*/ 7768 w 486612"/>
                  <a:gd name="connsiteY7" fmla="*/ 238649 h 271082"/>
                  <a:gd name="connsiteX8" fmla="*/ 71244 w 486612"/>
                  <a:gd name="connsiteY8" fmla="*/ 116458 h 271082"/>
                  <a:gd name="connsiteX9" fmla="*/ 132660 w 486612"/>
                  <a:gd name="connsiteY9" fmla="*/ 76718 h 271082"/>
                  <a:gd name="connsiteX10" fmla="*/ 217174 w 486612"/>
                  <a:gd name="connsiteY10" fmla="*/ 4344 h 271082"/>
                  <a:gd name="connsiteX0" fmla="*/ 217174 w 486612"/>
                  <a:gd name="connsiteY0" fmla="*/ 4344 h 271082"/>
                  <a:gd name="connsiteX1" fmla="*/ 268707 w 486612"/>
                  <a:gd name="connsiteY1" fmla="*/ 518 h 271082"/>
                  <a:gd name="connsiteX2" fmla="*/ 443030 w 486612"/>
                  <a:gd name="connsiteY2" fmla="*/ 518 h 271082"/>
                  <a:gd name="connsiteX3" fmla="*/ 486612 w 486612"/>
                  <a:gd name="connsiteY3" fmla="*/ 44100 h 271082"/>
                  <a:gd name="connsiteX4" fmla="*/ 486612 w 486612"/>
                  <a:gd name="connsiteY4" fmla="*/ 223636 h 271082"/>
                  <a:gd name="connsiteX5" fmla="*/ 443030 w 486612"/>
                  <a:gd name="connsiteY5" fmla="*/ 267218 h 271082"/>
                  <a:gd name="connsiteX6" fmla="*/ 268707 w 486612"/>
                  <a:gd name="connsiteY6" fmla="*/ 267218 h 271082"/>
                  <a:gd name="connsiteX7" fmla="*/ 7768 w 486612"/>
                  <a:gd name="connsiteY7" fmla="*/ 238649 h 271082"/>
                  <a:gd name="connsiteX8" fmla="*/ 71244 w 486612"/>
                  <a:gd name="connsiteY8" fmla="*/ 116458 h 271082"/>
                  <a:gd name="connsiteX9" fmla="*/ 132660 w 486612"/>
                  <a:gd name="connsiteY9" fmla="*/ 63345 h 271082"/>
                  <a:gd name="connsiteX10" fmla="*/ 217174 w 486612"/>
                  <a:gd name="connsiteY10" fmla="*/ 4344 h 271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6612" h="271082">
                    <a:moveTo>
                      <a:pt x="217174" y="4344"/>
                    </a:moveTo>
                    <a:cubicBezTo>
                      <a:pt x="213643" y="-2073"/>
                      <a:pt x="244637" y="518"/>
                      <a:pt x="268707" y="518"/>
                    </a:cubicBezTo>
                    <a:lnTo>
                      <a:pt x="443030" y="518"/>
                    </a:lnTo>
                    <a:cubicBezTo>
                      <a:pt x="467100" y="518"/>
                      <a:pt x="486612" y="20030"/>
                      <a:pt x="486612" y="44100"/>
                    </a:cubicBezTo>
                    <a:lnTo>
                      <a:pt x="486612" y="223636"/>
                    </a:lnTo>
                    <a:cubicBezTo>
                      <a:pt x="486612" y="247706"/>
                      <a:pt x="467100" y="267218"/>
                      <a:pt x="443030" y="267218"/>
                    </a:cubicBezTo>
                    <a:lnTo>
                      <a:pt x="268707" y="267218"/>
                    </a:lnTo>
                    <a:cubicBezTo>
                      <a:pt x="244637" y="267218"/>
                      <a:pt x="-183" y="286573"/>
                      <a:pt x="7768" y="238649"/>
                    </a:cubicBezTo>
                    <a:cubicBezTo>
                      <a:pt x="-23966" y="215751"/>
                      <a:pt x="50429" y="143447"/>
                      <a:pt x="71244" y="116458"/>
                    </a:cubicBezTo>
                    <a:cubicBezTo>
                      <a:pt x="92059" y="89469"/>
                      <a:pt x="109515" y="84259"/>
                      <a:pt x="132660" y="63345"/>
                    </a:cubicBezTo>
                    <a:cubicBezTo>
                      <a:pt x="171092" y="25471"/>
                      <a:pt x="195558" y="20219"/>
                      <a:pt x="217174" y="4344"/>
                    </a:cubicBezTo>
                    <a:close/>
                  </a:path>
                </a:pathLst>
              </a:custGeom>
              <a:solidFill>
                <a:schemeClr val="bg1">
                  <a:lumMod val="65000"/>
                  <a:alpha val="7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defTabSz="844083" fontAlgn="auto">
                  <a:spcBef>
                    <a:spcPts val="0"/>
                  </a:spcBef>
                  <a:spcAft>
                    <a:spcPts val="0"/>
                  </a:spcAft>
                  <a:defRPr/>
                </a:pPr>
                <a:endParaRPr lang="ja-JP" altLang="en-US" sz="1477">
                  <a:solidFill>
                    <a:prstClr val="white"/>
                  </a:solidFill>
                  <a:latin typeface="Calibri"/>
                  <a:ea typeface="メイリオ"/>
                </a:endParaRPr>
              </a:p>
            </p:txBody>
          </p:sp>
          <p:sp>
            <p:nvSpPr>
              <p:cNvPr id="43" name="角丸四角形 2"/>
              <p:cNvSpPr/>
              <p:nvPr/>
            </p:nvSpPr>
            <p:spPr>
              <a:xfrm>
                <a:off x="1574306" y="3733800"/>
                <a:ext cx="453277" cy="949121"/>
              </a:xfrm>
              <a:custGeom>
                <a:avLst/>
                <a:gdLst>
                  <a:gd name="connsiteX0" fmla="*/ 0 w 389614"/>
                  <a:gd name="connsiteY0" fmla="*/ 64937 h 981323"/>
                  <a:gd name="connsiteX1" fmla="*/ 64937 w 389614"/>
                  <a:gd name="connsiteY1" fmla="*/ 0 h 981323"/>
                  <a:gd name="connsiteX2" fmla="*/ 324677 w 389614"/>
                  <a:gd name="connsiteY2" fmla="*/ 0 h 981323"/>
                  <a:gd name="connsiteX3" fmla="*/ 389614 w 389614"/>
                  <a:gd name="connsiteY3" fmla="*/ 64937 h 981323"/>
                  <a:gd name="connsiteX4" fmla="*/ 389614 w 389614"/>
                  <a:gd name="connsiteY4" fmla="*/ 916386 h 981323"/>
                  <a:gd name="connsiteX5" fmla="*/ 324677 w 389614"/>
                  <a:gd name="connsiteY5" fmla="*/ 981323 h 981323"/>
                  <a:gd name="connsiteX6" fmla="*/ 64937 w 389614"/>
                  <a:gd name="connsiteY6" fmla="*/ 981323 h 981323"/>
                  <a:gd name="connsiteX7" fmla="*/ 0 w 389614"/>
                  <a:gd name="connsiteY7" fmla="*/ 916386 h 981323"/>
                  <a:gd name="connsiteX8" fmla="*/ 0 w 389614"/>
                  <a:gd name="connsiteY8" fmla="*/ 64937 h 981323"/>
                  <a:gd name="connsiteX0" fmla="*/ 0 w 389614"/>
                  <a:gd name="connsiteY0" fmla="*/ 64937 h 981323"/>
                  <a:gd name="connsiteX1" fmla="*/ 64937 w 389614"/>
                  <a:gd name="connsiteY1" fmla="*/ 0 h 981323"/>
                  <a:gd name="connsiteX2" fmla="*/ 308775 w 389614"/>
                  <a:gd name="connsiteY2" fmla="*/ 159026 h 981323"/>
                  <a:gd name="connsiteX3" fmla="*/ 389614 w 389614"/>
                  <a:gd name="connsiteY3" fmla="*/ 64937 h 981323"/>
                  <a:gd name="connsiteX4" fmla="*/ 389614 w 389614"/>
                  <a:gd name="connsiteY4" fmla="*/ 916386 h 981323"/>
                  <a:gd name="connsiteX5" fmla="*/ 324677 w 389614"/>
                  <a:gd name="connsiteY5" fmla="*/ 981323 h 981323"/>
                  <a:gd name="connsiteX6" fmla="*/ 64937 w 389614"/>
                  <a:gd name="connsiteY6" fmla="*/ 981323 h 981323"/>
                  <a:gd name="connsiteX7" fmla="*/ 0 w 389614"/>
                  <a:gd name="connsiteY7" fmla="*/ 916386 h 981323"/>
                  <a:gd name="connsiteX8" fmla="*/ 0 w 389614"/>
                  <a:gd name="connsiteY8" fmla="*/ 64937 h 981323"/>
                  <a:gd name="connsiteX0" fmla="*/ 0 w 389614"/>
                  <a:gd name="connsiteY0" fmla="*/ 64937 h 981323"/>
                  <a:gd name="connsiteX1" fmla="*/ 64937 w 389614"/>
                  <a:gd name="connsiteY1" fmla="*/ 0 h 981323"/>
                  <a:gd name="connsiteX2" fmla="*/ 308775 w 389614"/>
                  <a:gd name="connsiteY2" fmla="*/ 159026 h 981323"/>
                  <a:gd name="connsiteX3" fmla="*/ 373711 w 389614"/>
                  <a:gd name="connsiteY3" fmla="*/ 279622 h 981323"/>
                  <a:gd name="connsiteX4" fmla="*/ 389614 w 389614"/>
                  <a:gd name="connsiteY4" fmla="*/ 916386 h 981323"/>
                  <a:gd name="connsiteX5" fmla="*/ 324677 w 389614"/>
                  <a:gd name="connsiteY5" fmla="*/ 981323 h 981323"/>
                  <a:gd name="connsiteX6" fmla="*/ 64937 w 389614"/>
                  <a:gd name="connsiteY6" fmla="*/ 981323 h 981323"/>
                  <a:gd name="connsiteX7" fmla="*/ 0 w 389614"/>
                  <a:gd name="connsiteY7" fmla="*/ 916386 h 981323"/>
                  <a:gd name="connsiteX8" fmla="*/ 0 w 389614"/>
                  <a:gd name="connsiteY8" fmla="*/ 64937 h 981323"/>
                  <a:gd name="connsiteX0" fmla="*/ 0 w 389614"/>
                  <a:gd name="connsiteY0" fmla="*/ 64937 h 981323"/>
                  <a:gd name="connsiteX1" fmla="*/ 64937 w 389614"/>
                  <a:gd name="connsiteY1" fmla="*/ 0 h 981323"/>
                  <a:gd name="connsiteX2" fmla="*/ 308775 w 389614"/>
                  <a:gd name="connsiteY2" fmla="*/ 159026 h 981323"/>
                  <a:gd name="connsiteX3" fmla="*/ 381662 w 389614"/>
                  <a:gd name="connsiteY3" fmla="*/ 327330 h 981323"/>
                  <a:gd name="connsiteX4" fmla="*/ 389614 w 389614"/>
                  <a:gd name="connsiteY4" fmla="*/ 916386 h 981323"/>
                  <a:gd name="connsiteX5" fmla="*/ 324677 w 389614"/>
                  <a:gd name="connsiteY5" fmla="*/ 981323 h 981323"/>
                  <a:gd name="connsiteX6" fmla="*/ 64937 w 389614"/>
                  <a:gd name="connsiteY6" fmla="*/ 981323 h 981323"/>
                  <a:gd name="connsiteX7" fmla="*/ 0 w 389614"/>
                  <a:gd name="connsiteY7" fmla="*/ 916386 h 981323"/>
                  <a:gd name="connsiteX8" fmla="*/ 0 w 389614"/>
                  <a:gd name="connsiteY8" fmla="*/ 64937 h 981323"/>
                  <a:gd name="connsiteX0" fmla="*/ 96 w 389710"/>
                  <a:gd name="connsiteY0" fmla="*/ 64937 h 981323"/>
                  <a:gd name="connsiteX1" fmla="*/ 65033 w 389710"/>
                  <a:gd name="connsiteY1" fmla="*/ 0 h 981323"/>
                  <a:gd name="connsiteX2" fmla="*/ 308871 w 389710"/>
                  <a:gd name="connsiteY2" fmla="*/ 159026 h 981323"/>
                  <a:gd name="connsiteX3" fmla="*/ 381758 w 389710"/>
                  <a:gd name="connsiteY3" fmla="*/ 327330 h 981323"/>
                  <a:gd name="connsiteX4" fmla="*/ 389710 w 389710"/>
                  <a:gd name="connsiteY4" fmla="*/ 916386 h 981323"/>
                  <a:gd name="connsiteX5" fmla="*/ 324773 w 389710"/>
                  <a:gd name="connsiteY5" fmla="*/ 981323 h 981323"/>
                  <a:gd name="connsiteX6" fmla="*/ 65033 w 389710"/>
                  <a:gd name="connsiteY6" fmla="*/ 981323 h 981323"/>
                  <a:gd name="connsiteX7" fmla="*/ 96 w 389710"/>
                  <a:gd name="connsiteY7" fmla="*/ 916386 h 981323"/>
                  <a:gd name="connsiteX8" fmla="*/ 47804 w 389710"/>
                  <a:gd name="connsiteY8" fmla="*/ 504245 h 981323"/>
                  <a:gd name="connsiteX9" fmla="*/ 96 w 389710"/>
                  <a:gd name="connsiteY9" fmla="*/ 64937 h 981323"/>
                  <a:gd name="connsiteX0" fmla="*/ 47759 w 437373"/>
                  <a:gd name="connsiteY0" fmla="*/ 64937 h 981323"/>
                  <a:gd name="connsiteX1" fmla="*/ 112696 w 437373"/>
                  <a:gd name="connsiteY1" fmla="*/ 0 h 981323"/>
                  <a:gd name="connsiteX2" fmla="*/ 356534 w 437373"/>
                  <a:gd name="connsiteY2" fmla="*/ 159026 h 981323"/>
                  <a:gd name="connsiteX3" fmla="*/ 429421 w 437373"/>
                  <a:gd name="connsiteY3" fmla="*/ 327330 h 981323"/>
                  <a:gd name="connsiteX4" fmla="*/ 437373 w 437373"/>
                  <a:gd name="connsiteY4" fmla="*/ 916386 h 981323"/>
                  <a:gd name="connsiteX5" fmla="*/ 372436 w 437373"/>
                  <a:gd name="connsiteY5" fmla="*/ 981323 h 981323"/>
                  <a:gd name="connsiteX6" fmla="*/ 112696 w 437373"/>
                  <a:gd name="connsiteY6" fmla="*/ 981323 h 981323"/>
                  <a:gd name="connsiteX7" fmla="*/ 51 w 437373"/>
                  <a:gd name="connsiteY7" fmla="*/ 884581 h 981323"/>
                  <a:gd name="connsiteX8" fmla="*/ 95467 w 437373"/>
                  <a:gd name="connsiteY8" fmla="*/ 504245 h 981323"/>
                  <a:gd name="connsiteX9" fmla="*/ 47759 w 437373"/>
                  <a:gd name="connsiteY9" fmla="*/ 64937 h 981323"/>
                  <a:gd name="connsiteX0" fmla="*/ 47759 w 437373"/>
                  <a:gd name="connsiteY0" fmla="*/ 64937 h 981323"/>
                  <a:gd name="connsiteX1" fmla="*/ 112696 w 437373"/>
                  <a:gd name="connsiteY1" fmla="*/ 0 h 981323"/>
                  <a:gd name="connsiteX2" fmla="*/ 286299 w 437373"/>
                  <a:gd name="connsiteY2" fmla="*/ 90777 h 981323"/>
                  <a:gd name="connsiteX3" fmla="*/ 356534 w 437373"/>
                  <a:gd name="connsiteY3" fmla="*/ 159026 h 981323"/>
                  <a:gd name="connsiteX4" fmla="*/ 429421 w 437373"/>
                  <a:gd name="connsiteY4" fmla="*/ 327330 h 981323"/>
                  <a:gd name="connsiteX5" fmla="*/ 437373 w 437373"/>
                  <a:gd name="connsiteY5" fmla="*/ 916386 h 981323"/>
                  <a:gd name="connsiteX6" fmla="*/ 372436 w 437373"/>
                  <a:gd name="connsiteY6" fmla="*/ 981323 h 981323"/>
                  <a:gd name="connsiteX7" fmla="*/ 112696 w 437373"/>
                  <a:gd name="connsiteY7" fmla="*/ 981323 h 981323"/>
                  <a:gd name="connsiteX8" fmla="*/ 51 w 437373"/>
                  <a:gd name="connsiteY8" fmla="*/ 884581 h 981323"/>
                  <a:gd name="connsiteX9" fmla="*/ 95467 w 437373"/>
                  <a:gd name="connsiteY9" fmla="*/ 504245 h 981323"/>
                  <a:gd name="connsiteX10" fmla="*/ 47759 w 437373"/>
                  <a:gd name="connsiteY10" fmla="*/ 64937 h 981323"/>
                  <a:gd name="connsiteX0" fmla="*/ 47759 w 437373"/>
                  <a:gd name="connsiteY0" fmla="*/ 64937 h 981323"/>
                  <a:gd name="connsiteX1" fmla="*/ 112696 w 437373"/>
                  <a:gd name="connsiteY1" fmla="*/ 0 h 981323"/>
                  <a:gd name="connsiteX2" fmla="*/ 286299 w 437373"/>
                  <a:gd name="connsiteY2" fmla="*/ 90777 h 981323"/>
                  <a:gd name="connsiteX3" fmla="*/ 356534 w 437373"/>
                  <a:gd name="connsiteY3" fmla="*/ 159026 h 981323"/>
                  <a:gd name="connsiteX4" fmla="*/ 437372 w 437373"/>
                  <a:gd name="connsiteY4" fmla="*/ 368435 h 981323"/>
                  <a:gd name="connsiteX5" fmla="*/ 437373 w 437373"/>
                  <a:gd name="connsiteY5" fmla="*/ 916386 h 981323"/>
                  <a:gd name="connsiteX6" fmla="*/ 372436 w 437373"/>
                  <a:gd name="connsiteY6" fmla="*/ 981323 h 981323"/>
                  <a:gd name="connsiteX7" fmla="*/ 112696 w 437373"/>
                  <a:gd name="connsiteY7" fmla="*/ 981323 h 981323"/>
                  <a:gd name="connsiteX8" fmla="*/ 51 w 437373"/>
                  <a:gd name="connsiteY8" fmla="*/ 884581 h 981323"/>
                  <a:gd name="connsiteX9" fmla="*/ 95467 w 437373"/>
                  <a:gd name="connsiteY9" fmla="*/ 504245 h 981323"/>
                  <a:gd name="connsiteX10" fmla="*/ 47759 w 437373"/>
                  <a:gd name="connsiteY10" fmla="*/ 64937 h 981323"/>
                  <a:gd name="connsiteX0" fmla="*/ 47759 w 437373"/>
                  <a:gd name="connsiteY0" fmla="*/ 64937 h 981323"/>
                  <a:gd name="connsiteX1" fmla="*/ 112696 w 437373"/>
                  <a:gd name="connsiteY1" fmla="*/ 0 h 981323"/>
                  <a:gd name="connsiteX2" fmla="*/ 286299 w 437373"/>
                  <a:gd name="connsiteY2" fmla="*/ 90777 h 981323"/>
                  <a:gd name="connsiteX3" fmla="*/ 340631 w 437373"/>
                  <a:gd name="connsiteY3" fmla="*/ 233016 h 981323"/>
                  <a:gd name="connsiteX4" fmla="*/ 437372 w 437373"/>
                  <a:gd name="connsiteY4" fmla="*/ 368435 h 981323"/>
                  <a:gd name="connsiteX5" fmla="*/ 437373 w 437373"/>
                  <a:gd name="connsiteY5" fmla="*/ 916386 h 981323"/>
                  <a:gd name="connsiteX6" fmla="*/ 372436 w 437373"/>
                  <a:gd name="connsiteY6" fmla="*/ 981323 h 981323"/>
                  <a:gd name="connsiteX7" fmla="*/ 112696 w 437373"/>
                  <a:gd name="connsiteY7" fmla="*/ 981323 h 981323"/>
                  <a:gd name="connsiteX8" fmla="*/ 51 w 437373"/>
                  <a:gd name="connsiteY8" fmla="*/ 884581 h 981323"/>
                  <a:gd name="connsiteX9" fmla="*/ 95467 w 437373"/>
                  <a:gd name="connsiteY9" fmla="*/ 504245 h 981323"/>
                  <a:gd name="connsiteX10" fmla="*/ 47759 w 437373"/>
                  <a:gd name="connsiteY10" fmla="*/ 64937 h 981323"/>
                  <a:gd name="connsiteX0" fmla="*/ 47759 w 437373"/>
                  <a:gd name="connsiteY0" fmla="*/ 64937 h 981323"/>
                  <a:gd name="connsiteX1" fmla="*/ 112696 w 437373"/>
                  <a:gd name="connsiteY1" fmla="*/ 0 h 981323"/>
                  <a:gd name="connsiteX2" fmla="*/ 270396 w 437373"/>
                  <a:gd name="connsiteY2" fmla="*/ 123661 h 981323"/>
                  <a:gd name="connsiteX3" fmla="*/ 340631 w 437373"/>
                  <a:gd name="connsiteY3" fmla="*/ 233016 h 981323"/>
                  <a:gd name="connsiteX4" fmla="*/ 437372 w 437373"/>
                  <a:gd name="connsiteY4" fmla="*/ 368435 h 981323"/>
                  <a:gd name="connsiteX5" fmla="*/ 437373 w 437373"/>
                  <a:gd name="connsiteY5" fmla="*/ 916386 h 981323"/>
                  <a:gd name="connsiteX6" fmla="*/ 372436 w 437373"/>
                  <a:gd name="connsiteY6" fmla="*/ 981323 h 981323"/>
                  <a:gd name="connsiteX7" fmla="*/ 112696 w 437373"/>
                  <a:gd name="connsiteY7" fmla="*/ 981323 h 981323"/>
                  <a:gd name="connsiteX8" fmla="*/ 51 w 437373"/>
                  <a:gd name="connsiteY8" fmla="*/ 884581 h 981323"/>
                  <a:gd name="connsiteX9" fmla="*/ 95467 w 437373"/>
                  <a:gd name="connsiteY9" fmla="*/ 504245 h 981323"/>
                  <a:gd name="connsiteX10" fmla="*/ 47759 w 437373"/>
                  <a:gd name="connsiteY10" fmla="*/ 64937 h 981323"/>
                  <a:gd name="connsiteX0" fmla="*/ 47759 w 453277"/>
                  <a:gd name="connsiteY0" fmla="*/ 64937 h 981323"/>
                  <a:gd name="connsiteX1" fmla="*/ 112696 w 453277"/>
                  <a:gd name="connsiteY1" fmla="*/ 0 h 981323"/>
                  <a:gd name="connsiteX2" fmla="*/ 270396 w 453277"/>
                  <a:gd name="connsiteY2" fmla="*/ 123661 h 981323"/>
                  <a:gd name="connsiteX3" fmla="*/ 340631 w 453277"/>
                  <a:gd name="connsiteY3" fmla="*/ 233016 h 981323"/>
                  <a:gd name="connsiteX4" fmla="*/ 437372 w 453277"/>
                  <a:gd name="connsiteY4" fmla="*/ 368435 h 981323"/>
                  <a:gd name="connsiteX5" fmla="*/ 453277 w 453277"/>
                  <a:gd name="connsiteY5" fmla="*/ 546016 h 981323"/>
                  <a:gd name="connsiteX6" fmla="*/ 437373 w 453277"/>
                  <a:gd name="connsiteY6" fmla="*/ 916386 h 981323"/>
                  <a:gd name="connsiteX7" fmla="*/ 372436 w 453277"/>
                  <a:gd name="connsiteY7" fmla="*/ 981323 h 981323"/>
                  <a:gd name="connsiteX8" fmla="*/ 112696 w 453277"/>
                  <a:gd name="connsiteY8" fmla="*/ 981323 h 981323"/>
                  <a:gd name="connsiteX9" fmla="*/ 51 w 453277"/>
                  <a:gd name="connsiteY9" fmla="*/ 884581 h 981323"/>
                  <a:gd name="connsiteX10" fmla="*/ 95467 w 453277"/>
                  <a:gd name="connsiteY10" fmla="*/ 504245 h 981323"/>
                  <a:gd name="connsiteX11" fmla="*/ 47759 w 453277"/>
                  <a:gd name="connsiteY11" fmla="*/ 64937 h 981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3277" h="981323">
                    <a:moveTo>
                      <a:pt x="47759" y="64937"/>
                    </a:moveTo>
                    <a:cubicBezTo>
                      <a:pt x="47759" y="29073"/>
                      <a:pt x="76832" y="0"/>
                      <a:pt x="112696" y="0"/>
                    </a:cubicBezTo>
                    <a:cubicBezTo>
                      <a:pt x="145827" y="5632"/>
                      <a:pt x="229756" y="97157"/>
                      <a:pt x="270396" y="123661"/>
                    </a:cubicBezTo>
                    <a:cubicBezTo>
                      <a:pt x="311036" y="150165"/>
                      <a:pt x="310151" y="194916"/>
                      <a:pt x="340631" y="233016"/>
                    </a:cubicBezTo>
                    <a:cubicBezTo>
                      <a:pt x="376495" y="233016"/>
                      <a:pt x="437372" y="332571"/>
                      <a:pt x="437372" y="368435"/>
                    </a:cubicBezTo>
                    <a:cubicBezTo>
                      <a:pt x="453496" y="420602"/>
                      <a:pt x="453277" y="454691"/>
                      <a:pt x="453277" y="546016"/>
                    </a:cubicBezTo>
                    <a:cubicBezTo>
                      <a:pt x="453277" y="637341"/>
                      <a:pt x="448196" y="843835"/>
                      <a:pt x="437373" y="916386"/>
                    </a:cubicBezTo>
                    <a:cubicBezTo>
                      <a:pt x="437373" y="952250"/>
                      <a:pt x="408300" y="981323"/>
                      <a:pt x="372436" y="981323"/>
                    </a:cubicBezTo>
                    <a:lnTo>
                      <a:pt x="112696" y="981323"/>
                    </a:lnTo>
                    <a:cubicBezTo>
                      <a:pt x="76832" y="981323"/>
                      <a:pt x="51" y="920445"/>
                      <a:pt x="51" y="884581"/>
                    </a:cubicBezTo>
                    <a:cubicBezTo>
                      <a:pt x="-2599" y="747201"/>
                      <a:pt x="98117" y="641625"/>
                      <a:pt x="95467" y="504245"/>
                    </a:cubicBezTo>
                    <a:lnTo>
                      <a:pt x="47759" y="64937"/>
                    </a:lnTo>
                    <a:close/>
                  </a:path>
                </a:pathLst>
              </a:custGeom>
              <a:solidFill>
                <a:schemeClr val="accent4">
                  <a:lumMod val="60000"/>
                  <a:lumOff val="40000"/>
                  <a:alpha val="7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defTabSz="844083" fontAlgn="auto">
                  <a:spcBef>
                    <a:spcPts val="0"/>
                  </a:spcBef>
                  <a:spcAft>
                    <a:spcPts val="0"/>
                  </a:spcAft>
                  <a:defRPr/>
                </a:pPr>
                <a:endParaRPr lang="ja-JP" altLang="en-US" sz="1477" dirty="0">
                  <a:solidFill>
                    <a:prstClr val="white"/>
                  </a:solidFill>
                  <a:latin typeface="Calibri"/>
                  <a:ea typeface="メイリオ"/>
                </a:endParaRPr>
              </a:p>
            </p:txBody>
          </p:sp>
          <p:sp>
            <p:nvSpPr>
              <p:cNvPr id="44" name="テキスト ボックス 43"/>
              <p:cNvSpPr txBox="1"/>
              <p:nvPr/>
            </p:nvSpPr>
            <p:spPr>
              <a:xfrm>
                <a:off x="1453670" y="3974923"/>
                <a:ext cx="778857" cy="588894"/>
              </a:xfrm>
              <a:prstGeom prst="rect">
                <a:avLst/>
              </a:prstGeom>
              <a:noFill/>
            </p:spPr>
            <p:txBody>
              <a:bodyPr wrap="square" rtlCol="0">
                <a:spAutoFit/>
              </a:bodyPr>
              <a:lstStyle/>
              <a:p>
                <a:pPr algn="ctr" defTabSz="844083" fontAlgn="auto">
                  <a:spcBef>
                    <a:spcPts val="0"/>
                  </a:spcBef>
                  <a:spcAft>
                    <a:spcPts val="0"/>
                  </a:spcAft>
                  <a:defRPr/>
                </a:pPr>
                <a:r>
                  <a:rPr lang="en-US" altLang="ja-JP" sz="1108" dirty="0" smtClean="0">
                    <a:solidFill>
                      <a:prstClr val="black"/>
                    </a:solidFill>
                    <a:latin typeface="メイリオ" panose="020B0604030504040204" pitchFamily="50" charset="-128"/>
                    <a:cs typeface="+mn-cs"/>
                  </a:rPr>
                  <a:t>Soil dumping area</a:t>
                </a:r>
                <a:endParaRPr lang="en-US" altLang="ja-JP" sz="1108" dirty="0">
                  <a:solidFill>
                    <a:prstClr val="black"/>
                  </a:solidFill>
                  <a:latin typeface="メイリオ" panose="020B0604030504040204" pitchFamily="50" charset="-128"/>
                  <a:cs typeface="+mn-cs"/>
                </a:endParaRPr>
              </a:p>
            </p:txBody>
          </p:sp>
          <p:sp>
            <p:nvSpPr>
              <p:cNvPr id="45" name="テキスト ボックス 44"/>
              <p:cNvSpPr txBox="1"/>
              <p:nvPr/>
            </p:nvSpPr>
            <p:spPr>
              <a:xfrm>
                <a:off x="2178017" y="4133862"/>
                <a:ext cx="1437074" cy="755112"/>
              </a:xfrm>
              <a:prstGeom prst="rect">
                <a:avLst/>
              </a:prstGeom>
              <a:noFill/>
            </p:spPr>
            <p:txBody>
              <a:bodyPr wrap="square" rtlCol="0">
                <a:spAutoFit/>
              </a:bodyPr>
              <a:lstStyle/>
              <a:p>
                <a:pPr algn="ctr" defTabSz="844083" fontAlgn="auto">
                  <a:spcBef>
                    <a:spcPts val="0"/>
                  </a:spcBef>
                  <a:spcAft>
                    <a:spcPts val="0"/>
                  </a:spcAft>
                  <a:defRPr/>
                </a:pPr>
                <a:r>
                  <a:rPr lang="en-US" altLang="ja-JP" sz="1477" b="1" dirty="0" smtClean="0">
                    <a:solidFill>
                      <a:prstClr val="black"/>
                    </a:solidFill>
                    <a:latin typeface="メイリオ" panose="020B0604030504040204" pitchFamily="50" charset="-128"/>
                    <a:cs typeface="+mn-cs"/>
                  </a:rPr>
                  <a:t>Facilities for waste will be built</a:t>
                </a:r>
                <a:endParaRPr lang="en-US" altLang="ja-JP" sz="1477" b="1" dirty="0">
                  <a:solidFill>
                    <a:prstClr val="black"/>
                  </a:solidFill>
                  <a:latin typeface="メイリオ" panose="020B0604030504040204" pitchFamily="50" charset="-128"/>
                  <a:cs typeface="+mn-cs"/>
                </a:endParaRPr>
              </a:p>
            </p:txBody>
          </p:sp>
        </p:grpSp>
        <p:cxnSp>
          <p:nvCxnSpPr>
            <p:cNvPr id="13" name="直線コネクタ 12"/>
            <p:cNvCxnSpPr/>
            <p:nvPr/>
          </p:nvCxnSpPr>
          <p:spPr>
            <a:xfrm>
              <a:off x="7505705" y="3413522"/>
              <a:ext cx="0" cy="1710815"/>
            </a:xfrm>
            <a:prstGeom prst="line">
              <a:avLst/>
            </a:prstGeom>
            <a:ln>
              <a:prstDash val="dash"/>
            </a:ln>
          </p:spPr>
          <p:style>
            <a:lnRef idx="2">
              <a:schemeClr val="accent2"/>
            </a:lnRef>
            <a:fillRef idx="0">
              <a:schemeClr val="accent2"/>
            </a:fillRef>
            <a:effectRef idx="1">
              <a:schemeClr val="accent2"/>
            </a:effectRef>
            <a:fontRef idx="minor">
              <a:schemeClr val="tx1"/>
            </a:fontRef>
          </p:style>
        </p:cxnSp>
      </p:grpSp>
      <p:sp>
        <p:nvSpPr>
          <p:cNvPr id="46" name="テキスト ボックス 45"/>
          <p:cNvSpPr txBox="1"/>
          <p:nvPr/>
        </p:nvSpPr>
        <p:spPr>
          <a:xfrm>
            <a:off x="0" y="24263"/>
            <a:ext cx="9906000" cy="349660"/>
          </a:xfrm>
          <a:prstGeom prst="rect">
            <a:avLst/>
          </a:prstGeom>
          <a:solidFill>
            <a:srgbClr val="0098D0"/>
          </a:solidFill>
          <a:ln>
            <a:noFill/>
          </a:ln>
          <a:extLst/>
        </p:spPr>
        <p:txBody>
          <a:bodyPr wrap="square" lIns="35979" tIns="35979" rIns="35979" bIns="35979">
            <a:spAutoFit/>
          </a:bodyPr>
          <a:lstStyle>
            <a:defPPr>
              <a:defRPr lang="ja-JP"/>
            </a:defPPr>
            <a:lvl1pPr marL="84138" indent="-84138" algn="ctr" defTabSz="954088">
              <a:spcBef>
                <a:spcPct val="50000"/>
              </a:spcBef>
              <a:defRPr sz="2400" b="1">
                <a:solidFill>
                  <a:srgbClr val="FFFFFF"/>
                </a:solidFill>
                <a:latin typeface="Tahoma" pitchFamily="34" charset="0"/>
              </a:defRPr>
            </a:lvl1pPr>
          </a:lstStyle>
          <a:p>
            <a:pPr fontAlgn="auto">
              <a:spcAft>
                <a:spcPts val="0"/>
              </a:spcAft>
              <a:defRPr/>
            </a:pPr>
            <a:r>
              <a:rPr lang="en-US" altLang="ja-JP" sz="1800" dirty="0" smtClean="0">
                <a:latin typeface="Meiryo UI" panose="020B0604030504040204" pitchFamily="50" charset="-128"/>
                <a:ea typeface="Meiryo UI" panose="020B0604030504040204" pitchFamily="50" charset="-128"/>
                <a:cs typeface="Times New Roman" panose="02020603050405020304" pitchFamily="18" charset="0"/>
              </a:rPr>
              <a:t>[Ref. 4] </a:t>
            </a:r>
            <a:r>
              <a:rPr lang="en-US" altLang="ja-JP" sz="18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Possibility of storage continuation</a:t>
            </a:r>
            <a:endParaRPr lang="ja-JP" altLang="en-US" sz="18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8" name="テキスト ボックス 47"/>
          <p:cNvSpPr txBox="1"/>
          <p:nvPr/>
        </p:nvSpPr>
        <p:spPr>
          <a:xfrm>
            <a:off x="5933608" y="4391330"/>
            <a:ext cx="1473499" cy="319639"/>
          </a:xfrm>
          <a:prstGeom prst="rect">
            <a:avLst/>
          </a:prstGeom>
          <a:noFill/>
        </p:spPr>
        <p:txBody>
          <a:bodyPr wrap="square" rtlCol="0">
            <a:spAutoFit/>
          </a:bodyPr>
          <a:lstStyle/>
          <a:p>
            <a:pPr algn="ctr" defTabSz="844083" fontAlgn="auto">
              <a:spcBef>
                <a:spcPts val="0"/>
              </a:spcBef>
              <a:spcAft>
                <a:spcPts val="0"/>
              </a:spcAft>
              <a:defRPr/>
            </a:pPr>
            <a:r>
              <a:rPr lang="en-US" altLang="ja-JP" sz="1477" b="1" dirty="0" smtClean="0">
                <a:solidFill>
                  <a:prstClr val="black"/>
                </a:solidFill>
                <a:latin typeface="メイリオ" panose="020B0604030504040204" pitchFamily="50" charset="-128"/>
                <a:cs typeface="+mn-cs"/>
              </a:rPr>
              <a:t>Tank area</a:t>
            </a:r>
            <a:endParaRPr lang="en-US" altLang="ja-JP" sz="1477" b="1" dirty="0">
              <a:solidFill>
                <a:prstClr val="black"/>
              </a:solidFill>
              <a:latin typeface="メイリオ" panose="020B0604030504040204" pitchFamily="50" charset="-128"/>
              <a:cs typeface="+mn-cs"/>
            </a:endParaRPr>
          </a:p>
        </p:txBody>
      </p:sp>
      <p:sp>
        <p:nvSpPr>
          <p:cNvPr id="23" name="テキスト ボックス 22"/>
          <p:cNvSpPr txBox="1"/>
          <p:nvPr/>
        </p:nvSpPr>
        <p:spPr>
          <a:xfrm>
            <a:off x="5336616" y="3093064"/>
            <a:ext cx="1473499" cy="319639"/>
          </a:xfrm>
          <a:prstGeom prst="rect">
            <a:avLst/>
          </a:prstGeom>
          <a:noFill/>
        </p:spPr>
        <p:txBody>
          <a:bodyPr wrap="square" rtlCol="0">
            <a:spAutoFit/>
          </a:bodyPr>
          <a:lstStyle/>
          <a:p>
            <a:pPr algn="ctr" defTabSz="844083" fontAlgn="auto">
              <a:spcBef>
                <a:spcPts val="0"/>
              </a:spcBef>
              <a:spcAft>
                <a:spcPts val="0"/>
              </a:spcAft>
              <a:defRPr/>
            </a:pPr>
            <a:r>
              <a:rPr lang="en-US" altLang="ja-JP" sz="1477" b="1" dirty="0" smtClean="0">
                <a:solidFill>
                  <a:prstClr val="black"/>
                </a:solidFill>
                <a:latin typeface="メイリオ" panose="020B0604030504040204" pitchFamily="50" charset="-128"/>
                <a:cs typeface="+mn-cs"/>
              </a:rPr>
              <a:t>1  2  3  4</a:t>
            </a:r>
            <a:endParaRPr lang="en-US" altLang="ja-JP" sz="1477" b="1" dirty="0">
              <a:solidFill>
                <a:prstClr val="black"/>
              </a:solidFill>
              <a:latin typeface="メイリオ" panose="020B0604030504040204" pitchFamily="50" charset="-128"/>
              <a:cs typeface="+mn-cs"/>
            </a:endParaRPr>
          </a:p>
        </p:txBody>
      </p:sp>
      <p:sp>
        <p:nvSpPr>
          <p:cNvPr id="24" name="テキスト プレースホルダー 7"/>
          <p:cNvSpPr txBox="1">
            <a:spLocks/>
          </p:cNvSpPr>
          <p:nvPr/>
        </p:nvSpPr>
        <p:spPr>
          <a:xfrm>
            <a:off x="185465" y="433729"/>
            <a:ext cx="9487924" cy="1858248"/>
          </a:xfrm>
          <a:prstGeom prst="rect">
            <a:avLst/>
          </a:prstGeom>
          <a:solidFill>
            <a:srgbClr val="99D6EC"/>
          </a:solidFill>
          <a:ln>
            <a:noFill/>
          </a:ln>
        </p:spPr>
        <p:txBody>
          <a:bodyPr vert="horz" wrap="square" lIns="144000" tIns="108000" rIns="144000" bIns="108000" rtlCol="0" anchor="ctr" anchorCtr="0">
            <a:noAutofit/>
          </a:bodyPr>
          <a:lstStyle>
            <a:lvl1pPr marL="342900" indent="-342900" algn="l" defTabSz="914400" rtl="0" eaLnBrk="1" latinLnBrk="0" hangingPunct="1">
              <a:spcBef>
                <a:spcPts val="600"/>
              </a:spcBef>
              <a:spcAft>
                <a:spcPts val="600"/>
              </a:spcAft>
              <a:buClr>
                <a:srgbClr val="002060"/>
              </a:buClr>
              <a:buFont typeface="Wingdings" panose="05000000000000000000" pitchFamily="2" charset="2"/>
              <a:buChar char="l"/>
              <a:defRPr kumimoji="1" lang="ja-JP" altLang="en-US" sz="20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lgn="l" defTabSz="914400" rtl="0" eaLnBrk="1" latinLnBrk="0" hangingPunct="1">
              <a:spcBef>
                <a:spcPts val="600"/>
              </a:spcBef>
              <a:spcAft>
                <a:spcPts val="600"/>
              </a:spcAft>
              <a:buFont typeface="Arial" pitchFamily="34" charset="0"/>
              <a:buChar char="–"/>
              <a:defRPr kumimoji="1" sz="1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defTabSz="914400" rtl="0" eaLnBrk="1" latinLnBrk="0" hangingPunct="1">
              <a:spcBef>
                <a:spcPts val="600"/>
              </a:spcBef>
              <a:spcAft>
                <a:spcPts val="600"/>
              </a:spcAft>
              <a:buFont typeface="Arial" pitchFamily="34" charset="0"/>
              <a:buChar char="•"/>
              <a:defRPr kumimoji="1" sz="105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fontAlgn="auto">
              <a:lnSpc>
                <a:spcPts val="2000"/>
              </a:lnSpc>
              <a:spcAft>
                <a:spcPts val="0"/>
              </a:spcAft>
              <a:defRPr/>
            </a:pPr>
            <a:r>
              <a:rPr lang="en-US" altLang="ja-JP" b="1" dirty="0" smtClean="0">
                <a:latin typeface="+mn-lt"/>
              </a:rPr>
              <a:t>There is a limited room for construction of additional tanks. </a:t>
            </a:r>
          </a:p>
          <a:p>
            <a:pPr marL="0" indent="0" fontAlgn="auto">
              <a:lnSpc>
                <a:spcPts val="2000"/>
              </a:lnSpc>
              <a:spcBef>
                <a:spcPts val="0"/>
              </a:spcBef>
              <a:spcAft>
                <a:spcPts val="0"/>
              </a:spcAft>
              <a:buNone/>
              <a:defRPr/>
            </a:pPr>
            <a:r>
              <a:rPr lang="en-US" altLang="ja-JP" sz="1600" b="1" dirty="0">
                <a:solidFill>
                  <a:srgbClr val="0000FF"/>
                </a:solidFill>
                <a:latin typeface="+mn-lt"/>
              </a:rPr>
              <a:t> </a:t>
            </a:r>
            <a:r>
              <a:rPr lang="en-US" altLang="ja-JP" sz="1600" b="1" dirty="0" smtClean="0">
                <a:solidFill>
                  <a:srgbClr val="0000FF"/>
                </a:solidFill>
                <a:latin typeface="+mn-lt"/>
              </a:rPr>
              <a:t>                                                                          </a:t>
            </a:r>
            <a:r>
              <a:rPr lang="en-US" altLang="ja-JP" sz="1600" dirty="0" smtClean="0">
                <a:solidFill>
                  <a:srgbClr val="0000FF"/>
                </a:solidFill>
                <a:latin typeface="+mn-lt"/>
              </a:rPr>
              <a:t>(Tank capacity under the current plan: approx. 1.37 million m</a:t>
            </a:r>
            <a:r>
              <a:rPr lang="en-US" altLang="ja-JP" sz="1600" baseline="30000" dirty="0" smtClean="0">
                <a:solidFill>
                  <a:srgbClr val="0000FF"/>
                </a:solidFill>
                <a:latin typeface="+mn-lt"/>
              </a:rPr>
              <a:t>3</a:t>
            </a:r>
            <a:r>
              <a:rPr lang="en-US" altLang="ja-JP" sz="1600" dirty="0" smtClean="0">
                <a:solidFill>
                  <a:srgbClr val="0000FF"/>
                </a:solidFill>
                <a:latin typeface="+mn-lt"/>
              </a:rPr>
              <a:t>)</a:t>
            </a:r>
            <a:endParaRPr lang="en-US" altLang="ja-JP" sz="1600" dirty="0">
              <a:solidFill>
                <a:srgbClr val="0000FF"/>
              </a:solidFill>
              <a:latin typeface="+mn-lt"/>
            </a:endParaRPr>
          </a:p>
          <a:p>
            <a:pPr lvl="1" fontAlgn="auto">
              <a:lnSpc>
                <a:spcPts val="2000"/>
              </a:lnSpc>
              <a:spcAft>
                <a:spcPts val="0"/>
              </a:spcAft>
              <a:buFont typeface="Wingdings" panose="05000000000000000000" pitchFamily="2" charset="2"/>
              <a:buChar char="ü"/>
              <a:defRPr/>
            </a:pPr>
            <a:r>
              <a:rPr lang="en-US" altLang="ja-JP" sz="1800" b="1" dirty="0">
                <a:latin typeface="+mn-lt"/>
              </a:rPr>
              <a:t>Areas where flanged tanks used to be built may become available.</a:t>
            </a:r>
          </a:p>
          <a:p>
            <a:pPr lvl="1" fontAlgn="auto">
              <a:lnSpc>
                <a:spcPts val="2000"/>
              </a:lnSpc>
              <a:spcBef>
                <a:spcPts val="0"/>
              </a:spcBef>
              <a:spcAft>
                <a:spcPts val="0"/>
              </a:spcAft>
              <a:buFont typeface="Wingdings" panose="05000000000000000000" pitchFamily="2" charset="2"/>
              <a:buChar char="ü"/>
              <a:defRPr/>
            </a:pPr>
            <a:r>
              <a:rPr lang="en-US" altLang="ja-JP" sz="1800" dirty="0" smtClean="0">
                <a:latin typeface="+mn-lt"/>
              </a:rPr>
              <a:t>For further decommissioning work, </a:t>
            </a:r>
            <a:r>
              <a:rPr lang="en-US" altLang="ja-JP" sz="1800" b="1" dirty="0" smtClean="0">
                <a:latin typeface="+mn-lt"/>
              </a:rPr>
              <a:t>various facilities will be needed</a:t>
            </a:r>
            <a:r>
              <a:rPr lang="en-US" altLang="ja-JP" sz="1800" dirty="0" smtClean="0">
                <a:latin typeface="+mn-lt"/>
              </a:rPr>
              <a:t> </a:t>
            </a:r>
            <a:r>
              <a:rPr lang="en-US" altLang="ja-JP" dirty="0" smtClean="0">
                <a:latin typeface="+mn-lt"/>
              </a:rPr>
              <a:t>(such as storage tanks for ALPS treated water temporary storage facilities for spent fuel and fuel debris).</a:t>
            </a:r>
            <a:endParaRPr lang="en-US" altLang="ja-JP" sz="1800" dirty="0" smtClean="0">
              <a:latin typeface="+mn-lt"/>
            </a:endParaRPr>
          </a:p>
          <a:p>
            <a:pPr fontAlgn="auto">
              <a:lnSpc>
                <a:spcPts val="2000"/>
              </a:lnSpc>
              <a:spcBef>
                <a:spcPts val="1200"/>
              </a:spcBef>
              <a:spcAft>
                <a:spcPts val="0"/>
              </a:spcAft>
              <a:defRPr/>
            </a:pPr>
            <a:r>
              <a:rPr lang="en-US" altLang="ja-JP" b="1" dirty="0" smtClean="0">
                <a:latin typeface="+mn-lt"/>
              </a:rPr>
              <a:t>Entire premises should be used effectively, considering its limitation. </a:t>
            </a:r>
            <a:endParaRPr lang="ja-JP" altLang="en-US" dirty="0">
              <a:solidFill>
                <a:prstClr val="black"/>
              </a:solidFill>
              <a:latin typeface="+mn-lt"/>
            </a:endParaRPr>
          </a:p>
        </p:txBody>
      </p:sp>
    </p:spTree>
    <p:extLst>
      <p:ext uri="{BB962C8B-B14F-4D97-AF65-F5344CB8AC3E}">
        <p14:creationId xmlns:p14="http://schemas.microsoft.com/office/powerpoint/2010/main" val="13024978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p:cNvSpPr txBox="1"/>
          <p:nvPr/>
        </p:nvSpPr>
        <p:spPr>
          <a:xfrm>
            <a:off x="-1882" y="0"/>
            <a:ext cx="9906000" cy="380437"/>
          </a:xfrm>
          <a:prstGeom prst="rect">
            <a:avLst/>
          </a:prstGeom>
          <a:solidFill>
            <a:srgbClr val="0098D0"/>
          </a:solidFill>
          <a:ln>
            <a:noFill/>
          </a:ln>
          <a:extLst/>
        </p:spPr>
        <p:txBody>
          <a:bodyPr wrap="square" lIns="35979" tIns="35979" rIns="35979" bIns="35979">
            <a:spAutoFit/>
          </a:bodyPr>
          <a:lstStyle>
            <a:defPPr>
              <a:defRPr lang="ja-JP"/>
            </a:defPPr>
            <a:lvl1pPr marL="84138" indent="-84138" algn="ctr" defTabSz="954088">
              <a:spcBef>
                <a:spcPct val="50000"/>
              </a:spcBef>
              <a:defRPr sz="2400" b="1">
                <a:solidFill>
                  <a:srgbClr val="FFFFFF"/>
                </a:solidFill>
                <a:latin typeface="Tahoma" pitchFamily="34" charset="0"/>
              </a:defRPr>
            </a:lvl1pPr>
          </a:lstStyle>
          <a:p>
            <a:pPr fontAlgn="auto">
              <a:spcAft>
                <a:spcPts val="0"/>
              </a:spcAft>
              <a:defRPr/>
            </a:pPr>
            <a:r>
              <a:rPr lang="en-US" altLang="ja-JP" sz="2000" dirty="0" smtClean="0">
                <a:solidFill>
                  <a:schemeClr val="bg1"/>
                </a:solidFill>
                <a:latin typeface="Meiryo UI" panose="020B0604030504040204" pitchFamily="50" charset="-128"/>
                <a:ea typeface="Meiryo UI" panose="020B0604030504040204" pitchFamily="50" charset="-128"/>
                <a:cs typeface="Times New Roman" panose="02020603050405020304" pitchFamily="18" charset="0"/>
              </a:rPr>
              <a:t>[Ref. 5] </a:t>
            </a:r>
            <a:r>
              <a:rPr lang="en-US" altLang="ja-JP" sz="20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Storage at off-site</a:t>
            </a:r>
            <a:endParaRPr lang="ja-JP" altLang="en-US" sz="20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5" name="グループ化 4"/>
          <p:cNvGrpSpPr/>
          <p:nvPr/>
        </p:nvGrpSpPr>
        <p:grpSpPr>
          <a:xfrm>
            <a:off x="246743" y="2622209"/>
            <a:ext cx="9469305" cy="4162289"/>
            <a:chOff x="238110" y="2401380"/>
            <a:chExt cx="8732934" cy="4162289"/>
          </a:xfrm>
        </p:grpSpPr>
        <p:sp>
          <p:nvSpPr>
            <p:cNvPr id="4" name="角丸四角形 3"/>
            <p:cNvSpPr/>
            <p:nvPr/>
          </p:nvSpPr>
          <p:spPr>
            <a:xfrm>
              <a:off x="238111" y="2401380"/>
              <a:ext cx="8732933" cy="2812830"/>
            </a:xfrm>
            <a:prstGeom prst="roundRect">
              <a:avLst>
                <a:gd name="adj" fmla="val 10657"/>
              </a:avLst>
            </a:prstGeom>
          </p:spPr>
          <p:style>
            <a:lnRef idx="2">
              <a:schemeClr val="accent6"/>
            </a:lnRef>
            <a:fillRef idx="1">
              <a:schemeClr val="lt1"/>
            </a:fillRef>
            <a:effectRef idx="0">
              <a:schemeClr val="accent6"/>
            </a:effectRef>
            <a:fontRef idx="minor">
              <a:schemeClr val="dk1"/>
            </a:fontRef>
          </p:style>
          <p:txBody>
            <a:bodyPr lIns="216000" rIns="216000" rtlCol="0" anchor="ctr"/>
            <a:lstStyle/>
            <a:p>
              <a:pPr fontAlgn="auto">
                <a:lnSpc>
                  <a:spcPts val="2200"/>
                </a:lnSpc>
                <a:spcBef>
                  <a:spcPts val="0"/>
                </a:spcBef>
                <a:spcAft>
                  <a:spcPts val="0"/>
                </a:spcAft>
                <a:defRPr/>
              </a:pPr>
              <a:r>
                <a:rPr lang="en-US" altLang="ja-JP" sz="2000" b="1" dirty="0">
                  <a:solidFill>
                    <a:prstClr val="black"/>
                  </a:solidFill>
                  <a:ea typeface="Meiryo UI" panose="020B0604030504040204" pitchFamily="50" charset="-128"/>
                </a:rPr>
                <a:t>[Issues on </a:t>
              </a:r>
              <a:r>
                <a:rPr lang="en-US" altLang="ja-JP" sz="2000" b="1" dirty="0" smtClean="0">
                  <a:solidFill>
                    <a:prstClr val="black"/>
                  </a:solidFill>
                  <a:ea typeface="Meiryo UI" panose="020B0604030504040204" pitchFamily="50" charset="-128"/>
                </a:rPr>
                <a:t>transfer to off-site]</a:t>
              </a:r>
              <a:endParaRPr lang="en-US" altLang="ja-JP" sz="2000" b="1" dirty="0">
                <a:solidFill>
                  <a:prstClr val="black"/>
                </a:solidFill>
                <a:ea typeface="Meiryo UI" panose="020B0604030504040204" pitchFamily="50" charset="-128"/>
              </a:endParaRPr>
            </a:p>
            <a:p>
              <a:pPr marL="233045" indent="-233045" fontAlgn="auto">
                <a:lnSpc>
                  <a:spcPts val="2200"/>
                </a:lnSpc>
                <a:spcBef>
                  <a:spcPts val="600"/>
                </a:spcBef>
                <a:spcAft>
                  <a:spcPts val="0"/>
                </a:spcAft>
                <a:defRPr/>
              </a:pPr>
              <a:r>
                <a:rPr lang="ja-JP" altLang="ja-JP" kern="100" dirty="0" smtClean="0">
                  <a:solidFill>
                    <a:prstClr val="black"/>
                  </a:solidFill>
                  <a:ea typeface="Meiryo UI" panose="020B0604030504040204" pitchFamily="50" charset="-128"/>
                  <a:cs typeface="Times New Roman" panose="02020603050405020304" pitchFamily="18" charset="0"/>
                </a:rPr>
                <a:t>●</a:t>
              </a:r>
              <a:r>
                <a:rPr lang="en-US" altLang="ja-JP" b="1" kern="100" dirty="0">
                  <a:solidFill>
                    <a:prstClr val="black"/>
                  </a:solidFill>
                  <a:ea typeface="Meiryo UI" panose="020B0604030504040204" pitchFamily="50" charset="-128"/>
                  <a:cs typeface="Times New Roman" panose="02020603050405020304" pitchFamily="18" charset="0"/>
                </a:rPr>
                <a:t>T</a:t>
              </a:r>
              <a:r>
                <a:rPr lang="en-US" altLang="ja-JP" b="1" kern="100" dirty="0" smtClean="0">
                  <a:solidFill>
                    <a:prstClr val="black"/>
                  </a:solidFill>
                  <a:ea typeface="Meiryo UI" panose="020B0604030504040204" pitchFamily="50" charset="-128"/>
                  <a:cs typeface="Times New Roman" panose="02020603050405020304" pitchFamily="18" charset="0"/>
                </a:rPr>
                <a:t>ransfer facilities</a:t>
              </a:r>
              <a:r>
                <a:rPr lang="en-US" altLang="ja-JP" kern="100" dirty="0" smtClean="0">
                  <a:solidFill>
                    <a:prstClr val="black"/>
                  </a:solidFill>
                  <a:ea typeface="Meiryo UI" panose="020B0604030504040204" pitchFamily="50" charset="-128"/>
                  <a:cs typeface="Times New Roman" panose="02020603050405020304" pitchFamily="18" charset="0"/>
                </a:rPr>
                <a:t> in accordance with the laws and regulations would be needed.</a:t>
              </a:r>
              <a:r>
                <a:rPr lang="ja-JP" altLang="ja-JP" kern="100" dirty="0" smtClean="0">
                  <a:solidFill>
                    <a:prstClr val="black"/>
                  </a:solidFill>
                  <a:ea typeface="Meiryo UI" panose="020B0604030504040204" pitchFamily="50" charset="-128"/>
                  <a:cs typeface="Times New Roman" panose="02020603050405020304" pitchFamily="18" charset="0"/>
                </a:rPr>
                <a:t> </a:t>
              </a:r>
              <a:r>
                <a:rPr lang="ja-JP" altLang="ja-JP" kern="100" dirty="0">
                  <a:solidFill>
                    <a:prstClr val="black"/>
                  </a:solidFill>
                  <a:ea typeface="ＭＳ 明朝" panose="02020609040205080304" pitchFamily="17" charset="-128"/>
                  <a:cs typeface="Times New Roman" panose="02020603050405020304" pitchFamily="18" charset="0"/>
                </a:rPr>
                <a:t>　</a:t>
              </a:r>
              <a:endParaRPr lang="en-US" altLang="ja-JP" kern="100" dirty="0" smtClean="0">
                <a:solidFill>
                  <a:prstClr val="black"/>
                </a:solidFill>
                <a:ea typeface="ＭＳ 明朝" panose="02020609040205080304" pitchFamily="17" charset="-128"/>
                <a:cs typeface="Times New Roman" panose="02020603050405020304" pitchFamily="18" charset="0"/>
              </a:endParaRPr>
            </a:p>
            <a:p>
              <a:pPr marL="233045" indent="-233045" fontAlgn="auto">
                <a:lnSpc>
                  <a:spcPts val="2200"/>
                </a:lnSpc>
                <a:spcBef>
                  <a:spcPts val="0"/>
                </a:spcBef>
                <a:spcAft>
                  <a:spcPts val="0"/>
                </a:spcAft>
                <a:defRPr/>
              </a:pPr>
              <a:r>
                <a:rPr lang="en-US" altLang="ja-JP" sz="1600" kern="100" dirty="0">
                  <a:solidFill>
                    <a:prstClr val="black"/>
                  </a:solidFill>
                  <a:ea typeface="ＭＳ 明朝" panose="02020609040205080304" pitchFamily="17" charset="-128"/>
                  <a:cs typeface="Times New Roman" panose="02020603050405020304" pitchFamily="18" charset="0"/>
                </a:rPr>
                <a:t> </a:t>
              </a:r>
              <a:r>
                <a:rPr lang="en-US" altLang="ja-JP" sz="1600" kern="100" dirty="0" smtClean="0">
                  <a:solidFill>
                    <a:prstClr val="black"/>
                  </a:solidFill>
                  <a:ea typeface="ＭＳ 明朝" panose="02020609040205080304" pitchFamily="17" charset="-128"/>
                  <a:cs typeface="Times New Roman" panose="02020603050405020304" pitchFamily="18" charset="0"/>
                </a:rPr>
                <a:t>  - ex. </a:t>
              </a:r>
              <a:r>
                <a:rPr lang="en-US" altLang="ja-JP" sz="1600" b="1" kern="100" dirty="0" smtClean="0">
                  <a:solidFill>
                    <a:prstClr val="black"/>
                  </a:solidFill>
                  <a:ea typeface="ＭＳ 明朝" panose="02020609040205080304" pitchFamily="17" charset="-128"/>
                  <a:cs typeface="Times New Roman" panose="02020603050405020304" pitchFamily="18" charset="0"/>
                </a:rPr>
                <a:t>Pipeline</a:t>
              </a:r>
              <a:r>
                <a:rPr lang="en-US" altLang="ja-JP" sz="1600" kern="100" dirty="0" smtClean="0">
                  <a:solidFill>
                    <a:prstClr val="black"/>
                  </a:solidFill>
                  <a:ea typeface="ＭＳ 明朝" panose="02020609040205080304" pitchFamily="17" charset="-128"/>
                  <a:cs typeface="Times New Roman" panose="02020603050405020304" pitchFamily="18" charset="0"/>
                </a:rPr>
                <a:t>:                physical prot</a:t>
              </a:r>
              <a:r>
                <a:rPr lang="en-US" altLang="ja-JP" sz="1600" kern="100" dirty="0" smtClean="0">
                  <a:solidFill>
                    <a:schemeClr val="tx1"/>
                  </a:solidFill>
                  <a:ea typeface="ＭＳ 明朝" panose="02020609040205080304" pitchFamily="17" charset="-128"/>
                  <a:cs typeface="Times New Roman" panose="02020603050405020304" pitchFamily="18" charset="0"/>
                </a:rPr>
                <a:t>ection </a:t>
              </a:r>
              <a:r>
                <a:rPr lang="en-US" altLang="ja-JP" sz="1600" kern="100" dirty="0" smtClean="0">
                  <a:solidFill>
                    <a:prstClr val="black"/>
                  </a:solidFill>
                  <a:ea typeface="ＭＳ 明朝" panose="02020609040205080304" pitchFamily="17" charset="-128"/>
                  <a:cs typeface="Times New Roman" panose="02020603050405020304" pitchFamily="18" charset="0"/>
                </a:rPr>
                <a:t>facilities (fence, etc.) surrounding the </a:t>
              </a:r>
              <a:r>
                <a:rPr lang="en-US" altLang="ja-JP" sz="1600" kern="100" dirty="0" smtClean="0">
                  <a:solidFill>
                    <a:schemeClr val="tx1"/>
                  </a:solidFill>
                  <a:ea typeface="ＭＳ 明朝" panose="02020609040205080304" pitchFamily="17" charset="-128"/>
                  <a:cs typeface="Times New Roman" panose="02020603050405020304" pitchFamily="18" charset="0"/>
                </a:rPr>
                <a:t>pipelines would be    </a:t>
              </a:r>
            </a:p>
            <a:p>
              <a:pPr marL="233045" indent="-233045" fontAlgn="auto">
                <a:lnSpc>
                  <a:spcPts val="2200"/>
                </a:lnSpc>
                <a:spcBef>
                  <a:spcPts val="0"/>
                </a:spcBef>
                <a:spcAft>
                  <a:spcPts val="0"/>
                </a:spcAft>
                <a:defRPr/>
              </a:pPr>
              <a:r>
                <a:rPr lang="en-US" altLang="ja-JP" sz="1600" kern="100" dirty="0">
                  <a:solidFill>
                    <a:schemeClr val="tx1"/>
                  </a:solidFill>
                  <a:ea typeface="ＭＳ 明朝" panose="02020609040205080304" pitchFamily="17" charset="-128"/>
                  <a:cs typeface="Times New Roman" panose="02020603050405020304" pitchFamily="18" charset="0"/>
                </a:rPr>
                <a:t> </a:t>
              </a:r>
              <a:r>
                <a:rPr lang="en-US" altLang="ja-JP" sz="1600" kern="100" dirty="0" smtClean="0">
                  <a:solidFill>
                    <a:schemeClr val="tx1"/>
                  </a:solidFill>
                  <a:ea typeface="ＭＳ 明朝" panose="02020609040205080304" pitchFamily="17" charset="-128"/>
                  <a:cs typeface="Times New Roman" panose="02020603050405020304" pitchFamily="18" charset="0"/>
                </a:rPr>
                <a:t>                                          </a:t>
              </a:r>
              <a:r>
                <a:rPr lang="en-US" altLang="ja-JP" sz="1600" kern="100" dirty="0" smtClean="0">
                  <a:solidFill>
                    <a:prstClr val="black"/>
                  </a:solidFill>
                  <a:ea typeface="ＭＳ 明朝" panose="02020609040205080304" pitchFamily="17" charset="-128"/>
                  <a:cs typeface="Times New Roman" panose="02020603050405020304" pitchFamily="18" charset="0"/>
                </a:rPr>
                <a:t>needed.</a:t>
              </a:r>
              <a:endParaRPr lang="ja-JP" altLang="ja-JP" sz="1600" kern="100" dirty="0">
                <a:solidFill>
                  <a:prstClr val="black"/>
                </a:solidFill>
                <a:ea typeface="ＭＳ 明朝" panose="02020609040205080304" pitchFamily="17" charset="-128"/>
                <a:cs typeface="Times New Roman" panose="02020603050405020304" pitchFamily="18" charset="0"/>
              </a:endParaRPr>
            </a:p>
            <a:p>
              <a:pPr marL="199390" indent="-199390" fontAlgn="auto">
                <a:lnSpc>
                  <a:spcPts val="2200"/>
                </a:lnSpc>
                <a:spcBef>
                  <a:spcPts val="0"/>
                </a:spcBef>
                <a:spcAft>
                  <a:spcPts val="0"/>
                </a:spcAft>
                <a:defRPr/>
              </a:pPr>
              <a:r>
                <a:rPr lang="en-US" altLang="ja-JP" sz="1600" kern="100" dirty="0">
                  <a:solidFill>
                    <a:prstClr val="black"/>
                  </a:solidFill>
                  <a:ea typeface="ＭＳ 明朝" panose="02020609040205080304" pitchFamily="17" charset="-128"/>
                  <a:cs typeface="Times New Roman" panose="02020603050405020304" pitchFamily="18" charset="0"/>
                </a:rPr>
                <a:t> </a:t>
              </a:r>
              <a:r>
                <a:rPr lang="en-US" altLang="ja-JP" sz="1600" kern="100" dirty="0" smtClean="0">
                  <a:solidFill>
                    <a:prstClr val="black"/>
                  </a:solidFill>
                  <a:ea typeface="ＭＳ 明朝" panose="02020609040205080304" pitchFamily="17" charset="-128"/>
                  <a:cs typeface="Times New Roman" panose="02020603050405020304" pitchFamily="18" charset="0"/>
                </a:rPr>
                <a:t>  - ex. </a:t>
              </a:r>
              <a:r>
                <a:rPr lang="en-US" altLang="ja-JP" sz="1600" b="1" dirty="0"/>
                <a:t>V</a:t>
              </a:r>
              <a:r>
                <a:rPr lang="en-US" altLang="ja-JP" sz="1600" b="1" dirty="0" smtClean="0"/>
                <a:t>ehicles </a:t>
              </a:r>
              <a:r>
                <a:rPr lang="en-US" altLang="ja-JP" sz="1600" b="1" dirty="0"/>
                <a:t>or </a:t>
              </a:r>
              <a:r>
                <a:rPr lang="en-US" altLang="ja-JP" sz="1600" b="1" dirty="0" smtClean="0"/>
                <a:t>ships</a:t>
              </a:r>
              <a:r>
                <a:rPr lang="en-US" altLang="ja-JP" sz="1600" dirty="0" smtClean="0"/>
                <a:t>: need </a:t>
              </a:r>
              <a:r>
                <a:rPr lang="en-US" altLang="ja-JP" sz="1600" dirty="0"/>
                <a:t>to carry type L transport casks </a:t>
              </a:r>
              <a:r>
                <a:rPr lang="en-US" altLang="ja-JP" sz="1600" dirty="0" smtClean="0"/>
                <a:t>(maximum </a:t>
              </a:r>
              <a:r>
                <a:rPr lang="en-US" altLang="ja-JP" sz="1600" dirty="0"/>
                <a:t>volume of 4 </a:t>
              </a:r>
              <a:r>
                <a:rPr lang="en-US" altLang="ja-JP" sz="1600" dirty="0" smtClean="0"/>
                <a:t>m</a:t>
              </a:r>
              <a:r>
                <a:rPr lang="en-US" altLang="ja-JP" sz="1600" baseline="30000" dirty="0" smtClean="0"/>
                <a:t>3</a:t>
              </a:r>
              <a:r>
                <a:rPr lang="en-US" altLang="ja-JP" sz="1600" dirty="0" smtClean="0"/>
                <a:t>)</a:t>
              </a:r>
            </a:p>
            <a:p>
              <a:pPr marL="199390" indent="-199390" fontAlgn="auto">
                <a:lnSpc>
                  <a:spcPts val="2200"/>
                </a:lnSpc>
                <a:spcBef>
                  <a:spcPts val="0"/>
                </a:spcBef>
                <a:spcAft>
                  <a:spcPts val="0"/>
                </a:spcAft>
                <a:defRPr/>
              </a:pPr>
              <a:r>
                <a:rPr lang="en-US" altLang="ja-JP" sz="1600" dirty="0"/>
                <a:t> </a:t>
              </a:r>
              <a:r>
                <a:rPr lang="en-US" altLang="ja-JP" sz="1600" dirty="0" smtClean="0"/>
                <a:t>                                           procedure </a:t>
              </a:r>
              <a:r>
                <a:rPr lang="en-US" altLang="ja-JP" sz="1600" dirty="0"/>
                <a:t>for transport outside the nuclear </a:t>
              </a:r>
              <a:r>
                <a:rPr lang="en-US" altLang="ja-JP" sz="1600" dirty="0" smtClean="0"/>
                <a:t>site would be needed.</a:t>
              </a:r>
              <a:endParaRPr lang="en-US" altLang="ja-JP" sz="1600" kern="100" dirty="0" smtClean="0">
                <a:solidFill>
                  <a:prstClr val="black"/>
                </a:solidFill>
                <a:ea typeface="ＭＳ 明朝" panose="02020609040205080304" pitchFamily="17" charset="-128"/>
                <a:cs typeface="Times New Roman" panose="02020603050405020304" pitchFamily="18" charset="0"/>
              </a:endParaRPr>
            </a:p>
            <a:p>
              <a:pPr marL="199390" indent="-199390" fontAlgn="auto">
                <a:lnSpc>
                  <a:spcPts val="2200"/>
                </a:lnSpc>
                <a:spcBef>
                  <a:spcPts val="600"/>
                </a:spcBef>
                <a:spcAft>
                  <a:spcPts val="0"/>
                </a:spcAft>
                <a:defRPr/>
              </a:pPr>
              <a:r>
                <a:rPr lang="ja-JP" altLang="ja-JP" kern="100" dirty="0" smtClean="0">
                  <a:solidFill>
                    <a:prstClr val="black"/>
                  </a:solidFill>
                  <a:ea typeface="Meiryo UI" panose="020B0604030504040204" pitchFamily="50" charset="-128"/>
                  <a:cs typeface="Times New Roman" panose="02020603050405020304" pitchFamily="18" charset="0"/>
                </a:rPr>
                <a:t>●</a:t>
              </a:r>
              <a:r>
                <a:rPr lang="en-US" altLang="ja-JP" b="1" kern="100" dirty="0" smtClean="0">
                  <a:solidFill>
                    <a:prstClr val="black"/>
                  </a:solidFill>
                  <a:ea typeface="Meiryo UI" panose="020B0604030504040204" pitchFamily="50" charset="-128"/>
                  <a:cs typeface="Times New Roman" panose="02020603050405020304" pitchFamily="18" charset="0"/>
                </a:rPr>
                <a:t>Consensus would be needed from local municipa</a:t>
              </a:r>
              <a:r>
                <a:rPr lang="en-US" altLang="ja-JP" b="1" kern="100" dirty="0" smtClean="0">
                  <a:solidFill>
                    <a:schemeClr val="tx1"/>
                  </a:solidFill>
                  <a:ea typeface="Meiryo UI" panose="020B0604030504040204" pitchFamily="50" charset="-128"/>
                  <a:cs typeface="Times New Roman" panose="02020603050405020304" pitchFamily="18" charset="0"/>
                </a:rPr>
                <a:t>lities</a:t>
              </a:r>
              <a:r>
                <a:rPr lang="en-US" altLang="ja-JP" kern="100" dirty="0" smtClean="0">
                  <a:solidFill>
                    <a:schemeClr val="tx1"/>
                  </a:solidFill>
                  <a:ea typeface="Meiryo UI" panose="020B0604030504040204" pitchFamily="50" charset="-128"/>
                  <a:cs typeface="Times New Roman" panose="02020603050405020304" pitchFamily="18" charset="0"/>
                </a:rPr>
                <a:t> </a:t>
              </a:r>
              <a:r>
                <a:rPr lang="en-US" altLang="ja-JP" kern="100" dirty="0" smtClean="0">
                  <a:solidFill>
                    <a:prstClr val="black"/>
                  </a:solidFill>
                  <a:ea typeface="Meiryo UI" panose="020B0604030504040204" pitchFamily="50" charset="-128"/>
                  <a:cs typeface="Times New Roman" panose="02020603050405020304" pitchFamily="18" charset="0"/>
                </a:rPr>
                <a:t>where a possible transfer route would be located.</a:t>
              </a:r>
              <a:endParaRPr lang="ja-JP" altLang="ja-JP" kern="100" dirty="0">
                <a:solidFill>
                  <a:prstClr val="black"/>
                </a:solidFill>
                <a:ea typeface="Meiryo UI" panose="020B0604030504040204" pitchFamily="50" charset="-128"/>
                <a:cs typeface="Times New Roman" panose="02020603050405020304" pitchFamily="18" charset="0"/>
              </a:endParaRPr>
            </a:p>
            <a:p>
              <a:pPr marL="233045" indent="-233045" fontAlgn="auto">
                <a:lnSpc>
                  <a:spcPts val="2200"/>
                </a:lnSpc>
                <a:spcBef>
                  <a:spcPts val="600"/>
                </a:spcBef>
                <a:spcAft>
                  <a:spcPts val="0"/>
                </a:spcAft>
                <a:defRPr/>
              </a:pPr>
              <a:r>
                <a:rPr lang="ja-JP" altLang="ja-JP" kern="100" dirty="0" smtClean="0">
                  <a:solidFill>
                    <a:prstClr val="black"/>
                  </a:solidFill>
                  <a:ea typeface="Meiryo UI" panose="020B0604030504040204" pitchFamily="50" charset="-128"/>
                  <a:cs typeface="Times New Roman" panose="02020603050405020304" pitchFamily="18" charset="0"/>
                </a:rPr>
                <a:t>●</a:t>
              </a:r>
              <a:r>
                <a:rPr lang="en-US" altLang="ja-JP" b="1" kern="100" dirty="0" smtClean="0">
                  <a:solidFill>
                    <a:prstClr val="black"/>
                  </a:solidFill>
                  <a:ea typeface="Meiryo UI" panose="020B0604030504040204" pitchFamily="50" charset="-128"/>
                  <a:cs typeface="Times New Roman" panose="02020603050405020304" pitchFamily="18" charset="0"/>
                </a:rPr>
                <a:t>Leakage risk</a:t>
              </a:r>
              <a:r>
                <a:rPr lang="en-US" altLang="ja-JP" kern="100" dirty="0" smtClean="0">
                  <a:solidFill>
                    <a:prstClr val="black"/>
                  </a:solidFill>
                  <a:ea typeface="Meiryo UI" panose="020B0604030504040204" pitchFamily="50" charset="-128"/>
                  <a:cs typeface="Times New Roman" panose="02020603050405020304" pitchFamily="18" charset="0"/>
                </a:rPr>
                <a:t> during transfer cannot be ruled out.</a:t>
              </a:r>
              <a:endParaRPr lang="ja-JP" altLang="ja-JP" kern="100" dirty="0">
                <a:solidFill>
                  <a:prstClr val="black"/>
                </a:solidFill>
                <a:ea typeface="Meiryo UI" panose="020B0604030504040204" pitchFamily="50" charset="-128"/>
                <a:cs typeface="Times New Roman" panose="02020603050405020304" pitchFamily="18" charset="0"/>
              </a:endParaRPr>
            </a:p>
          </p:txBody>
        </p:sp>
        <p:sp>
          <p:nvSpPr>
            <p:cNvPr id="83" name="角丸四角形 82"/>
            <p:cNvSpPr/>
            <p:nvPr/>
          </p:nvSpPr>
          <p:spPr>
            <a:xfrm>
              <a:off x="238110" y="5320573"/>
              <a:ext cx="8732934" cy="1243096"/>
            </a:xfrm>
            <a:prstGeom prst="roundRect">
              <a:avLst/>
            </a:prstGeom>
          </p:spPr>
          <p:style>
            <a:lnRef idx="2">
              <a:schemeClr val="accent6"/>
            </a:lnRef>
            <a:fillRef idx="1">
              <a:schemeClr val="lt1"/>
            </a:fillRef>
            <a:effectRef idx="0">
              <a:schemeClr val="accent6"/>
            </a:effectRef>
            <a:fontRef idx="minor">
              <a:schemeClr val="dk1"/>
            </a:fontRef>
          </p:style>
          <p:txBody>
            <a:bodyPr lIns="216000" rIns="216000" rtlCol="0" anchor="ctr"/>
            <a:lstStyle/>
            <a:p>
              <a:pPr fontAlgn="auto">
                <a:lnSpc>
                  <a:spcPts val="2200"/>
                </a:lnSpc>
                <a:spcBef>
                  <a:spcPts val="0"/>
                </a:spcBef>
                <a:spcAft>
                  <a:spcPts val="0"/>
                </a:spcAft>
                <a:defRPr/>
              </a:pPr>
              <a:r>
                <a:rPr lang="en-US" altLang="ja-JP" sz="2000" b="1" dirty="0" smtClean="0">
                  <a:solidFill>
                    <a:schemeClr val="tx1"/>
                  </a:solidFill>
                  <a:ea typeface="Meiryo UI" panose="020B0604030504040204" pitchFamily="50" charset="-128"/>
                </a:rPr>
                <a:t>[Issues on off-site storage]</a:t>
              </a:r>
            </a:p>
            <a:p>
              <a:pPr marL="180975" indent="-180975" fontAlgn="auto">
                <a:lnSpc>
                  <a:spcPts val="2200"/>
                </a:lnSpc>
                <a:spcBef>
                  <a:spcPts val="600"/>
                </a:spcBef>
                <a:spcAft>
                  <a:spcPts val="0"/>
                </a:spcAft>
                <a:defRPr/>
              </a:pPr>
              <a:r>
                <a:rPr lang="ja-JP" altLang="en-US" dirty="0" smtClean="0">
                  <a:solidFill>
                    <a:schemeClr val="tx1"/>
                  </a:solidFill>
                  <a:ea typeface="Meiryo UI" panose="020B0604030504040204" pitchFamily="50" charset="-128"/>
                </a:rPr>
                <a:t>●</a:t>
              </a:r>
              <a:r>
                <a:rPr lang="en-US" altLang="ja-JP" b="1" dirty="0">
                  <a:solidFill>
                    <a:schemeClr val="tx1"/>
                  </a:solidFill>
                  <a:ea typeface="Meiryo UI" panose="020B0604030504040204" pitchFamily="50" charset="-128"/>
                </a:rPr>
                <a:t>O</a:t>
              </a:r>
              <a:r>
                <a:rPr lang="en-US" altLang="ja-JP" b="1" dirty="0" smtClean="0">
                  <a:solidFill>
                    <a:schemeClr val="tx1"/>
                  </a:solidFill>
                  <a:ea typeface="Meiryo UI" panose="020B0604030504040204" pitchFamily="50" charset="-128"/>
                </a:rPr>
                <a:t>peration license</a:t>
              </a:r>
              <a:r>
                <a:rPr lang="en-US" altLang="ja-JP" dirty="0" smtClean="0">
                  <a:solidFill>
                    <a:schemeClr val="tx1"/>
                  </a:solidFill>
                  <a:ea typeface="Meiryo UI" panose="020B0604030504040204" pitchFamily="50" charset="-128"/>
                </a:rPr>
                <a:t> for a storage site in accordance with the laws and regulations.</a:t>
              </a:r>
              <a:r>
                <a:rPr lang="ja-JP" altLang="en-US" dirty="0" smtClean="0">
                  <a:solidFill>
                    <a:schemeClr val="tx1"/>
                  </a:solidFill>
                  <a:ea typeface="Meiryo UI" panose="020B0604030504040204" pitchFamily="50" charset="-128"/>
                </a:rPr>
                <a:t> </a:t>
              </a:r>
              <a:endParaRPr lang="en-US" altLang="ja-JP" dirty="0" smtClean="0">
                <a:solidFill>
                  <a:schemeClr val="tx1"/>
                </a:solidFill>
                <a:ea typeface="Meiryo UI" panose="020B0604030504040204" pitchFamily="50" charset="-128"/>
              </a:endParaRPr>
            </a:p>
            <a:p>
              <a:pPr fontAlgn="auto">
                <a:lnSpc>
                  <a:spcPts val="2200"/>
                </a:lnSpc>
                <a:spcBef>
                  <a:spcPts val="600"/>
                </a:spcBef>
                <a:spcAft>
                  <a:spcPts val="0"/>
                </a:spcAft>
                <a:defRPr/>
              </a:pPr>
              <a:r>
                <a:rPr lang="ja-JP" altLang="en-US" dirty="0" smtClean="0">
                  <a:solidFill>
                    <a:schemeClr val="tx1"/>
                  </a:solidFill>
                  <a:ea typeface="Meiryo UI" panose="020B0604030504040204" pitchFamily="50" charset="-128"/>
                </a:rPr>
                <a:t>●</a:t>
              </a:r>
              <a:r>
                <a:rPr lang="en-US" altLang="ja-JP" b="1" dirty="0" smtClean="0">
                  <a:solidFill>
                    <a:schemeClr val="tx1"/>
                  </a:solidFill>
                  <a:ea typeface="Meiryo UI" panose="020B0604030504040204" pitchFamily="50" charset="-128"/>
                </a:rPr>
                <a:t>Consensus from local municipalities</a:t>
              </a:r>
              <a:r>
                <a:rPr lang="en-US" altLang="ja-JP" dirty="0" smtClean="0">
                  <a:solidFill>
                    <a:schemeClr val="tx1"/>
                  </a:solidFill>
                  <a:ea typeface="Meiryo UI" panose="020B0604030504040204" pitchFamily="50" charset="-128"/>
                </a:rPr>
                <a:t> at the storage site would be needed.</a:t>
              </a:r>
              <a:endParaRPr lang="ja-JP" altLang="en-US" dirty="0">
                <a:solidFill>
                  <a:schemeClr val="tx1"/>
                </a:solidFill>
                <a:ea typeface="Meiryo UI" panose="020B0604030504040204" pitchFamily="50" charset="-128"/>
              </a:endParaRPr>
            </a:p>
          </p:txBody>
        </p:sp>
      </p:grpSp>
      <p:sp>
        <p:nvSpPr>
          <p:cNvPr id="8" name="スライド番号プレースホルダー 2"/>
          <p:cNvSpPr txBox="1">
            <a:spLocks/>
          </p:cNvSpPr>
          <p:nvPr/>
        </p:nvSpPr>
        <p:spPr>
          <a:xfrm>
            <a:off x="8002064" y="6569054"/>
            <a:ext cx="1899138" cy="215444"/>
          </a:xfrm>
          <a:prstGeom prst="rect">
            <a:avLst/>
          </a:prstGeom>
        </p:spPr>
        <p:txBody>
          <a:bodyPr wrap="square" lIns="0" tIns="0" rIns="0" bIns="0">
            <a:spAutoFit/>
          </a:bodyPr>
          <a:lstStyle>
            <a:defPPr>
              <a:defRPr lang="ja-JP"/>
            </a:defPPr>
            <a:lvl1pPr algn="r" rtl="0" fontAlgn="base">
              <a:spcBef>
                <a:spcPct val="0"/>
              </a:spcBef>
              <a:spcAft>
                <a:spcPct val="0"/>
              </a:spcAft>
              <a:defRPr kumimoji="1" kern="1200">
                <a:solidFill>
                  <a:schemeClr val="tx1">
                    <a:tint val="75000"/>
                  </a:schemeClr>
                </a:solidFill>
                <a:latin typeface="Arial" charset="0"/>
                <a:ea typeface="メイリオ" pitchFamily="50" charset="-128"/>
                <a:cs typeface="メイリオ" pitchFamily="50" charset="-128"/>
              </a:defRPr>
            </a:lvl1pPr>
            <a:lvl2pPr marL="457200" algn="l" rtl="0" fontAlgn="base">
              <a:spcBef>
                <a:spcPct val="0"/>
              </a:spcBef>
              <a:spcAft>
                <a:spcPct val="0"/>
              </a:spcAft>
              <a:defRPr kumimoji="1" kern="1200">
                <a:solidFill>
                  <a:schemeClr val="tx1"/>
                </a:solidFill>
                <a:latin typeface="Arial" charset="0"/>
                <a:ea typeface="メイリオ" pitchFamily="50" charset="-128"/>
                <a:cs typeface="メイリオ" pitchFamily="50" charset="-128"/>
              </a:defRPr>
            </a:lvl2pPr>
            <a:lvl3pPr marL="914400" algn="l" rtl="0" fontAlgn="base">
              <a:spcBef>
                <a:spcPct val="0"/>
              </a:spcBef>
              <a:spcAft>
                <a:spcPct val="0"/>
              </a:spcAft>
              <a:defRPr kumimoji="1" kern="1200">
                <a:solidFill>
                  <a:schemeClr val="tx1"/>
                </a:solidFill>
                <a:latin typeface="Arial" charset="0"/>
                <a:ea typeface="メイリオ" pitchFamily="50" charset="-128"/>
                <a:cs typeface="メイリオ" pitchFamily="50" charset="-128"/>
              </a:defRPr>
            </a:lvl3pPr>
            <a:lvl4pPr marL="1371600" algn="l" rtl="0" fontAlgn="base">
              <a:spcBef>
                <a:spcPct val="0"/>
              </a:spcBef>
              <a:spcAft>
                <a:spcPct val="0"/>
              </a:spcAft>
              <a:defRPr kumimoji="1" kern="1200">
                <a:solidFill>
                  <a:schemeClr val="tx1"/>
                </a:solidFill>
                <a:latin typeface="Arial" charset="0"/>
                <a:ea typeface="メイリオ" pitchFamily="50" charset="-128"/>
                <a:cs typeface="メイリオ" pitchFamily="50" charset="-128"/>
              </a:defRPr>
            </a:lvl4pPr>
            <a:lvl5pPr marL="1828800" algn="l" rtl="0" fontAlgn="base">
              <a:spcBef>
                <a:spcPct val="0"/>
              </a:spcBef>
              <a:spcAft>
                <a:spcPct val="0"/>
              </a:spcAft>
              <a:defRPr kumimoji="1" kern="1200">
                <a:solidFill>
                  <a:schemeClr val="tx1"/>
                </a:solidFill>
                <a:latin typeface="Arial" charset="0"/>
                <a:ea typeface="メイリオ" pitchFamily="50" charset="-128"/>
                <a:cs typeface="メイリオ" pitchFamily="50" charset="-128"/>
              </a:defRPr>
            </a:lvl5pPr>
            <a:lvl6pPr marL="2286000" algn="l" defTabSz="914400" rtl="0" eaLnBrk="1" latinLnBrk="0" hangingPunct="1">
              <a:defRPr kumimoji="1" kern="1200">
                <a:solidFill>
                  <a:schemeClr val="tx1"/>
                </a:solidFill>
                <a:latin typeface="Arial" charset="0"/>
                <a:ea typeface="メイリオ" pitchFamily="50" charset="-128"/>
                <a:cs typeface="メイリオ" pitchFamily="50" charset="-128"/>
              </a:defRPr>
            </a:lvl6pPr>
            <a:lvl7pPr marL="2743200" algn="l" defTabSz="914400" rtl="0" eaLnBrk="1" latinLnBrk="0" hangingPunct="1">
              <a:defRPr kumimoji="1" kern="1200">
                <a:solidFill>
                  <a:schemeClr val="tx1"/>
                </a:solidFill>
                <a:latin typeface="Arial" charset="0"/>
                <a:ea typeface="メイリオ" pitchFamily="50" charset="-128"/>
                <a:cs typeface="メイリオ" pitchFamily="50" charset="-128"/>
              </a:defRPr>
            </a:lvl7pPr>
            <a:lvl8pPr marL="3200400" algn="l" defTabSz="914400" rtl="0" eaLnBrk="1" latinLnBrk="0" hangingPunct="1">
              <a:defRPr kumimoji="1" kern="1200">
                <a:solidFill>
                  <a:schemeClr val="tx1"/>
                </a:solidFill>
                <a:latin typeface="Arial" charset="0"/>
                <a:ea typeface="メイリオ" pitchFamily="50" charset="-128"/>
                <a:cs typeface="メイリオ" pitchFamily="50" charset="-128"/>
              </a:defRPr>
            </a:lvl8pPr>
            <a:lvl9pPr marL="3657600" algn="l" defTabSz="914400" rtl="0" eaLnBrk="1" latinLnBrk="0" hangingPunct="1">
              <a:defRPr kumimoji="1" kern="1200">
                <a:solidFill>
                  <a:schemeClr val="tx1"/>
                </a:solidFill>
                <a:latin typeface="Arial" charset="0"/>
                <a:ea typeface="メイリオ" pitchFamily="50" charset="-128"/>
                <a:cs typeface="メイリオ" pitchFamily="50" charset="-128"/>
              </a:defRPr>
            </a:lvl9pPr>
          </a:lstStyle>
          <a:p>
            <a:pPr defTabSz="844083" fontAlgn="auto">
              <a:spcBef>
                <a:spcPts val="0"/>
              </a:spcBef>
              <a:spcAft>
                <a:spcPts val="0"/>
              </a:spcAft>
              <a:defRPr/>
            </a:pPr>
            <a:r>
              <a:rPr lang="en-US" altLang="ja-JP" sz="1400" dirty="0" smtClean="0">
                <a:solidFill>
                  <a:prstClr val="black"/>
                </a:solidFill>
                <a:latin typeface="Meiryo UI" panose="020B0604030504040204" pitchFamily="50" charset="-128"/>
                <a:ea typeface="Meiryo UI" panose="020B0604030504040204" pitchFamily="50" charset="-128"/>
              </a:rPr>
              <a:t>16</a:t>
            </a:r>
            <a:endParaRPr lang="ja-JP" altLang="en-US" sz="1400" dirty="0">
              <a:solidFill>
                <a:prstClr val="black"/>
              </a:solidFill>
              <a:latin typeface="Meiryo UI" panose="020B0604030504040204" pitchFamily="50" charset="-128"/>
              <a:ea typeface="Meiryo UI" panose="020B0604030504040204" pitchFamily="50" charset="-128"/>
            </a:endParaRPr>
          </a:p>
        </p:txBody>
      </p:sp>
      <p:sp>
        <p:nvSpPr>
          <p:cNvPr id="9" name="テキスト プレースホルダー 7"/>
          <p:cNvSpPr txBox="1">
            <a:spLocks/>
          </p:cNvSpPr>
          <p:nvPr/>
        </p:nvSpPr>
        <p:spPr>
          <a:xfrm>
            <a:off x="79828" y="514920"/>
            <a:ext cx="9746343" cy="1978112"/>
          </a:xfrm>
          <a:prstGeom prst="rect">
            <a:avLst/>
          </a:prstGeom>
          <a:solidFill>
            <a:srgbClr val="99D6EC"/>
          </a:solidFill>
          <a:ln>
            <a:noFill/>
          </a:ln>
        </p:spPr>
        <p:txBody>
          <a:bodyPr vert="horz" wrap="square" lIns="144000" tIns="108000" rIns="144000" bIns="108000" rtlCol="0" anchor="ctr" anchorCtr="0">
            <a:noAutofit/>
          </a:bodyPr>
          <a:lstStyle>
            <a:lvl1pPr marL="342900" indent="-342900" algn="l" defTabSz="914400" rtl="0" eaLnBrk="1" latinLnBrk="0" hangingPunct="1">
              <a:spcBef>
                <a:spcPts val="600"/>
              </a:spcBef>
              <a:spcAft>
                <a:spcPts val="600"/>
              </a:spcAft>
              <a:buClr>
                <a:srgbClr val="002060"/>
              </a:buClr>
              <a:buFont typeface="Wingdings" panose="05000000000000000000" pitchFamily="2" charset="2"/>
              <a:buChar char="l"/>
              <a:defRPr kumimoji="1" lang="ja-JP" altLang="en-US" sz="20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lgn="l" defTabSz="914400" rtl="0" eaLnBrk="1" latinLnBrk="0" hangingPunct="1">
              <a:spcBef>
                <a:spcPts val="600"/>
              </a:spcBef>
              <a:spcAft>
                <a:spcPts val="600"/>
              </a:spcAft>
              <a:buFont typeface="Arial" pitchFamily="34" charset="0"/>
              <a:buChar char="–"/>
              <a:defRPr kumimoji="1" sz="1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defTabSz="914400" rtl="0" eaLnBrk="1" latinLnBrk="0" hangingPunct="1">
              <a:spcBef>
                <a:spcPts val="600"/>
              </a:spcBef>
              <a:spcAft>
                <a:spcPts val="600"/>
              </a:spcAft>
              <a:buFont typeface="Arial" pitchFamily="34" charset="0"/>
              <a:buChar char="•"/>
              <a:defRPr kumimoji="1" sz="105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fontAlgn="auto">
              <a:lnSpc>
                <a:spcPts val="2000"/>
              </a:lnSpc>
              <a:spcAft>
                <a:spcPts val="0"/>
              </a:spcAft>
              <a:defRPr/>
            </a:pPr>
            <a:r>
              <a:rPr lang="en-US" altLang="ja-JP" dirty="0" smtClean="0">
                <a:latin typeface="+mn-lt"/>
              </a:rPr>
              <a:t>If </a:t>
            </a:r>
            <a:r>
              <a:rPr lang="en-US" altLang="ja-JP" dirty="0">
                <a:latin typeface="+mn-lt"/>
              </a:rPr>
              <a:t>ALPS treated water </a:t>
            </a:r>
            <a:r>
              <a:rPr lang="en-US" altLang="ja-JP" dirty="0" smtClean="0">
                <a:latin typeface="+mn-lt"/>
              </a:rPr>
              <a:t>would be stored at off-site, </a:t>
            </a:r>
            <a:endParaRPr lang="en-US" altLang="ja-JP" dirty="0">
              <a:latin typeface="+mn-lt"/>
            </a:endParaRPr>
          </a:p>
          <a:p>
            <a:pPr lvl="1" fontAlgn="auto">
              <a:lnSpc>
                <a:spcPts val="1500"/>
              </a:lnSpc>
              <a:spcAft>
                <a:spcPts val="0"/>
              </a:spcAft>
              <a:defRPr/>
            </a:pPr>
            <a:r>
              <a:rPr lang="en-US" altLang="ja-JP" sz="1800" b="1" dirty="0" smtClean="0">
                <a:latin typeface="+mn-lt"/>
              </a:rPr>
              <a:t>Legally compliant transfer facilities</a:t>
            </a:r>
            <a:r>
              <a:rPr lang="en-US" altLang="ja-JP" sz="1800" dirty="0" smtClean="0">
                <a:latin typeface="+mn-lt"/>
              </a:rPr>
              <a:t> would be required. </a:t>
            </a:r>
          </a:p>
          <a:p>
            <a:pPr lvl="1" fontAlgn="auto">
              <a:lnSpc>
                <a:spcPts val="1500"/>
              </a:lnSpc>
              <a:spcAft>
                <a:spcPts val="0"/>
              </a:spcAft>
              <a:defRPr/>
            </a:pPr>
            <a:r>
              <a:rPr lang="en-US" altLang="ja-JP" sz="1800" b="1" dirty="0" smtClean="0">
                <a:latin typeface="+mn-lt"/>
              </a:rPr>
              <a:t>Consensus</a:t>
            </a:r>
            <a:r>
              <a:rPr lang="en-US" altLang="ja-JP" sz="1800" dirty="0" smtClean="0">
                <a:latin typeface="+mn-lt"/>
              </a:rPr>
              <a:t> would be needed from the municipalities where a possible transfer route would be located.</a:t>
            </a:r>
          </a:p>
          <a:p>
            <a:pPr lvl="1" fontAlgn="auto">
              <a:lnSpc>
                <a:spcPts val="1500"/>
              </a:lnSpc>
              <a:spcAft>
                <a:spcPts val="0"/>
              </a:spcAft>
              <a:defRPr/>
            </a:pPr>
            <a:r>
              <a:rPr lang="en-US" altLang="ja-JP" sz="1800" b="1" dirty="0" smtClean="0">
                <a:latin typeface="+mn-lt"/>
              </a:rPr>
              <a:t>At a storage site, operation license </a:t>
            </a:r>
            <a:r>
              <a:rPr lang="en-US" altLang="ja-JP" sz="1800" dirty="0" smtClean="0">
                <a:latin typeface="+mn-lt"/>
              </a:rPr>
              <a:t>and</a:t>
            </a:r>
            <a:r>
              <a:rPr lang="en-US" altLang="ja-JP" sz="1800" b="1" dirty="0" smtClean="0">
                <a:latin typeface="+mn-lt"/>
              </a:rPr>
              <a:t> approval of local municipalities </a:t>
            </a:r>
            <a:r>
              <a:rPr lang="en-US" altLang="ja-JP" sz="1800" dirty="0" smtClean="0">
                <a:latin typeface="+mn-lt"/>
              </a:rPr>
              <a:t>would be needed.</a:t>
            </a:r>
          </a:p>
          <a:p>
            <a:pPr marL="534988" indent="-534988" fontAlgn="auto">
              <a:lnSpc>
                <a:spcPts val="2000"/>
              </a:lnSpc>
              <a:spcBef>
                <a:spcPts val="1200"/>
              </a:spcBef>
              <a:spcAft>
                <a:spcPts val="0"/>
              </a:spcAft>
              <a:buNone/>
              <a:defRPr/>
            </a:pPr>
            <a:r>
              <a:rPr lang="en-US" altLang="ja-JP" b="1" dirty="0">
                <a:latin typeface="+mn-lt"/>
              </a:rPr>
              <a:t> </a:t>
            </a:r>
            <a:r>
              <a:rPr lang="en-US" altLang="ja-JP" b="1" dirty="0" smtClean="0">
                <a:latin typeface="+mn-lt"/>
              </a:rPr>
              <a:t>   </a:t>
            </a:r>
            <a:r>
              <a:rPr lang="en-US" altLang="ja-JP" b="1" dirty="0" smtClean="0">
                <a:latin typeface="+mn-lt"/>
                <a:sym typeface="Wingdings" panose="05000000000000000000" pitchFamily="2" charset="2"/>
              </a:rPr>
              <a:t> The transfer of ALPS treated water to off-site would </a:t>
            </a:r>
            <a:r>
              <a:rPr lang="en-US" altLang="ja-JP" b="1" u="sng" dirty="0" smtClean="0">
                <a:latin typeface="+mn-lt"/>
                <a:sym typeface="Wingdings" panose="05000000000000000000" pitchFamily="2" charset="2"/>
              </a:rPr>
              <a:t>require significant preparation a wide range of coordination in advance and considerable period of time</a:t>
            </a:r>
            <a:r>
              <a:rPr lang="en-US" altLang="ja-JP" b="1" dirty="0" smtClean="0">
                <a:latin typeface="+mn-lt"/>
                <a:sym typeface="Wingdings" panose="05000000000000000000" pitchFamily="2" charset="2"/>
              </a:rPr>
              <a:t>.</a:t>
            </a:r>
            <a:endParaRPr lang="ja-JP" altLang="en-US" dirty="0">
              <a:latin typeface="+mn-lt"/>
            </a:endParaRPr>
          </a:p>
        </p:txBody>
      </p:sp>
    </p:spTree>
    <p:extLst>
      <p:ext uri="{BB962C8B-B14F-4D97-AF65-F5344CB8AC3E}">
        <p14:creationId xmlns:p14="http://schemas.microsoft.com/office/powerpoint/2010/main" val="14375903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プレースホルダー 7"/>
          <p:cNvSpPr txBox="1">
            <a:spLocks/>
          </p:cNvSpPr>
          <p:nvPr/>
        </p:nvSpPr>
        <p:spPr>
          <a:xfrm>
            <a:off x="111510" y="426182"/>
            <a:ext cx="9758561" cy="3495107"/>
          </a:xfrm>
          <a:prstGeom prst="rect">
            <a:avLst/>
          </a:prstGeom>
          <a:solidFill>
            <a:srgbClr val="99D6EC"/>
          </a:solidFill>
          <a:ln>
            <a:noFill/>
          </a:ln>
        </p:spPr>
        <p:txBody>
          <a:bodyPr vert="horz" wrap="square" lIns="216000" tIns="108000" rIns="216000" bIns="108000" rtlCol="0" anchor="ctr" anchorCtr="0">
            <a:noAutofit/>
          </a:bodyPr>
          <a:lstStyle>
            <a:lvl1pPr marL="342900" indent="-342900" algn="l" defTabSz="914400" rtl="0" eaLnBrk="1" latinLnBrk="0" hangingPunct="1">
              <a:spcBef>
                <a:spcPts val="600"/>
              </a:spcBef>
              <a:spcAft>
                <a:spcPts val="600"/>
              </a:spcAft>
              <a:buClr>
                <a:srgbClr val="002060"/>
              </a:buClr>
              <a:buFont typeface="Wingdings" panose="05000000000000000000" pitchFamily="2" charset="2"/>
              <a:buChar char="l"/>
              <a:defRPr kumimoji="1" lang="ja-JP" altLang="en-US" sz="20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lgn="l" defTabSz="914400" rtl="0" eaLnBrk="1" latinLnBrk="0" hangingPunct="1">
              <a:spcBef>
                <a:spcPts val="600"/>
              </a:spcBef>
              <a:spcAft>
                <a:spcPts val="600"/>
              </a:spcAft>
              <a:buFont typeface="Arial" pitchFamily="34" charset="0"/>
              <a:buChar char="–"/>
              <a:defRPr kumimoji="1" sz="1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defTabSz="914400" rtl="0" eaLnBrk="1" latinLnBrk="0" hangingPunct="1">
              <a:spcBef>
                <a:spcPts val="600"/>
              </a:spcBef>
              <a:spcAft>
                <a:spcPts val="600"/>
              </a:spcAft>
              <a:buFont typeface="Arial" pitchFamily="34" charset="0"/>
              <a:buChar char="•"/>
              <a:defRPr kumimoji="1" sz="105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2328863" indent="-2328863" fontAlgn="auto">
              <a:lnSpc>
                <a:spcPts val="1900"/>
              </a:lnSpc>
              <a:spcAft>
                <a:spcPts val="0"/>
              </a:spcAft>
              <a:buNone/>
              <a:defRPr/>
            </a:pPr>
            <a:r>
              <a:rPr lang="en-US" altLang="ja-JP" b="1" u="sng" dirty="0" smtClean="0">
                <a:solidFill>
                  <a:prstClr val="black"/>
                </a:solidFill>
                <a:latin typeface="+mn-lt"/>
              </a:rPr>
              <a:t>Tritium separation</a:t>
            </a:r>
            <a:r>
              <a:rPr lang="en-US" altLang="ja-JP" dirty="0" smtClean="0">
                <a:solidFill>
                  <a:prstClr val="black"/>
                </a:solidFill>
                <a:latin typeface="+mn-lt"/>
              </a:rPr>
              <a:t> </a:t>
            </a:r>
            <a:r>
              <a:rPr lang="en-US" altLang="ja-JP" sz="1800" dirty="0" smtClean="0">
                <a:solidFill>
                  <a:prstClr val="black"/>
                </a:solidFill>
                <a:latin typeface="+mn-lt"/>
                <a:sym typeface="Wingdings" panose="05000000000000000000" pitchFamily="2" charset="2"/>
              </a:rPr>
              <a:t> </a:t>
            </a:r>
            <a:r>
              <a:rPr lang="en-US" altLang="ja-JP" sz="1800" b="1" dirty="0" smtClean="0">
                <a:solidFill>
                  <a:prstClr val="black"/>
                </a:solidFill>
                <a:latin typeface="+mn-lt"/>
              </a:rPr>
              <a:t>removing highly concentrated </a:t>
            </a:r>
            <a:r>
              <a:rPr lang="en-US" altLang="ja-JP" sz="1800" b="1" dirty="0" err="1" smtClean="0">
                <a:solidFill>
                  <a:prstClr val="black"/>
                </a:solidFill>
                <a:latin typeface="+mn-lt"/>
              </a:rPr>
              <a:t>tritiated</a:t>
            </a:r>
            <a:r>
              <a:rPr lang="en-US" altLang="ja-JP" sz="1800" b="1" dirty="0" smtClean="0">
                <a:solidFill>
                  <a:prstClr val="black"/>
                </a:solidFill>
                <a:latin typeface="+mn-lt"/>
              </a:rPr>
              <a:t> water (</a:t>
            </a:r>
            <a:r>
              <a:rPr lang="en-US" altLang="ja-JP" sz="1800" b="1" dirty="0" smtClean="0">
                <a:latin typeface="+mn-lt"/>
              </a:rPr>
              <a:t>H</a:t>
            </a:r>
            <a:r>
              <a:rPr lang="en-US" altLang="ja-JP" sz="1800" b="1" dirty="0" smtClean="0">
                <a:solidFill>
                  <a:prstClr val="black"/>
                </a:solidFill>
                <a:latin typeface="+mn-lt"/>
              </a:rPr>
              <a:t>CTW) from                         lowly concentrated </a:t>
            </a:r>
            <a:r>
              <a:rPr lang="en-US" altLang="ja-JP" sz="1800" b="1" dirty="0" err="1" smtClean="0">
                <a:solidFill>
                  <a:prstClr val="black"/>
                </a:solidFill>
                <a:latin typeface="+mn-lt"/>
              </a:rPr>
              <a:t>tritiated</a:t>
            </a:r>
            <a:r>
              <a:rPr lang="en-US" altLang="ja-JP" sz="1800" b="1" dirty="0" smtClean="0">
                <a:solidFill>
                  <a:prstClr val="black"/>
                </a:solidFill>
                <a:latin typeface="+mn-lt"/>
              </a:rPr>
              <a:t> water (LCTW).</a:t>
            </a:r>
            <a:endParaRPr lang="en-US" altLang="ja-JP" sz="1800" dirty="0">
              <a:solidFill>
                <a:prstClr val="black"/>
              </a:solidFill>
              <a:latin typeface="+mn-lt"/>
            </a:endParaRPr>
          </a:p>
          <a:p>
            <a:pPr marL="466725" indent="-285750" fontAlgn="auto">
              <a:lnSpc>
                <a:spcPts val="1300"/>
              </a:lnSpc>
              <a:spcAft>
                <a:spcPts val="0"/>
              </a:spcAft>
              <a:buFontTx/>
              <a:buChar char="-"/>
              <a:defRPr/>
            </a:pPr>
            <a:r>
              <a:rPr lang="en-US" altLang="ja-JP" sz="1600" dirty="0" smtClean="0">
                <a:solidFill>
                  <a:prstClr val="black"/>
                </a:solidFill>
                <a:latin typeface="+mn-lt"/>
              </a:rPr>
              <a:t>If the tritium separation technology would be applied to ALPS treated water, </a:t>
            </a:r>
            <a:r>
              <a:rPr lang="en-US" altLang="ja-JP" sz="1600" b="1" u="sng" dirty="0" smtClean="0">
                <a:solidFill>
                  <a:prstClr val="black"/>
                </a:solidFill>
                <a:latin typeface="+mn-lt"/>
              </a:rPr>
              <a:t>large amount of LCTW, which needs to be disposed of after</a:t>
            </a:r>
            <a:r>
              <a:rPr lang="en-US" altLang="ja-JP" sz="1600" b="1" u="sng" dirty="0" smtClean="0">
                <a:latin typeface="+mn-lt"/>
              </a:rPr>
              <a:t> dilution to meet the regulatory standards</a:t>
            </a:r>
            <a:r>
              <a:rPr lang="en-US" altLang="ja-JP" sz="1600" b="1" u="sng" dirty="0" smtClean="0">
                <a:solidFill>
                  <a:prstClr val="black"/>
                </a:solidFill>
                <a:latin typeface="+mn-lt"/>
              </a:rPr>
              <a:t>, would have to be generated</a:t>
            </a:r>
            <a:r>
              <a:rPr lang="en-US" altLang="ja-JP" sz="1600" dirty="0" smtClean="0">
                <a:solidFill>
                  <a:prstClr val="black"/>
                </a:solidFill>
                <a:latin typeface="+mn-lt"/>
              </a:rPr>
              <a:t>.</a:t>
            </a:r>
            <a:endParaRPr lang="en-US" altLang="ja-JP" sz="1600" dirty="0">
              <a:solidFill>
                <a:prstClr val="black"/>
              </a:solidFill>
              <a:latin typeface="+mn-lt"/>
            </a:endParaRPr>
          </a:p>
          <a:p>
            <a:pPr marL="466725" indent="-285750" fontAlgn="auto">
              <a:spcBef>
                <a:spcPts val="0"/>
              </a:spcBef>
              <a:spcAft>
                <a:spcPts val="0"/>
              </a:spcAft>
              <a:buFontTx/>
              <a:buChar char="-"/>
              <a:defRPr/>
            </a:pPr>
            <a:r>
              <a:rPr lang="en-US" altLang="ja-JP" sz="1600" b="1" dirty="0" smtClean="0">
                <a:solidFill>
                  <a:prstClr val="black"/>
                </a:solidFill>
                <a:latin typeface="+mn-lt"/>
              </a:rPr>
              <a:t>HCTW</a:t>
            </a:r>
            <a:r>
              <a:rPr lang="en-US" altLang="ja-JP" sz="1600" dirty="0" smtClean="0">
                <a:solidFill>
                  <a:prstClr val="black"/>
                </a:solidFill>
                <a:latin typeface="+mn-lt"/>
              </a:rPr>
              <a:t> needs to </a:t>
            </a:r>
            <a:r>
              <a:rPr lang="en-US" altLang="ja-JP" sz="1600" b="1" u="sng" dirty="0" smtClean="0">
                <a:solidFill>
                  <a:prstClr val="black"/>
                </a:solidFill>
                <a:latin typeface="+mn-lt"/>
              </a:rPr>
              <a:t>be stored continually</a:t>
            </a:r>
            <a:r>
              <a:rPr lang="en-US" altLang="ja-JP" sz="1600" dirty="0" smtClean="0">
                <a:solidFill>
                  <a:prstClr val="black"/>
                </a:solidFill>
                <a:latin typeface="+mn-lt"/>
              </a:rPr>
              <a:t>. </a:t>
            </a:r>
            <a:endParaRPr lang="en-US" altLang="ja-JP" sz="1600" dirty="0">
              <a:solidFill>
                <a:prstClr val="black"/>
              </a:solidFill>
              <a:latin typeface="+mn-lt"/>
            </a:endParaRPr>
          </a:p>
          <a:p>
            <a:pPr fontAlgn="auto">
              <a:lnSpc>
                <a:spcPts val="2000"/>
              </a:lnSpc>
              <a:spcAft>
                <a:spcPts val="0"/>
              </a:spcAft>
              <a:defRPr/>
            </a:pPr>
            <a:r>
              <a:rPr lang="en-US" altLang="ja-JP" sz="1800" dirty="0">
                <a:solidFill>
                  <a:prstClr val="black"/>
                </a:solidFill>
                <a:latin typeface="+mn-lt"/>
              </a:rPr>
              <a:t>P</a:t>
            </a:r>
            <a:r>
              <a:rPr lang="en-US" altLang="ja-JP" sz="1800" dirty="0" smtClean="0">
                <a:solidFill>
                  <a:prstClr val="black"/>
                </a:solidFill>
                <a:latin typeface="+mn-lt"/>
              </a:rPr>
              <a:t>receding cases of </a:t>
            </a:r>
            <a:r>
              <a:rPr lang="en-US" altLang="ja-JP" sz="1800" dirty="0" smtClean="0">
                <a:latin typeface="+mn-lt"/>
              </a:rPr>
              <a:t>tritium separation technologies </a:t>
            </a:r>
            <a:r>
              <a:rPr lang="en-US" altLang="ja-JP" sz="1800" dirty="0" smtClean="0">
                <a:solidFill>
                  <a:prstClr val="black"/>
                </a:solidFill>
                <a:latin typeface="+mn-lt"/>
              </a:rPr>
              <a:t>show that the application of the technologies to ALPS treated water is NOT practical because:</a:t>
            </a:r>
          </a:p>
          <a:p>
            <a:pPr lvl="1" fontAlgn="auto">
              <a:lnSpc>
                <a:spcPts val="1500"/>
              </a:lnSpc>
              <a:spcAft>
                <a:spcPts val="0"/>
              </a:spcAft>
              <a:buFont typeface="Wingdings" panose="05000000000000000000" pitchFamily="2" charset="2"/>
              <a:buChar char="ü"/>
              <a:defRPr/>
            </a:pPr>
            <a:r>
              <a:rPr lang="en-US" altLang="ja-JP" sz="1600" b="1" u="sng" dirty="0" smtClean="0">
                <a:solidFill>
                  <a:prstClr val="black"/>
                </a:solidFill>
                <a:latin typeface="+mn-lt"/>
              </a:rPr>
              <a:t>The tritium concentration of ALPS treated water is too low to be applied to.</a:t>
            </a:r>
            <a:r>
              <a:rPr lang="en-US" altLang="ja-JP" sz="1600" b="1" dirty="0" smtClean="0">
                <a:solidFill>
                  <a:prstClr val="black"/>
                </a:solidFill>
                <a:latin typeface="+mn-lt"/>
              </a:rPr>
              <a:t> (See red boxes below)</a:t>
            </a:r>
          </a:p>
          <a:p>
            <a:pPr lvl="1" algn="just" fontAlgn="auto">
              <a:lnSpc>
                <a:spcPts val="1500"/>
              </a:lnSpc>
              <a:spcAft>
                <a:spcPts val="0"/>
              </a:spcAft>
              <a:buFont typeface="Wingdings" panose="05000000000000000000" pitchFamily="2" charset="2"/>
              <a:buChar char="ü"/>
              <a:defRPr/>
            </a:pPr>
            <a:r>
              <a:rPr lang="en-US" altLang="ja-JP" sz="1600" b="1" u="sng" dirty="0" smtClean="0">
                <a:solidFill>
                  <a:prstClr val="black"/>
                </a:solidFill>
                <a:latin typeface="+mn-lt"/>
              </a:rPr>
              <a:t>The throughput of existing separation technologies are too small to deal with ALPS treated water.</a:t>
            </a:r>
            <a:r>
              <a:rPr lang="en-US" altLang="ja-JP" sz="1600" b="1" dirty="0" smtClean="0">
                <a:solidFill>
                  <a:prstClr val="black"/>
                </a:solidFill>
                <a:latin typeface="+mn-lt"/>
              </a:rPr>
              <a:t>      </a:t>
            </a:r>
          </a:p>
          <a:p>
            <a:pPr marL="457200" lvl="1" indent="0" algn="r" fontAlgn="auto">
              <a:lnSpc>
                <a:spcPts val="1500"/>
              </a:lnSpc>
              <a:spcAft>
                <a:spcPts val="0"/>
              </a:spcAft>
              <a:buNone/>
              <a:defRPr/>
            </a:pPr>
            <a:r>
              <a:rPr lang="en-US" altLang="ja-JP" sz="1600" b="1" dirty="0" smtClean="0">
                <a:solidFill>
                  <a:prstClr val="black"/>
                </a:solidFill>
                <a:latin typeface="+mn-lt"/>
              </a:rPr>
              <a:t>(See green boxes below)</a:t>
            </a:r>
            <a:endParaRPr lang="en-US" altLang="ja-JP" sz="1600" dirty="0" smtClean="0">
              <a:solidFill>
                <a:prstClr val="black"/>
              </a:solidFill>
              <a:latin typeface="+mn-lt"/>
            </a:endParaRPr>
          </a:p>
          <a:p>
            <a:pPr fontAlgn="auto">
              <a:lnSpc>
                <a:spcPts val="2000"/>
              </a:lnSpc>
              <a:spcAft>
                <a:spcPts val="0"/>
              </a:spcAft>
              <a:defRPr/>
            </a:pPr>
            <a:r>
              <a:rPr lang="en-US" altLang="ja-JP" sz="1800" dirty="0">
                <a:solidFill>
                  <a:prstClr val="black"/>
                </a:solidFill>
                <a:latin typeface="+mn-lt"/>
              </a:rPr>
              <a:t>D</a:t>
            </a:r>
            <a:r>
              <a:rPr lang="en-US" altLang="ja-JP" sz="1800" dirty="0" smtClean="0">
                <a:solidFill>
                  <a:prstClr val="black"/>
                </a:solidFill>
                <a:latin typeface="+mn-lt"/>
              </a:rPr>
              <a:t>emonstration project for tritium separation technology (2014-2016) </a:t>
            </a:r>
            <a:r>
              <a:rPr lang="en-US" altLang="ja-JP" sz="1800" dirty="0" smtClean="0">
                <a:latin typeface="+mn-lt"/>
              </a:rPr>
              <a:t>revealed </a:t>
            </a:r>
            <a:r>
              <a:rPr lang="en-US" altLang="ja-JP" sz="1800" dirty="0" smtClean="0">
                <a:solidFill>
                  <a:prstClr val="black"/>
                </a:solidFill>
                <a:latin typeface="+mn-lt"/>
              </a:rPr>
              <a:t>that </a:t>
            </a:r>
            <a:r>
              <a:rPr lang="en-US" altLang="ja-JP" sz="1800" b="1" u="sng" dirty="0" smtClean="0">
                <a:solidFill>
                  <a:prstClr val="black"/>
                </a:solidFill>
                <a:latin typeface="+mn-lt"/>
              </a:rPr>
              <a:t>there was no technology close to practical use</a:t>
            </a:r>
            <a:r>
              <a:rPr lang="en-US" altLang="ja-JP" sz="1800" dirty="0" smtClean="0">
                <a:solidFill>
                  <a:prstClr val="black"/>
                </a:solidFill>
                <a:latin typeface="+mn-lt"/>
              </a:rPr>
              <a:t> for ALPS treated </a:t>
            </a:r>
            <a:r>
              <a:rPr lang="en-US" altLang="ja-JP" sz="1800" dirty="0" smtClean="0">
                <a:latin typeface="+mn-lt"/>
              </a:rPr>
              <a:t>water.</a:t>
            </a:r>
            <a:r>
              <a:rPr lang="en-US" altLang="ja-JP" sz="1800" dirty="0" smtClean="0">
                <a:solidFill>
                  <a:srgbClr val="FF0000"/>
                </a:solidFill>
                <a:latin typeface="+mn-lt"/>
              </a:rPr>
              <a:t> </a:t>
            </a:r>
          </a:p>
          <a:p>
            <a:pPr fontAlgn="auto">
              <a:lnSpc>
                <a:spcPts val="2000"/>
              </a:lnSpc>
              <a:spcAft>
                <a:spcPts val="0"/>
              </a:spcAft>
              <a:defRPr/>
            </a:pPr>
            <a:r>
              <a:rPr lang="en-US" altLang="ja-JP" sz="1800" dirty="0">
                <a:solidFill>
                  <a:prstClr val="black"/>
                </a:solidFill>
                <a:latin typeface="+mn-lt"/>
              </a:rPr>
              <a:t>T</a:t>
            </a:r>
            <a:r>
              <a:rPr lang="en-US" altLang="ja-JP" sz="1800" dirty="0" smtClean="0">
                <a:solidFill>
                  <a:prstClr val="black"/>
                </a:solidFill>
                <a:latin typeface="+mn-lt"/>
              </a:rPr>
              <a:t>echnological trends should be monitored carefully and continuously.</a:t>
            </a:r>
            <a:endParaRPr lang="ja-JP" altLang="en-US" sz="1800" dirty="0">
              <a:solidFill>
                <a:prstClr val="black"/>
              </a:solidFill>
              <a:latin typeface="+mn-lt"/>
            </a:endParaRPr>
          </a:p>
        </p:txBody>
      </p:sp>
      <p:sp>
        <p:nvSpPr>
          <p:cNvPr id="140" name="テキスト ボックス 139"/>
          <p:cNvSpPr txBox="1"/>
          <p:nvPr/>
        </p:nvSpPr>
        <p:spPr>
          <a:xfrm>
            <a:off x="27042" y="3858231"/>
            <a:ext cx="9084665" cy="307777"/>
          </a:xfrm>
          <a:prstGeom prst="rect">
            <a:avLst/>
          </a:prstGeom>
          <a:noFill/>
        </p:spPr>
        <p:txBody>
          <a:bodyPr wrap="square" rtlCol="0">
            <a:spAutoFit/>
          </a:bodyPr>
          <a:lstStyle/>
          <a:p>
            <a:r>
              <a:rPr lang="en-US" altLang="ja-JP" sz="1400" b="1" dirty="0" smtClean="0"/>
              <a:t>Table: Existing tritium </a:t>
            </a:r>
            <a:r>
              <a:rPr lang="en-US" altLang="ja-JP" sz="1400" b="1" dirty="0"/>
              <a:t>s</a:t>
            </a:r>
            <a:r>
              <a:rPr lang="en-US" altLang="ja-JP" sz="1400" b="1" dirty="0" smtClean="0"/>
              <a:t>eparation technologies: the change of concentration and throughput </a:t>
            </a:r>
            <a:endParaRPr kumimoji="1" lang="ja-JP" altLang="en-US" sz="1400" dirty="0"/>
          </a:p>
        </p:txBody>
      </p:sp>
      <p:graphicFrame>
        <p:nvGraphicFramePr>
          <p:cNvPr id="2" name="表 1"/>
          <p:cNvGraphicFramePr>
            <a:graphicFrameLocks noGrp="1"/>
          </p:cNvGraphicFramePr>
          <p:nvPr>
            <p:extLst>
              <p:ext uri="{D42A27DB-BD31-4B8C-83A1-F6EECF244321}">
                <p14:modId xmlns:p14="http://schemas.microsoft.com/office/powerpoint/2010/main" val="3251853764"/>
              </p:ext>
            </p:extLst>
          </p:nvPr>
        </p:nvGraphicFramePr>
        <p:xfrm>
          <a:off x="91139" y="4111165"/>
          <a:ext cx="9799301" cy="2582250"/>
        </p:xfrm>
        <a:graphic>
          <a:graphicData uri="http://schemas.openxmlformats.org/drawingml/2006/table">
            <a:tbl>
              <a:tblPr firstRow="1" firstCol="1" bandRow="1">
                <a:tableStyleId>{5C22544A-7EE6-4342-B048-85BDC9FD1C3A}</a:tableStyleId>
              </a:tblPr>
              <a:tblGrid>
                <a:gridCol w="2606857">
                  <a:extLst>
                    <a:ext uri="{9D8B030D-6E8A-4147-A177-3AD203B41FA5}">
                      <a16:colId xmlns:a16="http://schemas.microsoft.com/office/drawing/2014/main" val="2936795292"/>
                    </a:ext>
                  </a:extLst>
                </a:gridCol>
                <a:gridCol w="1822317">
                  <a:extLst>
                    <a:ext uri="{9D8B030D-6E8A-4147-A177-3AD203B41FA5}">
                      <a16:colId xmlns:a16="http://schemas.microsoft.com/office/drawing/2014/main" val="1028158095"/>
                    </a:ext>
                  </a:extLst>
                </a:gridCol>
                <a:gridCol w="1822317">
                  <a:extLst>
                    <a:ext uri="{9D8B030D-6E8A-4147-A177-3AD203B41FA5}">
                      <a16:colId xmlns:a16="http://schemas.microsoft.com/office/drawing/2014/main" val="2058696821"/>
                    </a:ext>
                  </a:extLst>
                </a:gridCol>
                <a:gridCol w="2079887">
                  <a:extLst>
                    <a:ext uri="{9D8B030D-6E8A-4147-A177-3AD203B41FA5}">
                      <a16:colId xmlns:a16="http://schemas.microsoft.com/office/drawing/2014/main" val="1963344835"/>
                    </a:ext>
                  </a:extLst>
                </a:gridCol>
                <a:gridCol w="1467923">
                  <a:extLst>
                    <a:ext uri="{9D8B030D-6E8A-4147-A177-3AD203B41FA5}">
                      <a16:colId xmlns:a16="http://schemas.microsoft.com/office/drawing/2014/main" val="2422308716"/>
                    </a:ext>
                  </a:extLst>
                </a:gridCol>
              </a:tblGrid>
              <a:tr h="428050">
                <a:tc>
                  <a:txBody>
                    <a:bodyPr/>
                    <a:lstStyle/>
                    <a:p>
                      <a:pPr marL="182880" indent="-182880" algn="ctr">
                        <a:spcAft>
                          <a:spcPts val="0"/>
                        </a:spcAft>
                      </a:pPr>
                      <a:r>
                        <a:rPr lang="en-US" altLang="ja-JP" sz="1400" kern="100" dirty="0" smtClean="0">
                          <a:effectLst/>
                          <a:latin typeface="+mn-lt"/>
                          <a:ea typeface="ＭＳ 明朝" panose="02020609040205080304" pitchFamily="17" charset="-128"/>
                          <a:cs typeface="Times New Roman" panose="02020603050405020304" pitchFamily="18" charset="0"/>
                        </a:rPr>
                        <a:t>Preceding</a:t>
                      </a:r>
                      <a:r>
                        <a:rPr lang="en-US" altLang="ja-JP" sz="1400" kern="100" baseline="0" dirty="0" smtClean="0">
                          <a:effectLst/>
                          <a:latin typeface="+mn-lt"/>
                          <a:ea typeface="ＭＳ 明朝" panose="02020609040205080304" pitchFamily="17" charset="-128"/>
                          <a:cs typeface="Times New Roman" panose="02020603050405020304" pitchFamily="18" charset="0"/>
                        </a:rPr>
                        <a:t> cases</a:t>
                      </a:r>
                      <a:endParaRPr lang="ja-JP" sz="1400" kern="100" dirty="0">
                        <a:effectLst/>
                        <a:latin typeface="+mn-lt"/>
                        <a:ea typeface="ＭＳ 明朝" panose="02020609040205080304" pitchFamily="17" charset="-128"/>
                        <a:cs typeface="Times New Roman" panose="02020603050405020304" pitchFamily="18" charset="0"/>
                      </a:endParaRPr>
                    </a:p>
                  </a:txBody>
                  <a:tcPr marL="23879" marR="23879" marT="3655" marB="0" anchor="ctr"/>
                </a:tc>
                <a:tc>
                  <a:txBody>
                    <a:bodyPr/>
                    <a:lstStyle/>
                    <a:p>
                      <a:pPr indent="152400" algn="ctr">
                        <a:spcAft>
                          <a:spcPts val="0"/>
                        </a:spcAft>
                      </a:pPr>
                      <a:r>
                        <a:rPr lang="en-US" altLang="ja-JP" sz="1400" kern="100" baseline="0" dirty="0" smtClean="0">
                          <a:effectLst/>
                          <a:latin typeface="+mn-lt"/>
                        </a:rPr>
                        <a:t>Applied separation technologies</a:t>
                      </a:r>
                      <a:endParaRPr lang="ja-JP" sz="1400" kern="100" dirty="0">
                        <a:effectLst/>
                        <a:latin typeface="+mn-lt"/>
                      </a:endParaRPr>
                    </a:p>
                  </a:txBody>
                  <a:tcPr marL="23879" marR="23879" marT="3655" marB="0" anchor="ctr"/>
                </a:tc>
                <a:tc>
                  <a:txBody>
                    <a:bodyPr/>
                    <a:lstStyle/>
                    <a:p>
                      <a:pPr indent="152400" algn="ctr">
                        <a:spcAft>
                          <a:spcPts val="0"/>
                        </a:spcAft>
                      </a:pPr>
                      <a:r>
                        <a:rPr lang="en-US" sz="1400" kern="100" dirty="0" smtClean="0">
                          <a:effectLst/>
                          <a:latin typeface="+mn-lt"/>
                        </a:rPr>
                        <a:t>Concentration before separation/ raw</a:t>
                      </a:r>
                      <a:r>
                        <a:rPr lang="en-US" sz="1400" kern="100" baseline="0" dirty="0" smtClean="0">
                          <a:effectLst/>
                          <a:latin typeface="+mn-lt"/>
                        </a:rPr>
                        <a:t> </a:t>
                      </a:r>
                      <a:r>
                        <a:rPr lang="en-US" sz="1400" kern="100" dirty="0" smtClean="0">
                          <a:effectLst/>
                          <a:latin typeface="+mn-lt"/>
                        </a:rPr>
                        <a:t>water</a:t>
                      </a:r>
                      <a:endParaRPr lang="ja-JP" sz="1400" kern="100" dirty="0">
                        <a:effectLst/>
                        <a:latin typeface="+mn-lt"/>
                      </a:endParaRPr>
                    </a:p>
                  </a:txBody>
                  <a:tcPr marL="23879" marR="23879" marT="3655" marB="0" anchor="ctr"/>
                </a:tc>
                <a:tc>
                  <a:txBody>
                    <a:bodyPr/>
                    <a:lstStyle/>
                    <a:p>
                      <a:pPr marL="189865" indent="-123190" algn="ctr">
                        <a:spcAft>
                          <a:spcPts val="0"/>
                        </a:spcAft>
                      </a:pPr>
                      <a:r>
                        <a:rPr lang="en-US" altLang="ja-JP" sz="1400" kern="100" dirty="0" smtClean="0">
                          <a:effectLst/>
                          <a:latin typeface="+mn-lt"/>
                          <a:ea typeface="ＭＳ 明朝" panose="02020609040205080304" pitchFamily="17" charset="-128"/>
                          <a:cs typeface="Times New Roman" panose="02020603050405020304" pitchFamily="18" charset="0"/>
                        </a:rPr>
                        <a:t>Concentration</a:t>
                      </a:r>
                      <a:r>
                        <a:rPr lang="en-US" altLang="ja-JP" sz="1400" kern="100" baseline="0" dirty="0" smtClean="0">
                          <a:effectLst/>
                          <a:latin typeface="+mn-lt"/>
                          <a:ea typeface="ＭＳ 明朝" panose="02020609040205080304" pitchFamily="17" charset="-128"/>
                          <a:cs typeface="Times New Roman" panose="02020603050405020304" pitchFamily="18" charset="0"/>
                        </a:rPr>
                        <a:t> after separation [</a:t>
                      </a:r>
                      <a:r>
                        <a:rPr lang="en-US" altLang="ja-JP" sz="1400" kern="100" dirty="0" smtClean="0">
                          <a:effectLst/>
                          <a:latin typeface="+mn-lt"/>
                          <a:ea typeface="ＭＳ 明朝" panose="02020609040205080304" pitchFamily="17" charset="-128"/>
                          <a:cs typeface="Times New Roman" panose="02020603050405020304" pitchFamily="18" charset="0"/>
                        </a:rPr>
                        <a:t>LCTW</a:t>
                      </a:r>
                      <a:r>
                        <a:rPr lang="en-US" altLang="ja-JP" sz="1400" kern="100" baseline="0" dirty="0" smtClean="0">
                          <a:effectLst/>
                          <a:latin typeface="+mn-lt"/>
                          <a:ea typeface="ＭＳ 明朝" panose="02020609040205080304" pitchFamily="17" charset="-128"/>
                          <a:cs typeface="Times New Roman" panose="02020603050405020304" pitchFamily="18" charset="0"/>
                        </a:rPr>
                        <a:t>]**</a:t>
                      </a:r>
                    </a:p>
                  </a:txBody>
                  <a:tcPr marL="23879" marR="23879" marT="3655" marB="0" anchor="ctr"/>
                </a:tc>
                <a:tc>
                  <a:txBody>
                    <a:bodyPr/>
                    <a:lstStyle/>
                    <a:p>
                      <a:pPr indent="62230" algn="ctr">
                        <a:spcAft>
                          <a:spcPts val="0"/>
                        </a:spcAft>
                      </a:pPr>
                      <a:r>
                        <a:rPr lang="en-US" sz="1400" kern="100" dirty="0" smtClean="0">
                          <a:effectLst/>
                          <a:latin typeface="+mn-lt"/>
                        </a:rPr>
                        <a:t>Throughput</a:t>
                      </a:r>
                    </a:p>
                    <a:p>
                      <a:pPr indent="62230" algn="ctr">
                        <a:spcAft>
                          <a:spcPts val="0"/>
                        </a:spcAft>
                      </a:pPr>
                      <a:r>
                        <a:rPr lang="en-US" sz="1400" kern="100" dirty="0" smtClean="0">
                          <a:effectLst/>
                          <a:latin typeface="+mn-lt"/>
                        </a:rPr>
                        <a:t>(m</a:t>
                      </a:r>
                      <a:r>
                        <a:rPr lang="en-US" sz="1400" kern="100" baseline="30000" dirty="0" smtClean="0">
                          <a:effectLst/>
                          <a:latin typeface="+mn-lt"/>
                        </a:rPr>
                        <a:t>3</a:t>
                      </a:r>
                      <a:r>
                        <a:rPr lang="en-US" sz="1400" kern="100" dirty="0" smtClean="0">
                          <a:effectLst/>
                          <a:latin typeface="+mn-lt"/>
                        </a:rPr>
                        <a:t>/day)</a:t>
                      </a:r>
                    </a:p>
                  </a:txBody>
                  <a:tcPr marL="23879" marR="23879" marT="3655" marB="0" anchor="ctr"/>
                </a:tc>
                <a:extLst>
                  <a:ext uri="{0D108BD9-81ED-4DB2-BD59-A6C34878D82A}">
                    <a16:rowId xmlns:a16="http://schemas.microsoft.com/office/drawing/2014/main" val="2291030027"/>
                  </a:ext>
                </a:extLst>
              </a:tr>
              <a:tr h="428050">
                <a:tc>
                  <a:txBody>
                    <a:bodyPr/>
                    <a:lstStyle/>
                    <a:p>
                      <a:pPr algn="l">
                        <a:spcAft>
                          <a:spcPts val="0"/>
                        </a:spcAft>
                      </a:pPr>
                      <a:r>
                        <a:rPr lang="en-US" sz="1400" kern="100" spc="-50" dirty="0">
                          <a:effectLst/>
                          <a:latin typeface="+mn-lt"/>
                        </a:rPr>
                        <a:t>Darlington Tritium Removal Facility (Canada)</a:t>
                      </a:r>
                      <a:endParaRPr lang="ja-JP" sz="1400" kern="100" dirty="0">
                        <a:effectLst/>
                        <a:latin typeface="+mn-lt"/>
                        <a:ea typeface="ＭＳ 明朝" panose="02020609040205080304" pitchFamily="17" charset="-128"/>
                        <a:cs typeface="Times New Roman" panose="02020603050405020304" pitchFamily="18" charset="0"/>
                      </a:endParaRPr>
                    </a:p>
                  </a:txBody>
                  <a:tcPr marL="23879" marR="23879" marT="3655" marB="0" anchor="ctr"/>
                </a:tc>
                <a:tc>
                  <a:txBody>
                    <a:bodyPr/>
                    <a:lstStyle/>
                    <a:p>
                      <a:pPr marL="199390" indent="-199390" algn="ctr">
                        <a:spcAft>
                          <a:spcPts val="0"/>
                        </a:spcAft>
                      </a:pPr>
                      <a:r>
                        <a:rPr lang="en-US" altLang="ja-JP" sz="1200" kern="100" dirty="0" smtClean="0">
                          <a:effectLst/>
                          <a:latin typeface="+mn-lt"/>
                          <a:ea typeface="ＭＳ 明朝" panose="02020609040205080304" pitchFamily="17" charset="-128"/>
                          <a:cs typeface="Times New Roman" panose="02020603050405020304" pitchFamily="18" charset="0"/>
                        </a:rPr>
                        <a:t>Isotope exchange + Hydrogen distillation</a:t>
                      </a:r>
                      <a:endParaRPr lang="ja-JP" sz="1200" kern="100" dirty="0">
                        <a:effectLst/>
                        <a:latin typeface="+mn-lt"/>
                        <a:ea typeface="ＭＳ 明朝" panose="02020609040205080304" pitchFamily="17" charset="-128"/>
                        <a:cs typeface="Times New Roman" panose="02020603050405020304" pitchFamily="18" charset="0"/>
                      </a:endParaRPr>
                    </a:p>
                  </a:txBody>
                  <a:tcPr marL="23879" marR="23879" marT="3655" marB="0" anchor="ctr"/>
                </a:tc>
                <a:tc>
                  <a:txBody>
                    <a:bodyPr/>
                    <a:lstStyle/>
                    <a:p>
                      <a:pPr marL="199390" indent="-199390" algn="ctr">
                        <a:spcAft>
                          <a:spcPts val="0"/>
                        </a:spcAft>
                      </a:pPr>
                      <a:r>
                        <a:rPr lang="en-US" sz="1400" kern="100" dirty="0">
                          <a:effectLst/>
                          <a:latin typeface="+mn-lt"/>
                        </a:rPr>
                        <a:t>0.4</a:t>
                      </a:r>
                      <a:r>
                        <a:rPr lang="ja-JP" sz="1400" kern="100" dirty="0">
                          <a:effectLst/>
                          <a:latin typeface="+mn-lt"/>
                        </a:rPr>
                        <a:t>～</a:t>
                      </a:r>
                      <a:r>
                        <a:rPr lang="en-US" sz="1400" kern="100" dirty="0" smtClean="0">
                          <a:effectLst/>
                          <a:latin typeface="+mn-lt"/>
                        </a:rPr>
                        <a:t>1.3 TBq/L</a:t>
                      </a:r>
                      <a:endParaRPr lang="ja-JP" sz="1400" kern="100" dirty="0">
                        <a:effectLst/>
                        <a:latin typeface="+mn-lt"/>
                        <a:ea typeface="ＭＳ 明朝" panose="02020609040205080304" pitchFamily="17" charset="-128"/>
                        <a:cs typeface="Times New Roman" panose="02020603050405020304" pitchFamily="18" charset="0"/>
                      </a:endParaRPr>
                    </a:p>
                  </a:txBody>
                  <a:tcPr marL="23879" marR="23879" marT="3655" marB="0" anchor="ctr"/>
                </a:tc>
                <a:tc>
                  <a:txBody>
                    <a:bodyPr/>
                    <a:lstStyle/>
                    <a:p>
                      <a:pPr marL="199390" indent="-199390" algn="ctr">
                        <a:spcAft>
                          <a:spcPts val="0"/>
                        </a:spcAft>
                      </a:pPr>
                      <a:r>
                        <a:rPr lang="en-US" sz="1400" kern="100" baseline="0" dirty="0" smtClean="0">
                          <a:solidFill>
                            <a:schemeClr val="tx1"/>
                          </a:solidFill>
                          <a:effectLst/>
                          <a:latin typeface="+mn-lt"/>
                        </a:rPr>
                        <a:t>0.01-0.035 TBq/L</a:t>
                      </a:r>
                      <a:endParaRPr lang="ja-JP" sz="1050" kern="100" dirty="0">
                        <a:solidFill>
                          <a:schemeClr val="tx1"/>
                        </a:solidFill>
                        <a:effectLst/>
                        <a:latin typeface="+mn-lt"/>
                        <a:ea typeface="ＭＳ 明朝" panose="02020609040205080304" pitchFamily="17" charset="-128"/>
                        <a:cs typeface="Times New Roman" panose="02020603050405020304" pitchFamily="18" charset="0"/>
                      </a:endParaRPr>
                    </a:p>
                  </a:txBody>
                  <a:tcPr marL="23879" marR="23879" marT="3655" marB="0" anchor="ctr"/>
                </a:tc>
                <a:tc>
                  <a:txBody>
                    <a:bodyPr/>
                    <a:lstStyle/>
                    <a:p>
                      <a:pPr marL="199390" indent="-199390" algn="ctr">
                        <a:spcAft>
                          <a:spcPts val="0"/>
                        </a:spcAft>
                      </a:pPr>
                      <a:r>
                        <a:rPr lang="en-US" sz="1400" kern="100" dirty="0">
                          <a:effectLst/>
                          <a:latin typeface="+mn-lt"/>
                        </a:rPr>
                        <a:t>8.6</a:t>
                      </a:r>
                      <a:endParaRPr lang="ja-JP" sz="1400" kern="100" dirty="0">
                        <a:effectLst/>
                        <a:latin typeface="+mn-lt"/>
                        <a:ea typeface="ＭＳ 明朝" panose="02020609040205080304" pitchFamily="17" charset="-128"/>
                        <a:cs typeface="Times New Roman" panose="02020603050405020304" pitchFamily="18" charset="0"/>
                      </a:endParaRPr>
                    </a:p>
                  </a:txBody>
                  <a:tcPr marL="23879" marR="23879" marT="3655" marB="0" anchor="ctr"/>
                </a:tc>
                <a:extLst>
                  <a:ext uri="{0D108BD9-81ED-4DB2-BD59-A6C34878D82A}">
                    <a16:rowId xmlns:a16="http://schemas.microsoft.com/office/drawing/2014/main" val="248058396"/>
                  </a:ext>
                </a:extLst>
              </a:tr>
              <a:tr h="428050">
                <a:tc>
                  <a:txBody>
                    <a:bodyPr/>
                    <a:lstStyle/>
                    <a:p>
                      <a:pPr marL="5715" indent="-635" algn="l">
                        <a:spcAft>
                          <a:spcPts val="0"/>
                        </a:spcAft>
                      </a:pPr>
                      <a:r>
                        <a:rPr lang="en-US" sz="1400" kern="100" spc="-50" dirty="0" err="1">
                          <a:effectLst/>
                          <a:latin typeface="+mn-lt"/>
                        </a:rPr>
                        <a:t>Wolsong</a:t>
                      </a:r>
                      <a:r>
                        <a:rPr lang="en-US" sz="1400" kern="100" spc="-50" dirty="0">
                          <a:effectLst/>
                          <a:latin typeface="+mn-lt"/>
                        </a:rPr>
                        <a:t> Tritium Removal Facility</a:t>
                      </a:r>
                      <a:r>
                        <a:rPr lang="ja-JP" sz="1400" kern="100" spc="-50" dirty="0">
                          <a:effectLst/>
                          <a:latin typeface="+mn-lt"/>
                        </a:rPr>
                        <a:t>　</a:t>
                      </a:r>
                      <a:r>
                        <a:rPr lang="en-US" sz="1400" kern="100" spc="-50" dirty="0">
                          <a:effectLst/>
                          <a:latin typeface="+mn-lt"/>
                        </a:rPr>
                        <a:t>(Korea)</a:t>
                      </a:r>
                      <a:endParaRPr lang="ja-JP" sz="1400" kern="100" dirty="0">
                        <a:effectLst/>
                        <a:latin typeface="+mn-lt"/>
                        <a:ea typeface="ＭＳ 明朝" panose="02020609040205080304" pitchFamily="17" charset="-128"/>
                        <a:cs typeface="Times New Roman" panose="02020603050405020304" pitchFamily="18" charset="0"/>
                      </a:endParaRPr>
                    </a:p>
                  </a:txBody>
                  <a:tcPr marL="23879" marR="23879" marT="3655" marB="0" anchor="ctr"/>
                </a:tc>
                <a:tc>
                  <a:txBody>
                    <a:bodyPr/>
                    <a:lstStyle/>
                    <a:p>
                      <a:pPr marL="199390" indent="-199390" algn="ctr">
                        <a:spcAft>
                          <a:spcPts val="0"/>
                        </a:spcAft>
                      </a:pPr>
                      <a:r>
                        <a:rPr lang="en-US" altLang="ja-JP" sz="1200" kern="100" dirty="0" smtClean="0">
                          <a:effectLst/>
                          <a:latin typeface="+mn-lt"/>
                          <a:ea typeface="ＭＳ 明朝" panose="02020609040205080304" pitchFamily="17" charset="-128"/>
                          <a:cs typeface="Times New Roman" panose="02020603050405020304" pitchFamily="18" charset="0"/>
                        </a:rPr>
                        <a:t>Isotope exchange + Hydrogen distillation</a:t>
                      </a:r>
                      <a:endParaRPr lang="ja-JP" sz="1200" kern="100" dirty="0">
                        <a:effectLst/>
                        <a:latin typeface="+mn-lt"/>
                        <a:ea typeface="ＭＳ 明朝" panose="02020609040205080304" pitchFamily="17" charset="-128"/>
                        <a:cs typeface="Times New Roman" panose="02020603050405020304" pitchFamily="18" charset="0"/>
                      </a:endParaRPr>
                    </a:p>
                  </a:txBody>
                  <a:tcPr marL="23879" marR="23879" marT="3655" marB="0" anchor="ctr"/>
                </a:tc>
                <a:tc>
                  <a:txBody>
                    <a:bodyPr/>
                    <a:lstStyle/>
                    <a:p>
                      <a:pPr marL="199390" indent="-199390" algn="ctr">
                        <a:spcAft>
                          <a:spcPts val="0"/>
                        </a:spcAft>
                      </a:pPr>
                      <a:r>
                        <a:rPr lang="en-US" sz="1400" kern="100" dirty="0">
                          <a:effectLst/>
                          <a:latin typeface="+mn-lt"/>
                        </a:rPr>
                        <a:t>0.04</a:t>
                      </a:r>
                      <a:r>
                        <a:rPr lang="ja-JP" sz="1400" kern="100" dirty="0">
                          <a:effectLst/>
                          <a:latin typeface="+mn-lt"/>
                        </a:rPr>
                        <a:t>～</a:t>
                      </a:r>
                      <a:r>
                        <a:rPr lang="en-US" sz="1400" kern="100" dirty="0" smtClean="0">
                          <a:effectLst/>
                          <a:latin typeface="+mn-lt"/>
                        </a:rPr>
                        <a:t>2 TBq/L</a:t>
                      </a:r>
                      <a:endParaRPr lang="ja-JP" sz="1400" kern="100" dirty="0">
                        <a:effectLst/>
                        <a:latin typeface="+mn-lt"/>
                        <a:ea typeface="ＭＳ 明朝" panose="02020609040205080304" pitchFamily="17" charset="-128"/>
                        <a:cs typeface="Times New Roman" panose="02020603050405020304" pitchFamily="18" charset="0"/>
                      </a:endParaRPr>
                    </a:p>
                  </a:txBody>
                  <a:tcPr marL="23879" marR="23879" marT="3655" marB="0" anchor="ctr"/>
                </a:tc>
                <a:tc>
                  <a:txBody>
                    <a:bodyPr/>
                    <a:lstStyle/>
                    <a:p>
                      <a:pPr marL="199390" indent="-199390" algn="ctr">
                        <a:spcAft>
                          <a:spcPts val="0"/>
                        </a:spcAft>
                      </a:pPr>
                      <a:r>
                        <a:rPr lang="en-US" sz="1400" kern="100" baseline="0" dirty="0" smtClean="0">
                          <a:solidFill>
                            <a:schemeClr val="tx1"/>
                          </a:solidFill>
                          <a:effectLst/>
                          <a:latin typeface="+mn-lt"/>
                        </a:rPr>
                        <a:t>0.001-0.07 TBq/L</a:t>
                      </a:r>
                      <a:endParaRPr lang="ja-JP" sz="1050" kern="100" dirty="0">
                        <a:solidFill>
                          <a:schemeClr val="tx1"/>
                        </a:solidFill>
                        <a:effectLst/>
                        <a:latin typeface="+mn-lt"/>
                        <a:ea typeface="+mn-ea"/>
                        <a:cs typeface="+mn-cs"/>
                      </a:endParaRPr>
                    </a:p>
                  </a:txBody>
                  <a:tcPr marL="23879" marR="23879" marT="3655" marB="0" anchor="ctr"/>
                </a:tc>
                <a:tc>
                  <a:txBody>
                    <a:bodyPr/>
                    <a:lstStyle/>
                    <a:p>
                      <a:pPr marL="199390" indent="-199390" algn="ctr">
                        <a:spcAft>
                          <a:spcPts val="0"/>
                        </a:spcAft>
                      </a:pPr>
                      <a:r>
                        <a:rPr lang="en-US" sz="1400" kern="100" dirty="0">
                          <a:effectLst/>
                          <a:latin typeface="+mn-lt"/>
                        </a:rPr>
                        <a:t>2.1</a:t>
                      </a:r>
                      <a:endParaRPr lang="ja-JP" sz="1400" kern="100" dirty="0">
                        <a:effectLst/>
                        <a:latin typeface="+mn-lt"/>
                        <a:ea typeface="ＭＳ 明朝" panose="02020609040205080304" pitchFamily="17" charset="-128"/>
                        <a:cs typeface="Times New Roman" panose="02020603050405020304" pitchFamily="18" charset="0"/>
                      </a:endParaRPr>
                    </a:p>
                  </a:txBody>
                  <a:tcPr marL="23879" marR="23879" marT="3655" marB="0" anchor="ctr"/>
                </a:tc>
                <a:extLst>
                  <a:ext uri="{0D108BD9-81ED-4DB2-BD59-A6C34878D82A}">
                    <a16:rowId xmlns:a16="http://schemas.microsoft.com/office/drawing/2014/main" val="871871410"/>
                  </a:ext>
                </a:extLst>
              </a:tr>
              <a:tr h="429714">
                <a:tc>
                  <a:txBody>
                    <a:bodyPr/>
                    <a:lstStyle/>
                    <a:p>
                      <a:pPr marL="6985" indent="-8255" algn="l">
                        <a:spcAft>
                          <a:spcPts val="0"/>
                        </a:spcAft>
                      </a:pPr>
                      <a:r>
                        <a:rPr lang="en-US" sz="1400" kern="100" spc="-50" dirty="0" err="1">
                          <a:effectLst/>
                          <a:latin typeface="+mn-lt"/>
                        </a:rPr>
                        <a:t>Fugen</a:t>
                      </a:r>
                      <a:r>
                        <a:rPr lang="en-US" sz="1400" kern="100" spc="-50" dirty="0">
                          <a:effectLst/>
                          <a:latin typeface="+mn-lt"/>
                        </a:rPr>
                        <a:t> Heavy Water Upgrader (</a:t>
                      </a:r>
                      <a:r>
                        <a:rPr lang="ja-JP" sz="1400" kern="100" spc="-50" dirty="0">
                          <a:effectLst/>
                          <a:latin typeface="+mn-lt"/>
                        </a:rPr>
                        <a:t>Ⅱ</a:t>
                      </a:r>
                      <a:r>
                        <a:rPr lang="en-US" sz="1400" kern="100" spc="-50" dirty="0">
                          <a:effectLst/>
                          <a:latin typeface="+mn-lt"/>
                        </a:rPr>
                        <a:t>)</a:t>
                      </a:r>
                      <a:r>
                        <a:rPr lang="ja-JP" sz="1400" kern="100" spc="-50" dirty="0">
                          <a:effectLst/>
                          <a:latin typeface="+mn-lt"/>
                        </a:rPr>
                        <a:t>　</a:t>
                      </a:r>
                      <a:r>
                        <a:rPr lang="en-US" sz="1400" kern="100" spc="-50" dirty="0">
                          <a:effectLst/>
                          <a:latin typeface="+mn-lt"/>
                        </a:rPr>
                        <a:t>(Japan)</a:t>
                      </a:r>
                      <a:endParaRPr lang="ja-JP" sz="1400" kern="100" dirty="0">
                        <a:effectLst/>
                        <a:latin typeface="+mn-lt"/>
                        <a:ea typeface="ＭＳ 明朝" panose="02020609040205080304" pitchFamily="17" charset="-128"/>
                        <a:cs typeface="Times New Roman" panose="02020603050405020304" pitchFamily="18" charset="0"/>
                      </a:endParaRPr>
                    </a:p>
                  </a:txBody>
                  <a:tcPr marL="23879" marR="23879" marT="3655" marB="0" anchor="ctr"/>
                </a:tc>
                <a:tc>
                  <a:txBody>
                    <a:bodyPr/>
                    <a:lstStyle/>
                    <a:p>
                      <a:pPr marL="199390" indent="-199390" algn="ctr">
                        <a:spcAft>
                          <a:spcPts val="0"/>
                        </a:spcAft>
                      </a:pPr>
                      <a:r>
                        <a:rPr lang="en-US" altLang="ja-JP" sz="1200" kern="100" dirty="0" smtClean="0">
                          <a:effectLst/>
                          <a:latin typeface="+mn-lt"/>
                          <a:ea typeface="ＭＳ 明朝" panose="02020609040205080304" pitchFamily="17" charset="-128"/>
                          <a:cs typeface="Times New Roman" panose="02020603050405020304" pitchFamily="18" charset="0"/>
                        </a:rPr>
                        <a:t>Isotope</a:t>
                      </a:r>
                      <a:r>
                        <a:rPr lang="en-US" altLang="ja-JP" sz="1200" kern="100" baseline="0" dirty="0" smtClean="0">
                          <a:effectLst/>
                          <a:latin typeface="+mn-lt"/>
                          <a:ea typeface="ＭＳ 明朝" panose="02020609040205080304" pitchFamily="17" charset="-128"/>
                          <a:cs typeface="Times New Roman" panose="02020603050405020304" pitchFamily="18" charset="0"/>
                        </a:rPr>
                        <a:t> exchange</a:t>
                      </a:r>
                      <a:endParaRPr lang="ja-JP" sz="1200" kern="100" dirty="0">
                        <a:effectLst/>
                        <a:latin typeface="+mn-lt"/>
                        <a:ea typeface="ＭＳ 明朝" panose="02020609040205080304" pitchFamily="17" charset="-128"/>
                        <a:cs typeface="Times New Roman" panose="02020603050405020304" pitchFamily="18" charset="0"/>
                      </a:endParaRPr>
                    </a:p>
                  </a:txBody>
                  <a:tcPr marL="23879" marR="23879" marT="3655" marB="0" anchor="ctr"/>
                </a:tc>
                <a:tc>
                  <a:txBody>
                    <a:bodyPr/>
                    <a:lstStyle/>
                    <a:p>
                      <a:pPr marL="199390" indent="-199390" algn="ctr">
                        <a:spcAft>
                          <a:spcPts val="0"/>
                        </a:spcAft>
                      </a:pPr>
                      <a:r>
                        <a:rPr lang="en-US" sz="1400" kern="100" dirty="0" smtClean="0">
                          <a:effectLst/>
                          <a:latin typeface="+mn-lt"/>
                        </a:rPr>
                        <a:t>0.1 TBq/L</a:t>
                      </a:r>
                      <a:endParaRPr lang="ja-JP" sz="1400" kern="100" dirty="0">
                        <a:effectLst/>
                        <a:latin typeface="+mn-lt"/>
                        <a:ea typeface="ＭＳ 明朝" panose="02020609040205080304" pitchFamily="17" charset="-128"/>
                        <a:cs typeface="Times New Roman" panose="02020603050405020304" pitchFamily="18" charset="0"/>
                      </a:endParaRPr>
                    </a:p>
                  </a:txBody>
                  <a:tcPr marL="23879" marR="23879" marT="3655" marB="0" anchor="ctr"/>
                </a:tc>
                <a:tc>
                  <a:txBody>
                    <a:bodyPr/>
                    <a:lstStyle/>
                    <a:p>
                      <a:pPr marL="199390" indent="-199390" algn="ctr">
                        <a:spcAft>
                          <a:spcPts val="0"/>
                        </a:spcAft>
                      </a:pPr>
                      <a:r>
                        <a:rPr lang="en-US" altLang="ja-JP" sz="1400" kern="100" dirty="0" smtClean="0">
                          <a:solidFill>
                            <a:schemeClr val="tx1"/>
                          </a:solidFill>
                          <a:effectLst/>
                          <a:latin typeface="+mn-lt"/>
                          <a:ea typeface="+mn-ea"/>
                          <a:cs typeface="+mn-cs"/>
                        </a:rPr>
                        <a:t>0.000004</a:t>
                      </a:r>
                      <a:r>
                        <a:rPr lang="en-US" altLang="ja-JP" sz="1400" kern="100" baseline="0" dirty="0" smtClean="0">
                          <a:solidFill>
                            <a:schemeClr val="tx1"/>
                          </a:solidFill>
                          <a:effectLst/>
                          <a:latin typeface="+mn-lt"/>
                          <a:ea typeface="+mn-ea"/>
                          <a:cs typeface="+mn-cs"/>
                        </a:rPr>
                        <a:t> TBq/L (4 </a:t>
                      </a:r>
                      <a:r>
                        <a:rPr lang="en-US" altLang="ja-JP" sz="1400" kern="100" baseline="0" dirty="0" err="1" smtClean="0">
                          <a:solidFill>
                            <a:schemeClr val="tx1"/>
                          </a:solidFill>
                          <a:effectLst/>
                          <a:latin typeface="+mn-lt"/>
                          <a:ea typeface="+mn-ea"/>
                          <a:cs typeface="+mn-cs"/>
                        </a:rPr>
                        <a:t>MBq</a:t>
                      </a:r>
                      <a:r>
                        <a:rPr lang="en-US" altLang="ja-JP" sz="1400" kern="100" baseline="0" dirty="0" smtClean="0">
                          <a:solidFill>
                            <a:schemeClr val="tx1"/>
                          </a:solidFill>
                          <a:effectLst/>
                          <a:latin typeface="+mn-lt"/>
                          <a:ea typeface="+mn-ea"/>
                          <a:cs typeface="+mn-cs"/>
                        </a:rPr>
                        <a:t>/L</a:t>
                      </a:r>
                      <a:r>
                        <a:rPr lang="en-US" altLang="ja-JP" sz="1050" kern="100" dirty="0" smtClean="0">
                          <a:solidFill>
                            <a:schemeClr val="tx1"/>
                          </a:solidFill>
                          <a:effectLst/>
                          <a:latin typeface="+mn-lt"/>
                          <a:ea typeface="+mn-ea"/>
                          <a:cs typeface="+mn-cs"/>
                        </a:rPr>
                        <a:t>)</a:t>
                      </a:r>
                      <a:endParaRPr lang="ja-JP" sz="1050" kern="100" dirty="0">
                        <a:solidFill>
                          <a:schemeClr val="tx1"/>
                        </a:solidFill>
                        <a:effectLst/>
                        <a:latin typeface="+mn-lt"/>
                        <a:ea typeface="+mn-ea"/>
                        <a:cs typeface="+mn-cs"/>
                      </a:endParaRPr>
                    </a:p>
                  </a:txBody>
                  <a:tcPr marL="23879" marR="23879" marT="3655" marB="0" anchor="ctr"/>
                </a:tc>
                <a:tc>
                  <a:txBody>
                    <a:bodyPr/>
                    <a:lstStyle/>
                    <a:p>
                      <a:pPr marL="199390" indent="-199390" algn="ctr">
                        <a:spcAft>
                          <a:spcPts val="0"/>
                        </a:spcAft>
                      </a:pPr>
                      <a:r>
                        <a:rPr lang="en-US" sz="1400" kern="100" dirty="0">
                          <a:effectLst/>
                          <a:latin typeface="+mn-lt"/>
                        </a:rPr>
                        <a:t>0.03</a:t>
                      </a:r>
                      <a:endParaRPr lang="ja-JP" sz="1400" kern="100" dirty="0">
                        <a:effectLst/>
                        <a:latin typeface="+mn-lt"/>
                        <a:ea typeface="ＭＳ 明朝" panose="02020609040205080304" pitchFamily="17" charset="-128"/>
                        <a:cs typeface="Times New Roman" panose="02020603050405020304" pitchFamily="18" charset="0"/>
                      </a:endParaRPr>
                    </a:p>
                  </a:txBody>
                  <a:tcPr marL="23879" marR="23879" marT="3655" marB="0" anchor="ctr"/>
                </a:tc>
                <a:extLst>
                  <a:ext uri="{0D108BD9-81ED-4DB2-BD59-A6C34878D82A}">
                    <a16:rowId xmlns:a16="http://schemas.microsoft.com/office/drawing/2014/main" val="1560008079"/>
                  </a:ext>
                </a:extLst>
              </a:tr>
              <a:tr h="428050">
                <a:tc>
                  <a:txBody>
                    <a:bodyPr/>
                    <a:lstStyle/>
                    <a:p>
                      <a:pPr marL="6350" indent="-1270" algn="l">
                        <a:spcAft>
                          <a:spcPts val="0"/>
                        </a:spcAft>
                      </a:pPr>
                      <a:r>
                        <a:rPr lang="en-US" sz="1400" kern="100" spc="-50" dirty="0">
                          <a:effectLst/>
                          <a:latin typeface="+mn-lt"/>
                        </a:rPr>
                        <a:t>ITER </a:t>
                      </a:r>
                      <a:r>
                        <a:rPr lang="en-US" sz="1400" kern="100" spc="-50" dirty="0" err="1">
                          <a:effectLst/>
                          <a:latin typeface="+mn-lt"/>
                        </a:rPr>
                        <a:t>Tritiated</a:t>
                      </a:r>
                      <a:r>
                        <a:rPr lang="en-US" sz="1400" kern="100" spc="-50" dirty="0">
                          <a:effectLst/>
                          <a:latin typeface="+mn-lt"/>
                        </a:rPr>
                        <a:t> Water Treatment Equipment (Design stage) (EU)</a:t>
                      </a:r>
                      <a:endParaRPr lang="ja-JP" sz="1400" kern="100" dirty="0">
                        <a:effectLst/>
                        <a:latin typeface="+mn-lt"/>
                        <a:ea typeface="ＭＳ 明朝" panose="02020609040205080304" pitchFamily="17" charset="-128"/>
                        <a:cs typeface="Times New Roman" panose="02020603050405020304" pitchFamily="18" charset="0"/>
                      </a:endParaRPr>
                    </a:p>
                  </a:txBody>
                  <a:tcPr marL="23879" marR="23879" marT="3655" marB="0" anchor="ctr"/>
                </a:tc>
                <a:tc>
                  <a:txBody>
                    <a:bodyPr/>
                    <a:lstStyle/>
                    <a:p>
                      <a:pPr marL="199390" indent="-199390" algn="ctr">
                        <a:spcAft>
                          <a:spcPts val="0"/>
                        </a:spcAft>
                      </a:pPr>
                      <a:r>
                        <a:rPr lang="en-US" altLang="ja-JP" sz="1200" kern="100" dirty="0" smtClean="0">
                          <a:effectLst/>
                          <a:latin typeface="+mn-lt"/>
                          <a:ea typeface="ＭＳ 明朝" panose="02020609040205080304" pitchFamily="17" charset="-128"/>
                          <a:cs typeface="Times New Roman" panose="02020603050405020304" pitchFamily="18" charset="0"/>
                        </a:rPr>
                        <a:t>Isotope</a:t>
                      </a:r>
                      <a:r>
                        <a:rPr lang="en-US" altLang="ja-JP" sz="1200" kern="100" baseline="0" dirty="0" smtClean="0">
                          <a:effectLst/>
                          <a:latin typeface="+mn-lt"/>
                          <a:ea typeface="ＭＳ 明朝" panose="02020609040205080304" pitchFamily="17" charset="-128"/>
                          <a:cs typeface="Times New Roman" panose="02020603050405020304" pitchFamily="18" charset="0"/>
                        </a:rPr>
                        <a:t> exchange+ Hydrogen distillation</a:t>
                      </a:r>
                      <a:endParaRPr lang="ja-JP" sz="1200" kern="100" dirty="0">
                        <a:effectLst/>
                        <a:latin typeface="+mn-lt"/>
                        <a:ea typeface="ＭＳ 明朝" panose="02020609040205080304" pitchFamily="17" charset="-128"/>
                        <a:cs typeface="Times New Roman" panose="02020603050405020304" pitchFamily="18" charset="0"/>
                      </a:endParaRPr>
                    </a:p>
                  </a:txBody>
                  <a:tcPr marL="23879" marR="23879" marT="3655" marB="0" anchor="ctr"/>
                </a:tc>
                <a:tc>
                  <a:txBody>
                    <a:bodyPr/>
                    <a:lstStyle/>
                    <a:p>
                      <a:pPr marL="199390" indent="-199390" algn="ctr">
                        <a:spcAft>
                          <a:spcPts val="0"/>
                        </a:spcAft>
                      </a:pPr>
                      <a:r>
                        <a:rPr lang="en-US" sz="1400" kern="100" dirty="0" smtClean="0">
                          <a:effectLst/>
                          <a:latin typeface="+mn-lt"/>
                        </a:rPr>
                        <a:t>0.4 TBq/L</a:t>
                      </a:r>
                      <a:r>
                        <a:rPr lang="en-US" sz="1800" kern="100" baseline="30000" dirty="0" smtClean="0">
                          <a:effectLst/>
                          <a:latin typeface="+mn-lt"/>
                        </a:rPr>
                        <a:t>* </a:t>
                      </a:r>
                      <a:endParaRPr lang="ja-JP" sz="1800" kern="100" dirty="0">
                        <a:effectLst/>
                        <a:latin typeface="+mn-lt"/>
                        <a:ea typeface="ＭＳ 明朝" panose="02020609040205080304" pitchFamily="17" charset="-128"/>
                        <a:cs typeface="Times New Roman" panose="02020603050405020304" pitchFamily="18" charset="0"/>
                      </a:endParaRPr>
                    </a:p>
                  </a:txBody>
                  <a:tcPr marL="23879" marR="23879" marT="3655" marB="0" anchor="ctr"/>
                </a:tc>
                <a:tc>
                  <a:txBody>
                    <a:bodyPr/>
                    <a:lstStyle/>
                    <a:p>
                      <a:pPr marL="199390" indent="-199390" algn="ctr">
                        <a:spcAft>
                          <a:spcPts val="0"/>
                        </a:spcAft>
                      </a:pPr>
                      <a:r>
                        <a:rPr lang="en-US" sz="1400" kern="100" baseline="0" dirty="0" smtClean="0">
                          <a:solidFill>
                            <a:schemeClr val="tx1"/>
                          </a:solidFill>
                          <a:effectLst/>
                          <a:latin typeface="+mn-lt"/>
                        </a:rPr>
                        <a:t>0.000004 TBq/L </a:t>
                      </a:r>
                      <a:r>
                        <a:rPr lang="en-US" altLang="ja-JP" sz="1400" kern="100" dirty="0" smtClean="0">
                          <a:solidFill>
                            <a:schemeClr val="tx1"/>
                          </a:solidFill>
                          <a:effectLst/>
                          <a:latin typeface="+mn-lt"/>
                          <a:ea typeface="ＭＳ 明朝" panose="02020609040205080304" pitchFamily="17" charset="-128"/>
                          <a:cs typeface="Times New Roman" panose="02020603050405020304" pitchFamily="18" charset="0"/>
                        </a:rPr>
                        <a:t>(4MBq/L)</a:t>
                      </a:r>
                      <a:endParaRPr lang="ja-JP" sz="1400" kern="100" dirty="0">
                        <a:solidFill>
                          <a:schemeClr val="tx1"/>
                        </a:solidFill>
                        <a:effectLst/>
                        <a:latin typeface="+mn-lt"/>
                        <a:ea typeface="ＭＳ 明朝" panose="02020609040205080304" pitchFamily="17" charset="-128"/>
                        <a:cs typeface="Times New Roman" panose="02020603050405020304" pitchFamily="18" charset="0"/>
                      </a:endParaRPr>
                    </a:p>
                  </a:txBody>
                  <a:tcPr marL="23879" marR="23879" marT="3655" marB="0" anchor="ctr"/>
                </a:tc>
                <a:tc>
                  <a:txBody>
                    <a:bodyPr/>
                    <a:lstStyle/>
                    <a:p>
                      <a:pPr marL="199390" indent="-199390" algn="ctr">
                        <a:spcAft>
                          <a:spcPts val="0"/>
                        </a:spcAft>
                      </a:pPr>
                      <a:r>
                        <a:rPr lang="en-US" sz="1400" kern="100" dirty="0" smtClean="0">
                          <a:effectLst/>
                          <a:latin typeface="+mn-lt"/>
                        </a:rPr>
                        <a:t>0.48</a:t>
                      </a:r>
                      <a:r>
                        <a:rPr lang="en-US" sz="1800" kern="100" baseline="30000" dirty="0" smtClean="0">
                          <a:effectLst/>
                          <a:latin typeface="+mn-lt"/>
                        </a:rPr>
                        <a:t>*</a:t>
                      </a:r>
                    </a:p>
                  </a:txBody>
                  <a:tcPr marL="23879" marR="23879" marT="3655" marB="0" anchor="ctr"/>
                </a:tc>
                <a:extLst>
                  <a:ext uri="{0D108BD9-81ED-4DB2-BD59-A6C34878D82A}">
                    <a16:rowId xmlns:a16="http://schemas.microsoft.com/office/drawing/2014/main" val="3833755570"/>
                  </a:ext>
                </a:extLst>
              </a:tr>
              <a:tr h="428050">
                <a:tc>
                  <a:txBody>
                    <a:bodyPr/>
                    <a:lstStyle/>
                    <a:p>
                      <a:pPr marL="6350" indent="-1270" algn="l">
                        <a:spcAft>
                          <a:spcPts val="0"/>
                        </a:spcAft>
                      </a:pPr>
                      <a:r>
                        <a:rPr lang="en-US" altLang="ja-JP" sz="1400" kern="100" dirty="0" smtClean="0">
                          <a:effectLst/>
                          <a:latin typeface="+mn-lt"/>
                          <a:ea typeface="ＭＳ 明朝" panose="02020609040205080304" pitchFamily="17" charset="-128"/>
                          <a:cs typeface="Times New Roman" panose="02020603050405020304" pitchFamily="18" charset="0"/>
                        </a:rPr>
                        <a:t>(Ref.) </a:t>
                      </a:r>
                    </a:p>
                    <a:p>
                      <a:pPr marL="6350" indent="-1270" algn="l">
                        <a:spcAft>
                          <a:spcPts val="0"/>
                        </a:spcAft>
                      </a:pPr>
                      <a:r>
                        <a:rPr lang="en-US" altLang="ja-JP" sz="1400" kern="100" dirty="0" smtClean="0">
                          <a:effectLst/>
                          <a:latin typeface="+mn-lt"/>
                          <a:ea typeface="ＭＳ 明朝" panose="02020609040205080304" pitchFamily="17" charset="-128"/>
                          <a:cs typeface="Times New Roman" panose="02020603050405020304" pitchFamily="18" charset="0"/>
                        </a:rPr>
                        <a:t>ALPS</a:t>
                      </a:r>
                      <a:r>
                        <a:rPr lang="en-US" altLang="ja-JP" sz="1400" kern="100" baseline="0" dirty="0" smtClean="0">
                          <a:effectLst/>
                          <a:latin typeface="+mn-lt"/>
                          <a:ea typeface="ＭＳ 明朝" panose="02020609040205080304" pitchFamily="17" charset="-128"/>
                          <a:cs typeface="Times New Roman" panose="02020603050405020304" pitchFamily="18" charset="0"/>
                        </a:rPr>
                        <a:t> treated water at FDNPS</a:t>
                      </a:r>
                      <a:endParaRPr lang="ja-JP" sz="1400" kern="100" dirty="0">
                        <a:effectLst/>
                        <a:latin typeface="+mn-lt"/>
                        <a:ea typeface="ＭＳ 明朝" panose="02020609040205080304" pitchFamily="17" charset="-128"/>
                        <a:cs typeface="Times New Roman" panose="02020603050405020304" pitchFamily="18" charset="0"/>
                      </a:endParaRPr>
                    </a:p>
                  </a:txBody>
                  <a:tcPr marL="23879" marR="23879" marT="3655" marB="0" anchor="ctr"/>
                </a:tc>
                <a:tc>
                  <a:txBody>
                    <a:bodyPr/>
                    <a:lstStyle/>
                    <a:p>
                      <a:pPr marL="199390" indent="-199390" algn="ctr">
                        <a:spcAft>
                          <a:spcPts val="0"/>
                        </a:spcAft>
                      </a:pPr>
                      <a:r>
                        <a:rPr lang="en-US" altLang="ja-JP" sz="1400" kern="100" dirty="0" smtClean="0">
                          <a:effectLst/>
                          <a:latin typeface="+mn-lt"/>
                          <a:ea typeface="ＭＳ 明朝" panose="02020609040205080304" pitchFamily="17" charset="-128"/>
                          <a:cs typeface="Times New Roman" panose="02020603050405020304" pitchFamily="18" charset="0"/>
                        </a:rPr>
                        <a:t>-</a:t>
                      </a:r>
                      <a:endParaRPr lang="ja-JP" sz="1400" kern="100" dirty="0">
                        <a:effectLst/>
                        <a:latin typeface="+mn-lt"/>
                        <a:ea typeface="ＭＳ 明朝" panose="02020609040205080304" pitchFamily="17" charset="-128"/>
                        <a:cs typeface="Times New Roman" panose="02020603050405020304" pitchFamily="18" charset="0"/>
                      </a:endParaRPr>
                    </a:p>
                  </a:txBody>
                  <a:tcPr marL="23879" marR="23879" marT="3655" marB="0" anchor="ctr"/>
                </a:tc>
                <a:tc>
                  <a:txBody>
                    <a:bodyPr/>
                    <a:lstStyle/>
                    <a:p>
                      <a:pPr marL="199390" indent="-199390" algn="ctr">
                        <a:spcAft>
                          <a:spcPts val="0"/>
                        </a:spcAft>
                      </a:pPr>
                      <a:r>
                        <a:rPr lang="en-US" altLang="ja-JP" sz="1400" kern="100" dirty="0" smtClean="0">
                          <a:effectLst/>
                          <a:latin typeface="+mn-lt"/>
                          <a:ea typeface="ＭＳ 明朝" panose="02020609040205080304" pitchFamily="17" charset="-128"/>
                          <a:cs typeface="Times New Roman" panose="02020603050405020304" pitchFamily="18" charset="0"/>
                        </a:rPr>
                        <a:t>0.00000073 TBq/L</a:t>
                      </a:r>
                    </a:p>
                    <a:p>
                      <a:pPr marL="199390" indent="-199390" algn="ctr">
                        <a:spcAft>
                          <a:spcPts val="0"/>
                        </a:spcAft>
                      </a:pPr>
                      <a:r>
                        <a:rPr lang="en-US" altLang="ja-JP" sz="1400" kern="100" dirty="0" smtClean="0">
                          <a:effectLst/>
                          <a:latin typeface="+mn-lt"/>
                          <a:ea typeface="ＭＳ 明朝" panose="02020609040205080304" pitchFamily="17" charset="-128"/>
                          <a:cs typeface="Times New Roman" panose="02020603050405020304" pitchFamily="18" charset="0"/>
                        </a:rPr>
                        <a:t>(0.73 </a:t>
                      </a:r>
                      <a:r>
                        <a:rPr lang="en-US" altLang="ja-JP" sz="1400" kern="100" dirty="0" err="1" smtClean="0">
                          <a:effectLst/>
                          <a:latin typeface="+mn-lt"/>
                          <a:ea typeface="ＭＳ 明朝" panose="02020609040205080304" pitchFamily="17" charset="-128"/>
                          <a:cs typeface="Times New Roman" panose="02020603050405020304" pitchFamily="18" charset="0"/>
                        </a:rPr>
                        <a:t>MBq</a:t>
                      </a:r>
                      <a:r>
                        <a:rPr lang="en-US" altLang="ja-JP" sz="1400" kern="100" dirty="0" smtClean="0">
                          <a:effectLst/>
                          <a:latin typeface="+mn-lt"/>
                          <a:ea typeface="ＭＳ 明朝" panose="02020609040205080304" pitchFamily="17" charset="-128"/>
                          <a:cs typeface="Times New Roman" panose="02020603050405020304" pitchFamily="18" charset="0"/>
                        </a:rPr>
                        <a:t>) </a:t>
                      </a:r>
                      <a:endParaRPr lang="ja-JP" sz="1400" kern="100" dirty="0">
                        <a:effectLst/>
                        <a:latin typeface="+mn-lt"/>
                        <a:ea typeface="ＭＳ 明朝" panose="02020609040205080304" pitchFamily="17" charset="-128"/>
                        <a:cs typeface="Times New Roman" panose="02020603050405020304" pitchFamily="18" charset="0"/>
                      </a:endParaRPr>
                    </a:p>
                  </a:txBody>
                  <a:tcPr marL="23879" marR="23879" marT="3655" marB="0" anchor="ctr"/>
                </a:tc>
                <a:tc>
                  <a:txBody>
                    <a:bodyPr/>
                    <a:lstStyle/>
                    <a:p>
                      <a:pPr marL="199390" indent="-199390" algn="ctr">
                        <a:spcAft>
                          <a:spcPts val="0"/>
                        </a:spcAft>
                      </a:pPr>
                      <a:r>
                        <a:rPr lang="en-US" altLang="ja-JP" sz="1400" kern="100" dirty="0" smtClean="0">
                          <a:effectLst/>
                          <a:latin typeface="+mn-lt"/>
                          <a:ea typeface="ＭＳ 明朝" panose="02020609040205080304" pitchFamily="17" charset="-128"/>
                          <a:cs typeface="Times New Roman" panose="02020603050405020304" pitchFamily="18" charset="0"/>
                        </a:rPr>
                        <a:t>-</a:t>
                      </a:r>
                      <a:endParaRPr lang="ja-JP" sz="1400" kern="100" dirty="0">
                        <a:effectLst/>
                        <a:latin typeface="+mn-lt"/>
                        <a:ea typeface="ＭＳ 明朝" panose="02020609040205080304" pitchFamily="17" charset="-128"/>
                        <a:cs typeface="Times New Roman" panose="02020603050405020304" pitchFamily="18" charset="0"/>
                      </a:endParaRPr>
                    </a:p>
                  </a:txBody>
                  <a:tcPr marL="23879" marR="23879" marT="3655" marB="0" anchor="ctr"/>
                </a:tc>
                <a:tc>
                  <a:txBody>
                    <a:bodyPr/>
                    <a:lstStyle/>
                    <a:p>
                      <a:pPr marL="199390" indent="-199390" algn="ctr">
                        <a:spcAft>
                          <a:spcPts val="0"/>
                        </a:spcAft>
                      </a:pPr>
                      <a:r>
                        <a:rPr lang="en-US" altLang="ja-JP" sz="1200" u="none" kern="100" baseline="0" dirty="0" smtClean="0">
                          <a:effectLst/>
                          <a:latin typeface="+mn-lt"/>
                          <a:ea typeface="ＭＳ 明朝" panose="02020609040205080304" pitchFamily="17" charset="-128"/>
                          <a:cs typeface="Times New Roman" panose="02020603050405020304" pitchFamily="18" charset="0"/>
                        </a:rPr>
                        <a:t>At least, several hundreds m³/day</a:t>
                      </a:r>
                      <a:endParaRPr lang="en-US" altLang="ja-JP" sz="1200" kern="100" baseline="0" dirty="0" smtClean="0">
                        <a:effectLst/>
                        <a:latin typeface="+mn-lt"/>
                        <a:ea typeface="ＭＳ 明朝" panose="02020609040205080304" pitchFamily="17" charset="-128"/>
                        <a:cs typeface="Times New Roman" panose="02020603050405020304" pitchFamily="18" charset="0"/>
                      </a:endParaRPr>
                    </a:p>
                  </a:txBody>
                  <a:tcPr marL="23879" marR="23879" marT="3655" marB="0" anchor="ctr"/>
                </a:tc>
                <a:extLst>
                  <a:ext uri="{0D108BD9-81ED-4DB2-BD59-A6C34878D82A}">
                    <a16:rowId xmlns:a16="http://schemas.microsoft.com/office/drawing/2014/main" val="175403791"/>
                  </a:ext>
                </a:extLst>
              </a:tr>
            </a:tbl>
          </a:graphicData>
        </a:graphic>
      </p:graphicFrame>
      <p:cxnSp>
        <p:nvCxnSpPr>
          <p:cNvPr id="6" name="直線コネクタ 5"/>
          <p:cNvCxnSpPr/>
          <p:nvPr/>
        </p:nvCxnSpPr>
        <p:spPr>
          <a:xfrm>
            <a:off x="111510" y="6270449"/>
            <a:ext cx="9817812" cy="0"/>
          </a:xfrm>
          <a:prstGeom prst="line">
            <a:avLst/>
          </a:prstGeom>
          <a:ln w="50800" cmpd="dbl">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10" name="テキスト ボックス 9"/>
          <p:cNvSpPr txBox="1"/>
          <p:nvPr/>
        </p:nvSpPr>
        <p:spPr>
          <a:xfrm>
            <a:off x="0" y="-4371"/>
            <a:ext cx="9906000" cy="349660"/>
          </a:xfrm>
          <a:prstGeom prst="rect">
            <a:avLst/>
          </a:prstGeom>
          <a:solidFill>
            <a:srgbClr val="0098D0"/>
          </a:solidFill>
          <a:ln>
            <a:noFill/>
          </a:ln>
          <a:extLst/>
        </p:spPr>
        <p:txBody>
          <a:bodyPr wrap="square" lIns="35979" tIns="35979" rIns="35979" bIns="35979">
            <a:spAutoFit/>
          </a:bodyPr>
          <a:lstStyle>
            <a:defPPr>
              <a:defRPr lang="ja-JP"/>
            </a:defPPr>
            <a:lvl1pPr marL="84138" indent="-84138" algn="ctr" defTabSz="954088">
              <a:spcBef>
                <a:spcPct val="50000"/>
              </a:spcBef>
              <a:defRPr sz="2400" b="1">
                <a:solidFill>
                  <a:srgbClr val="FFFFFF"/>
                </a:solidFill>
                <a:latin typeface="Tahoma" pitchFamily="34" charset="0"/>
              </a:defRPr>
            </a:lvl1pPr>
          </a:lstStyle>
          <a:p>
            <a:pPr fontAlgn="auto">
              <a:spcAft>
                <a:spcPts val="0"/>
              </a:spcAft>
              <a:defRPr/>
            </a:pPr>
            <a:r>
              <a:rPr lang="en-US" altLang="ja-JP" sz="1800" dirty="0" smtClean="0">
                <a:latin typeface="Meiryo UI" panose="020B0604030504040204" pitchFamily="50" charset="-128"/>
                <a:ea typeface="Meiryo UI" panose="020B0604030504040204" pitchFamily="50" charset="-128"/>
                <a:cs typeface="Times New Roman" panose="02020603050405020304" pitchFamily="18" charset="0"/>
              </a:rPr>
              <a:t>[Ref. </a:t>
            </a:r>
            <a:r>
              <a:rPr lang="en-US" altLang="ja-JP" sz="1800" dirty="0" smtClean="0">
                <a:latin typeface="Meiryo UI" panose="020B0604030504040204" pitchFamily="50" charset="-128"/>
                <a:ea typeface="Meiryo UI" panose="020B0604030504040204" pitchFamily="50" charset="-128"/>
                <a:cs typeface="Times New Roman" panose="02020603050405020304" pitchFamily="18" charset="0"/>
              </a:rPr>
              <a:t>6] </a:t>
            </a:r>
            <a:r>
              <a:rPr lang="en-US" altLang="ja-JP" sz="18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Tritium separation technology</a:t>
            </a:r>
            <a:endParaRPr lang="ja-JP" altLang="en-US" sz="18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p:cNvSpPr txBox="1"/>
          <p:nvPr/>
        </p:nvSpPr>
        <p:spPr>
          <a:xfrm>
            <a:off x="27042" y="6637070"/>
            <a:ext cx="9569804" cy="246221"/>
          </a:xfrm>
          <a:prstGeom prst="rect">
            <a:avLst/>
          </a:prstGeom>
          <a:noFill/>
        </p:spPr>
        <p:txBody>
          <a:bodyPr wrap="square" rtlCol="0">
            <a:spAutoFit/>
          </a:bodyPr>
          <a:lstStyle/>
          <a:p>
            <a:r>
              <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rPr>
              <a:t>*The data is only from isotope exchange.     </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The above figures of tritium concentration are the ones before </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dilution</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for discharge.</a:t>
            </a:r>
            <a:endPar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正方形/長方形 10"/>
          <p:cNvSpPr/>
          <p:nvPr/>
        </p:nvSpPr>
        <p:spPr bwMode="auto">
          <a:xfrm>
            <a:off x="4528143" y="4546202"/>
            <a:ext cx="3848879" cy="1721534"/>
          </a:xfrm>
          <a:prstGeom prst="rect">
            <a:avLst/>
          </a:prstGeom>
          <a:noFill/>
          <a:ln w="38100">
            <a:solidFill>
              <a:srgbClr val="FF0000"/>
            </a:solidFill>
            <a:miter lim="800000"/>
            <a:headEnd/>
            <a:tailEnd/>
          </a:ln>
          <a:effectLst/>
          <a:extLst/>
        </p:spPr>
        <p:txBody>
          <a:bodyPr wrap="none" rtlCol="0" anchor="ctr"/>
          <a:lstStyle/>
          <a:p>
            <a:pPr algn="l"/>
            <a:endParaRPr kumimoji="0" lang="ja-JP" altLang="en-US" sz="1800" dirty="0" smtClean="0">
              <a:latin typeface="Meiryo UI" panose="020B0604030504040204" pitchFamily="50" charset="-128"/>
              <a:ea typeface="Meiryo UI" panose="020B0604030504040204" pitchFamily="50" charset="-128"/>
            </a:endParaRPr>
          </a:p>
        </p:txBody>
      </p:sp>
      <p:sp>
        <p:nvSpPr>
          <p:cNvPr id="13" name="正方形/長方形 12"/>
          <p:cNvSpPr/>
          <p:nvPr/>
        </p:nvSpPr>
        <p:spPr bwMode="auto">
          <a:xfrm>
            <a:off x="4528143" y="6275842"/>
            <a:ext cx="1807236" cy="417574"/>
          </a:xfrm>
          <a:prstGeom prst="rect">
            <a:avLst/>
          </a:prstGeom>
          <a:noFill/>
          <a:ln w="38100">
            <a:solidFill>
              <a:srgbClr val="FF0000"/>
            </a:solidFill>
            <a:miter lim="800000"/>
            <a:headEnd/>
            <a:tailEnd/>
          </a:ln>
          <a:effectLst/>
          <a:extLst/>
        </p:spPr>
        <p:txBody>
          <a:bodyPr wrap="none" rtlCol="0" anchor="ctr"/>
          <a:lstStyle/>
          <a:p>
            <a:pPr algn="l"/>
            <a:endParaRPr kumimoji="0" lang="ja-JP" altLang="en-US" sz="1800" dirty="0" smtClean="0">
              <a:latin typeface="Meiryo UI" panose="020B0604030504040204" pitchFamily="50" charset="-128"/>
              <a:ea typeface="Meiryo UI" panose="020B0604030504040204" pitchFamily="50" charset="-128"/>
            </a:endParaRPr>
          </a:p>
        </p:txBody>
      </p:sp>
      <p:sp>
        <p:nvSpPr>
          <p:cNvPr id="14" name="正方形/長方形 13"/>
          <p:cNvSpPr/>
          <p:nvPr/>
        </p:nvSpPr>
        <p:spPr bwMode="auto">
          <a:xfrm>
            <a:off x="8409071" y="6282472"/>
            <a:ext cx="1496929" cy="388300"/>
          </a:xfrm>
          <a:prstGeom prst="rect">
            <a:avLst/>
          </a:prstGeom>
          <a:noFill/>
          <a:ln w="38100">
            <a:solidFill>
              <a:srgbClr val="00B050"/>
            </a:solidFill>
            <a:miter lim="800000"/>
            <a:headEnd/>
            <a:tailEnd/>
          </a:ln>
          <a:effectLst/>
          <a:extLst/>
        </p:spPr>
        <p:txBody>
          <a:bodyPr wrap="none" rtlCol="0" anchor="ctr"/>
          <a:lstStyle/>
          <a:p>
            <a:pPr algn="l"/>
            <a:endParaRPr kumimoji="0" lang="ja-JP" altLang="en-US" sz="1600" dirty="0" smtClean="0">
              <a:latin typeface="Meiryo UI" panose="020B0604030504040204" pitchFamily="50" charset="-128"/>
              <a:ea typeface="Meiryo UI" panose="020B0604030504040204" pitchFamily="50" charset="-128"/>
            </a:endParaRPr>
          </a:p>
        </p:txBody>
      </p:sp>
      <p:sp>
        <p:nvSpPr>
          <p:cNvPr id="15" name="正方形/長方形 14"/>
          <p:cNvSpPr/>
          <p:nvPr/>
        </p:nvSpPr>
        <p:spPr bwMode="auto">
          <a:xfrm>
            <a:off x="8409071" y="4546202"/>
            <a:ext cx="1496929" cy="1744375"/>
          </a:xfrm>
          <a:prstGeom prst="rect">
            <a:avLst/>
          </a:prstGeom>
          <a:noFill/>
          <a:ln w="38100">
            <a:solidFill>
              <a:srgbClr val="00B050"/>
            </a:solidFill>
            <a:miter lim="800000"/>
            <a:headEnd/>
            <a:tailEnd/>
          </a:ln>
          <a:effectLst/>
          <a:extLst/>
        </p:spPr>
        <p:txBody>
          <a:bodyPr wrap="none" rtlCol="0" anchor="ctr"/>
          <a:lstStyle/>
          <a:p>
            <a:pPr algn="l"/>
            <a:endParaRPr kumimoji="0" lang="ja-JP" altLang="en-US" sz="1800" dirty="0" smtClean="0">
              <a:latin typeface="Meiryo UI" panose="020B0604030504040204" pitchFamily="50" charset="-128"/>
              <a:ea typeface="Meiryo UI" panose="020B0604030504040204" pitchFamily="50" charset="-128"/>
            </a:endParaRPr>
          </a:p>
        </p:txBody>
      </p:sp>
      <p:sp>
        <p:nvSpPr>
          <p:cNvPr id="3" name="スライド番号プレースホルダー 2"/>
          <p:cNvSpPr>
            <a:spLocks noGrp="1"/>
          </p:cNvSpPr>
          <p:nvPr>
            <p:ph type="sldNum" sz="quarter" idx="12"/>
          </p:nvPr>
        </p:nvSpPr>
        <p:spPr>
          <a:xfrm>
            <a:off x="7736471" y="6640927"/>
            <a:ext cx="2133600" cy="215444"/>
          </a:xfrm>
        </p:spPr>
        <p:txBody>
          <a:bodyPr/>
          <a:lstStyle/>
          <a:p>
            <a:pPr fontAlgn="auto">
              <a:spcBef>
                <a:spcPts val="0"/>
              </a:spcBef>
              <a:spcAft>
                <a:spcPts val="0"/>
              </a:spcAft>
              <a:defRPr/>
            </a:pPr>
            <a:r>
              <a:rPr lang="en-US" altLang="ja-JP" sz="1400" dirty="0" smtClean="0">
                <a:solidFill>
                  <a:prstClr val="black"/>
                </a:solidFill>
                <a:latin typeface="+mn-lt"/>
                <a:ea typeface="ＭＳ Ｐゴシック" panose="020B0600070205080204" pitchFamily="50" charset="-128"/>
                <a:cs typeface="+mn-cs"/>
              </a:rPr>
              <a:t>17</a:t>
            </a:r>
            <a:endParaRPr lang="ja-JP" altLang="en-US" sz="1400" dirty="0">
              <a:solidFill>
                <a:prstClr val="black"/>
              </a:solidFill>
              <a:latin typeface="+mn-lt"/>
              <a:ea typeface="ＭＳ Ｐゴシック" panose="020B0600070205080204" pitchFamily="50" charset="-128"/>
              <a:cs typeface="+mn-cs"/>
            </a:endParaRPr>
          </a:p>
        </p:txBody>
      </p:sp>
    </p:spTree>
    <p:extLst>
      <p:ext uri="{BB962C8B-B14F-4D97-AF65-F5344CB8AC3E}">
        <p14:creationId xmlns:p14="http://schemas.microsoft.com/office/powerpoint/2010/main" val="17643867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94" t="3704" b="22937"/>
          <a:stretch/>
        </p:blipFill>
        <p:spPr bwMode="auto">
          <a:xfrm>
            <a:off x="500546" y="1809543"/>
            <a:ext cx="9125362" cy="43110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98" name="直線コネクタ 97">
            <a:extLst>
              <a:ext uri="{FF2B5EF4-FFF2-40B4-BE49-F238E27FC236}">
                <a16:creationId xmlns:a16="http://schemas.microsoft.com/office/drawing/2014/main" id="{A14C8042-E2BE-4947-93D4-E7D21CAFE2CF}"/>
              </a:ext>
            </a:extLst>
          </p:cNvPr>
          <p:cNvCxnSpPr>
            <a:cxnSpLocks/>
            <a:stCxn id="163" idx="1"/>
            <a:endCxn id="146" idx="6"/>
          </p:cNvCxnSpPr>
          <p:nvPr/>
        </p:nvCxnSpPr>
        <p:spPr>
          <a:xfrm flipH="1">
            <a:off x="1512325" y="2651422"/>
            <a:ext cx="712739" cy="639130"/>
          </a:xfrm>
          <a:prstGeom prst="line">
            <a:avLst/>
          </a:prstGeom>
          <a:noFill/>
          <a:ln w="6350" cap="flat" cmpd="sng" algn="ctr">
            <a:solidFill>
              <a:sysClr val="windowText" lastClr="000000"/>
            </a:solidFill>
            <a:prstDash val="solid"/>
            <a:miter lim="800000"/>
          </a:ln>
          <a:effectLst/>
        </p:spPr>
      </p:cxnSp>
      <p:cxnSp>
        <p:nvCxnSpPr>
          <p:cNvPr id="99" name="直線コネクタ 98"/>
          <p:cNvCxnSpPr>
            <a:cxnSpLocks/>
            <a:stCxn id="138" idx="5"/>
            <a:endCxn id="162" idx="1"/>
          </p:cNvCxnSpPr>
          <p:nvPr/>
        </p:nvCxnSpPr>
        <p:spPr>
          <a:xfrm>
            <a:off x="1241001" y="3458081"/>
            <a:ext cx="999644" cy="1053688"/>
          </a:xfrm>
          <a:prstGeom prst="line">
            <a:avLst/>
          </a:prstGeom>
          <a:noFill/>
          <a:ln w="6350" cap="flat" cmpd="sng" algn="ctr">
            <a:solidFill>
              <a:sysClr val="windowText" lastClr="000000"/>
            </a:solidFill>
            <a:prstDash val="solid"/>
            <a:miter lim="800000"/>
          </a:ln>
          <a:effectLst/>
        </p:spPr>
      </p:cxnSp>
      <p:cxnSp>
        <p:nvCxnSpPr>
          <p:cNvPr id="100" name="直線コネクタ 99"/>
          <p:cNvCxnSpPr>
            <a:cxnSpLocks/>
            <a:stCxn id="131" idx="4"/>
            <a:endCxn id="164" idx="1"/>
          </p:cNvCxnSpPr>
          <p:nvPr/>
        </p:nvCxnSpPr>
        <p:spPr>
          <a:xfrm flipV="1">
            <a:off x="1349521" y="1293761"/>
            <a:ext cx="890669" cy="1923203"/>
          </a:xfrm>
          <a:prstGeom prst="line">
            <a:avLst/>
          </a:prstGeom>
          <a:noFill/>
          <a:ln w="6350" cap="flat" cmpd="sng" algn="ctr">
            <a:solidFill>
              <a:sysClr val="windowText" lastClr="000000"/>
            </a:solidFill>
            <a:prstDash val="solid"/>
            <a:miter lim="800000"/>
          </a:ln>
          <a:effectLst/>
        </p:spPr>
      </p:cxnSp>
      <p:sp>
        <p:nvSpPr>
          <p:cNvPr id="101" name="正方形/長方形 100"/>
          <p:cNvSpPr/>
          <p:nvPr/>
        </p:nvSpPr>
        <p:spPr>
          <a:xfrm>
            <a:off x="6177138" y="5162744"/>
            <a:ext cx="3096343" cy="1192916"/>
          </a:xfrm>
          <a:prstGeom prst="rect">
            <a:avLst/>
          </a:prstGeom>
          <a:solidFill>
            <a:sysClr val="window" lastClr="FFFFFF"/>
          </a:solidFill>
          <a:ln w="12700" cap="flat" cmpd="sng" algn="ctr">
            <a:solidFill>
              <a:sysClr val="windowText" lastClr="000000"/>
            </a:solidFill>
            <a:prstDash val="solid"/>
            <a:miter lim="800000"/>
          </a:ln>
          <a:effectLst/>
        </p:spPr>
        <p:txBody>
          <a:bodyPr wrap="square">
            <a:normAutofit/>
          </a:bodyPr>
          <a:lstStyle/>
          <a:p>
            <a:pPr marL="0" marR="0" lvl="0" indent="0" defTabSz="914400" eaLnBrk="1" fontAlgn="auto" latinLnBrk="0" hangingPunct="1">
              <a:lnSpc>
                <a:spcPts val="1100"/>
              </a:lnSpc>
              <a:spcBef>
                <a:spcPts val="0"/>
              </a:spcBef>
              <a:spcAft>
                <a:spcPts val="0"/>
              </a:spcAft>
              <a:buClrTx/>
              <a:buSzTx/>
              <a:buFontTx/>
              <a:buNone/>
              <a:tabLst/>
              <a:defRPr/>
            </a:pPr>
            <a:r>
              <a:rPr kumimoji="0" lang="en-US" altLang="ja-JP" sz="105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rPr>
              <a:t>* </a:t>
            </a:r>
            <a:r>
              <a:rPr kumimoji="0" lang="en-US" altLang="ja-JP" sz="80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rPr>
              <a:t>Numbers indicate the amount of tritium emissions.</a:t>
            </a:r>
          </a:p>
        </p:txBody>
      </p:sp>
      <p:sp>
        <p:nvSpPr>
          <p:cNvPr id="102" name="正方形/長方形 101"/>
          <p:cNvSpPr/>
          <p:nvPr/>
        </p:nvSpPr>
        <p:spPr>
          <a:xfrm>
            <a:off x="6234482" y="5722047"/>
            <a:ext cx="1387468" cy="245627"/>
          </a:xfrm>
          <a:prstGeom prst="rect">
            <a:avLst/>
          </a:prstGeom>
          <a:solidFill>
            <a:srgbClr val="ED7D31">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ts val="1100"/>
              </a:lnSpc>
              <a:spcBef>
                <a:spcPts val="0"/>
              </a:spcBef>
              <a:spcAft>
                <a:spcPts val="0"/>
              </a:spcAft>
              <a:buClrTx/>
              <a:buSzTx/>
              <a:buFontTx/>
              <a:buNone/>
              <a:tabLst/>
              <a:defRPr/>
            </a:pPr>
            <a:r>
              <a:rPr kumimoji="0" lang="en-US" altLang="zh-TW" sz="100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rPr>
              <a:t>PWR</a:t>
            </a:r>
          </a:p>
        </p:txBody>
      </p:sp>
      <p:sp>
        <p:nvSpPr>
          <p:cNvPr id="103" name="正方形/長方形 102"/>
          <p:cNvSpPr/>
          <p:nvPr/>
        </p:nvSpPr>
        <p:spPr>
          <a:xfrm>
            <a:off x="6234482" y="5445688"/>
            <a:ext cx="1387468" cy="227808"/>
          </a:xfrm>
          <a:prstGeom prst="rect">
            <a:avLst/>
          </a:prstGeom>
          <a:solidFill>
            <a:srgbClr val="99CCFF"/>
          </a:solidFill>
          <a:ln w="12700" cap="flat" cmpd="sng" algn="ctr">
            <a:noFill/>
            <a:prstDash val="solid"/>
            <a:miter lim="800000"/>
          </a:ln>
          <a:effectLst/>
        </p:spPr>
        <p:txBody>
          <a:bodyPr rtlCol="0" anchor="ctr"/>
          <a:lstStyle/>
          <a:p>
            <a:pPr marL="0" marR="0" lvl="0" indent="0" algn="ctr" defTabSz="914400" eaLnBrk="1" fontAlgn="auto" latinLnBrk="0" hangingPunct="1">
              <a:lnSpc>
                <a:spcPts val="1100"/>
              </a:lnSpc>
              <a:spcBef>
                <a:spcPts val="0"/>
              </a:spcBef>
              <a:spcAft>
                <a:spcPts val="0"/>
              </a:spcAft>
              <a:buClrTx/>
              <a:buSzTx/>
              <a:buFontTx/>
              <a:buNone/>
              <a:tabLst/>
              <a:defRPr/>
            </a:pPr>
            <a:r>
              <a:rPr kumimoji="0" lang="en-US" altLang="zh-TW" sz="100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rPr>
              <a:t>BWR or ABWR</a:t>
            </a:r>
          </a:p>
        </p:txBody>
      </p:sp>
      <p:sp>
        <p:nvSpPr>
          <p:cNvPr id="104" name="正方形/長方形 103"/>
          <p:cNvSpPr/>
          <p:nvPr/>
        </p:nvSpPr>
        <p:spPr>
          <a:xfrm>
            <a:off x="7647830" y="5429284"/>
            <a:ext cx="1387468" cy="245627"/>
          </a:xfrm>
          <a:prstGeom prst="rect">
            <a:avLst/>
          </a:prstGeom>
          <a:solidFill>
            <a:srgbClr val="70AD47">
              <a:lumMod val="40000"/>
              <a:lumOff val="6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ts val="1100"/>
              </a:lnSpc>
              <a:spcBef>
                <a:spcPts val="0"/>
              </a:spcBef>
              <a:spcAft>
                <a:spcPts val="0"/>
              </a:spcAft>
              <a:buClrTx/>
              <a:buSzTx/>
              <a:buFontTx/>
              <a:buNone/>
              <a:tabLst/>
              <a:defRPr/>
            </a:pPr>
            <a:r>
              <a:rPr kumimoji="0" lang="en-US" altLang="ja-JP" sz="100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rPr>
              <a:t>Reprocessing facility</a:t>
            </a:r>
            <a:endParaRPr kumimoji="0" lang="en-US" altLang="zh-TW" sz="100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p:txBody>
      </p:sp>
      <p:sp>
        <p:nvSpPr>
          <p:cNvPr id="105" name="円/楕円 10"/>
          <p:cNvSpPr/>
          <p:nvPr/>
        </p:nvSpPr>
        <p:spPr bwMode="auto">
          <a:xfrm>
            <a:off x="4401646" y="3603662"/>
            <a:ext cx="115867" cy="83142"/>
          </a:xfrm>
          <a:prstGeom prst="ellipse">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headEnd/>
            <a:tailEnd/>
          </a:ln>
          <a:effectLst/>
        </p:spPr>
        <p:txBody>
          <a:bodyPr wrap="none" lIns="70635" tIns="35308" rIns="70635" bIns="35308" anchor="ctr"/>
          <a:lstStyle/>
          <a:p>
            <a:pPr marL="0" marR="0" lvl="0" indent="0" algn="ctr" defTabSz="914400" eaLnBrk="1" fontAlgn="auto" latinLnBrk="0" hangingPunct="1">
              <a:lnSpc>
                <a:spcPts val="1100"/>
              </a:lnSpc>
              <a:spcBef>
                <a:spcPts val="0"/>
              </a:spcBef>
              <a:spcAft>
                <a:spcPts val="0"/>
              </a:spcAft>
              <a:buClrTx/>
              <a:buSzTx/>
              <a:buFontTx/>
              <a:buNone/>
              <a:tabLst/>
              <a:defRPr/>
            </a:pPr>
            <a:endParaRPr kumimoji="0" lang="ja-JP" altLang="en-US" sz="180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p:txBody>
      </p:sp>
      <p:cxnSp>
        <p:nvCxnSpPr>
          <p:cNvPr id="106" name="直線コネクタ 105"/>
          <p:cNvCxnSpPr>
            <a:cxnSpLocks/>
            <a:stCxn id="105" idx="1"/>
            <a:endCxn id="151" idx="1"/>
          </p:cNvCxnSpPr>
          <p:nvPr/>
        </p:nvCxnSpPr>
        <p:spPr>
          <a:xfrm flipV="1">
            <a:off x="4418614" y="1285616"/>
            <a:ext cx="145025" cy="2330223"/>
          </a:xfrm>
          <a:prstGeom prst="line">
            <a:avLst/>
          </a:prstGeom>
          <a:noFill/>
          <a:ln w="6350" cap="flat" cmpd="sng" algn="ctr">
            <a:solidFill>
              <a:sysClr val="windowText" lastClr="000000"/>
            </a:solidFill>
            <a:prstDash val="solid"/>
            <a:miter lim="800000"/>
          </a:ln>
          <a:effectLst/>
        </p:spPr>
      </p:cxnSp>
      <p:sp>
        <p:nvSpPr>
          <p:cNvPr id="107" name="円/楕円 19"/>
          <p:cNvSpPr/>
          <p:nvPr/>
        </p:nvSpPr>
        <p:spPr bwMode="auto">
          <a:xfrm>
            <a:off x="1062858" y="3062224"/>
            <a:ext cx="115867" cy="83142"/>
          </a:xfrm>
          <a:prstGeom prst="ellipse">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headEnd/>
            <a:tailEnd/>
          </a:ln>
          <a:effectLst/>
        </p:spPr>
        <p:txBody>
          <a:bodyPr wrap="none" lIns="70635" tIns="35308" rIns="70635" bIns="35308" anchor="ctr"/>
          <a:lstStyle/>
          <a:p>
            <a:pPr marL="0" marR="0" lvl="0" indent="0" algn="ctr" defTabSz="914400" eaLnBrk="1" fontAlgn="auto" latinLnBrk="0" hangingPunct="1">
              <a:lnSpc>
                <a:spcPts val="1100"/>
              </a:lnSpc>
              <a:spcBef>
                <a:spcPts val="0"/>
              </a:spcBef>
              <a:spcAft>
                <a:spcPts val="0"/>
              </a:spcAft>
              <a:buClrTx/>
              <a:buSzTx/>
              <a:buFontTx/>
              <a:buNone/>
              <a:tabLst/>
              <a:defRPr/>
            </a:pPr>
            <a:endParaRPr kumimoji="0" lang="ja-JP" altLang="en-US" sz="180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p:txBody>
      </p:sp>
      <p:cxnSp>
        <p:nvCxnSpPr>
          <p:cNvPr id="108" name="直線コネクタ 107"/>
          <p:cNvCxnSpPr>
            <a:cxnSpLocks/>
            <a:stCxn id="107" idx="6"/>
            <a:endCxn id="172" idx="2"/>
          </p:cNvCxnSpPr>
          <p:nvPr/>
        </p:nvCxnSpPr>
        <p:spPr>
          <a:xfrm flipH="1" flipV="1">
            <a:off x="1107988" y="2555951"/>
            <a:ext cx="70736" cy="547845"/>
          </a:xfrm>
          <a:prstGeom prst="line">
            <a:avLst/>
          </a:prstGeom>
          <a:noFill/>
          <a:ln w="6350" cap="flat" cmpd="sng" algn="ctr">
            <a:solidFill>
              <a:sysClr val="windowText" lastClr="000000"/>
            </a:solidFill>
            <a:prstDash val="solid"/>
            <a:miter lim="800000"/>
          </a:ln>
          <a:effectLst/>
        </p:spPr>
      </p:cxnSp>
      <p:sp>
        <p:nvSpPr>
          <p:cNvPr id="109" name="円/楕円 22"/>
          <p:cNvSpPr/>
          <p:nvPr/>
        </p:nvSpPr>
        <p:spPr bwMode="auto">
          <a:xfrm>
            <a:off x="8337377" y="3269595"/>
            <a:ext cx="115867" cy="83142"/>
          </a:xfrm>
          <a:prstGeom prst="ellipse">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headEnd/>
            <a:tailEnd/>
          </a:ln>
          <a:effectLst/>
        </p:spPr>
        <p:txBody>
          <a:bodyPr wrap="none" lIns="70635" tIns="35308" rIns="70635" bIns="35308" anchor="ctr"/>
          <a:lstStyle/>
          <a:p>
            <a:pPr marL="0" marR="0" lvl="0" indent="0" algn="ctr" defTabSz="914400" eaLnBrk="1" fontAlgn="auto" latinLnBrk="0" hangingPunct="1">
              <a:lnSpc>
                <a:spcPts val="1100"/>
              </a:lnSpc>
              <a:spcBef>
                <a:spcPts val="0"/>
              </a:spcBef>
              <a:spcAft>
                <a:spcPts val="0"/>
              </a:spcAft>
              <a:buClrTx/>
              <a:buSzTx/>
              <a:buFontTx/>
              <a:buNone/>
              <a:tabLst/>
              <a:defRPr/>
            </a:pPr>
            <a:endParaRPr kumimoji="0" lang="ja-JP" altLang="en-US" sz="180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p:txBody>
      </p:sp>
      <p:cxnSp>
        <p:nvCxnSpPr>
          <p:cNvPr id="110" name="直線コネクタ 109"/>
          <p:cNvCxnSpPr>
            <a:cxnSpLocks/>
            <a:stCxn id="109" idx="3"/>
            <a:endCxn id="173" idx="2"/>
          </p:cNvCxnSpPr>
          <p:nvPr/>
        </p:nvCxnSpPr>
        <p:spPr>
          <a:xfrm flipH="1" flipV="1">
            <a:off x="7055546" y="1614289"/>
            <a:ext cx="1298799" cy="1726273"/>
          </a:xfrm>
          <a:prstGeom prst="line">
            <a:avLst/>
          </a:prstGeom>
          <a:noFill/>
          <a:ln w="6350" cap="flat" cmpd="sng" algn="ctr">
            <a:solidFill>
              <a:sysClr val="windowText" lastClr="000000"/>
            </a:solidFill>
            <a:prstDash val="solid"/>
            <a:miter lim="800000"/>
          </a:ln>
          <a:effectLst/>
        </p:spPr>
      </p:cxnSp>
      <p:sp>
        <p:nvSpPr>
          <p:cNvPr id="111" name="円/楕円 25"/>
          <p:cNvSpPr/>
          <p:nvPr/>
        </p:nvSpPr>
        <p:spPr bwMode="auto">
          <a:xfrm>
            <a:off x="930649" y="3013418"/>
            <a:ext cx="115867" cy="83142"/>
          </a:xfrm>
          <a:prstGeom prst="ellipse">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headEnd/>
            <a:tailEnd/>
          </a:ln>
          <a:effectLst/>
        </p:spPr>
        <p:txBody>
          <a:bodyPr wrap="none" lIns="70635" tIns="35308" rIns="70635" bIns="35308" anchor="ctr"/>
          <a:lstStyle/>
          <a:p>
            <a:pPr marL="0" marR="0" lvl="0" indent="0" algn="ctr" defTabSz="914400" eaLnBrk="1" fontAlgn="auto" latinLnBrk="0" hangingPunct="1">
              <a:lnSpc>
                <a:spcPts val="1100"/>
              </a:lnSpc>
              <a:spcBef>
                <a:spcPts val="0"/>
              </a:spcBef>
              <a:spcAft>
                <a:spcPts val="0"/>
              </a:spcAft>
              <a:buClrTx/>
              <a:buSzTx/>
              <a:buFontTx/>
              <a:buNone/>
              <a:tabLst/>
              <a:defRPr/>
            </a:pPr>
            <a:endParaRPr kumimoji="0" lang="ja-JP" altLang="en-US" sz="180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p:txBody>
      </p:sp>
      <p:cxnSp>
        <p:nvCxnSpPr>
          <p:cNvPr id="112" name="直線コネクタ 111"/>
          <p:cNvCxnSpPr>
            <a:cxnSpLocks/>
            <a:stCxn id="116" idx="3"/>
            <a:endCxn id="170" idx="2"/>
          </p:cNvCxnSpPr>
          <p:nvPr/>
        </p:nvCxnSpPr>
        <p:spPr>
          <a:xfrm flipH="1" flipV="1">
            <a:off x="851253" y="1558607"/>
            <a:ext cx="96362" cy="1585656"/>
          </a:xfrm>
          <a:prstGeom prst="line">
            <a:avLst/>
          </a:prstGeom>
          <a:noFill/>
          <a:ln w="6350" cap="flat" cmpd="sng" algn="ctr">
            <a:solidFill>
              <a:sysClr val="windowText" lastClr="000000"/>
            </a:solidFill>
            <a:prstDash val="solid"/>
            <a:miter lim="800000"/>
          </a:ln>
          <a:effectLst/>
        </p:spPr>
      </p:cxnSp>
      <p:sp>
        <p:nvSpPr>
          <p:cNvPr id="113" name="円/楕円 31"/>
          <p:cNvSpPr/>
          <p:nvPr/>
        </p:nvSpPr>
        <p:spPr bwMode="auto">
          <a:xfrm>
            <a:off x="4397529" y="3633057"/>
            <a:ext cx="115867" cy="83142"/>
          </a:xfrm>
          <a:prstGeom prst="ellipse">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headEnd/>
            <a:tailEnd/>
          </a:ln>
          <a:effectLst/>
        </p:spPr>
        <p:txBody>
          <a:bodyPr wrap="none" lIns="70635" tIns="35308" rIns="70635" bIns="35308" anchor="ctr"/>
          <a:lstStyle/>
          <a:p>
            <a:pPr marL="0" marR="0" lvl="0" indent="0" algn="ctr" defTabSz="914400" eaLnBrk="1" fontAlgn="auto" latinLnBrk="0" hangingPunct="1">
              <a:lnSpc>
                <a:spcPts val="1100"/>
              </a:lnSpc>
              <a:spcBef>
                <a:spcPts val="0"/>
              </a:spcBef>
              <a:spcAft>
                <a:spcPts val="0"/>
              </a:spcAft>
              <a:buClrTx/>
              <a:buSzTx/>
              <a:buFontTx/>
              <a:buNone/>
              <a:tabLst/>
              <a:defRPr/>
            </a:pPr>
            <a:endParaRPr kumimoji="0" lang="ja-JP" altLang="en-US" sz="180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p:txBody>
      </p:sp>
      <p:cxnSp>
        <p:nvCxnSpPr>
          <p:cNvPr id="114" name="直線コネクタ 113"/>
          <p:cNvCxnSpPr>
            <a:cxnSpLocks/>
            <a:stCxn id="113" idx="4"/>
            <a:endCxn id="152" idx="0"/>
          </p:cNvCxnSpPr>
          <p:nvPr/>
        </p:nvCxnSpPr>
        <p:spPr>
          <a:xfrm>
            <a:off x="4455463" y="3716200"/>
            <a:ext cx="756609" cy="913193"/>
          </a:xfrm>
          <a:prstGeom prst="line">
            <a:avLst/>
          </a:prstGeom>
          <a:noFill/>
          <a:ln w="6350" cap="flat" cmpd="sng" algn="ctr">
            <a:solidFill>
              <a:sysClr val="windowText" lastClr="000000"/>
            </a:solidFill>
            <a:prstDash val="solid"/>
            <a:miter lim="800000"/>
          </a:ln>
          <a:effectLst/>
        </p:spPr>
      </p:cxnSp>
      <p:sp>
        <p:nvSpPr>
          <p:cNvPr id="115" name="正方形/長方形 114"/>
          <p:cNvSpPr/>
          <p:nvPr/>
        </p:nvSpPr>
        <p:spPr>
          <a:xfrm>
            <a:off x="7647830" y="5711213"/>
            <a:ext cx="1387468" cy="245627"/>
          </a:xfrm>
          <a:prstGeom prst="rect">
            <a:avLst/>
          </a:prstGeom>
          <a:solidFill>
            <a:srgbClr val="D3B9DF"/>
          </a:solidFill>
          <a:ln w="12700" cap="flat" cmpd="sng" algn="ctr">
            <a:noFill/>
            <a:prstDash val="solid"/>
            <a:miter lim="800000"/>
          </a:ln>
          <a:effectLst/>
        </p:spPr>
        <p:txBody>
          <a:bodyPr rtlCol="0" anchor="ctr"/>
          <a:lstStyle/>
          <a:p>
            <a:pPr marL="0" marR="0" lvl="0" indent="0" algn="ctr" defTabSz="914400" eaLnBrk="1" fontAlgn="auto" latinLnBrk="0" hangingPunct="1">
              <a:lnSpc>
                <a:spcPts val="1100"/>
              </a:lnSpc>
              <a:spcBef>
                <a:spcPts val="0"/>
              </a:spcBef>
              <a:spcAft>
                <a:spcPts val="0"/>
              </a:spcAft>
              <a:buClrTx/>
              <a:buSzTx/>
              <a:buFontTx/>
              <a:buNone/>
              <a:tabLst/>
              <a:defRPr/>
            </a:pPr>
            <a:r>
              <a:rPr kumimoji="0" lang="en-US" altLang="ja-JP" sz="100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rPr>
              <a:t>CANDU or HWR</a:t>
            </a:r>
          </a:p>
        </p:txBody>
      </p:sp>
      <p:sp>
        <p:nvSpPr>
          <p:cNvPr id="116" name="円/楕円 51"/>
          <p:cNvSpPr/>
          <p:nvPr/>
        </p:nvSpPr>
        <p:spPr bwMode="auto">
          <a:xfrm>
            <a:off x="930648" y="3073297"/>
            <a:ext cx="115867" cy="83142"/>
          </a:xfrm>
          <a:prstGeom prst="ellipse">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headEnd/>
            <a:tailEnd/>
          </a:ln>
          <a:effectLst/>
        </p:spPr>
        <p:txBody>
          <a:bodyPr wrap="none" lIns="70635" tIns="35308" rIns="70635" bIns="35308" anchor="ctr"/>
          <a:lstStyle/>
          <a:p>
            <a:pPr marL="0" marR="0" lvl="0" indent="0" algn="ctr" defTabSz="914400" eaLnBrk="1" fontAlgn="auto" latinLnBrk="0" hangingPunct="1">
              <a:lnSpc>
                <a:spcPts val="1100"/>
              </a:lnSpc>
              <a:spcBef>
                <a:spcPts val="0"/>
              </a:spcBef>
              <a:spcAft>
                <a:spcPts val="0"/>
              </a:spcAft>
              <a:buClrTx/>
              <a:buSzTx/>
              <a:buFontTx/>
              <a:buNone/>
              <a:tabLst/>
              <a:defRPr/>
            </a:pPr>
            <a:endParaRPr kumimoji="0" lang="ja-JP" altLang="en-US" sz="180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p:txBody>
      </p:sp>
      <p:cxnSp>
        <p:nvCxnSpPr>
          <p:cNvPr id="117" name="直線コネクタ 116"/>
          <p:cNvCxnSpPr>
            <a:cxnSpLocks/>
            <a:stCxn id="111" idx="6"/>
            <a:endCxn id="169" idx="2"/>
          </p:cNvCxnSpPr>
          <p:nvPr/>
        </p:nvCxnSpPr>
        <p:spPr>
          <a:xfrm flipV="1">
            <a:off x="1046516" y="2231237"/>
            <a:ext cx="61473" cy="823752"/>
          </a:xfrm>
          <a:prstGeom prst="line">
            <a:avLst/>
          </a:prstGeom>
          <a:noFill/>
          <a:ln w="6350" cap="flat" cmpd="sng" algn="ctr">
            <a:solidFill>
              <a:sysClr val="windowText" lastClr="000000"/>
            </a:solidFill>
            <a:prstDash val="solid"/>
            <a:miter lim="800000"/>
          </a:ln>
          <a:effectLst/>
        </p:spPr>
      </p:cxnSp>
      <p:sp>
        <p:nvSpPr>
          <p:cNvPr id="118" name="円/楕円 71"/>
          <p:cNvSpPr/>
          <p:nvPr/>
        </p:nvSpPr>
        <p:spPr bwMode="auto">
          <a:xfrm>
            <a:off x="1031454" y="3178891"/>
            <a:ext cx="115867" cy="83142"/>
          </a:xfrm>
          <a:prstGeom prst="ellipse">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headEnd/>
            <a:tailEnd/>
          </a:ln>
          <a:effectLst/>
        </p:spPr>
        <p:txBody>
          <a:bodyPr wrap="none" lIns="70635" tIns="35308" rIns="70635" bIns="35308" anchor="ctr"/>
          <a:lstStyle/>
          <a:p>
            <a:pPr marL="0" marR="0" lvl="0" indent="0" algn="ctr" defTabSz="914400" eaLnBrk="1" fontAlgn="auto" latinLnBrk="0" hangingPunct="1">
              <a:lnSpc>
                <a:spcPts val="1100"/>
              </a:lnSpc>
              <a:spcBef>
                <a:spcPts val="0"/>
              </a:spcBef>
              <a:spcAft>
                <a:spcPts val="0"/>
              </a:spcAft>
              <a:buClrTx/>
              <a:buSzTx/>
              <a:buFontTx/>
              <a:buNone/>
              <a:tabLst/>
              <a:defRPr/>
            </a:pPr>
            <a:endParaRPr kumimoji="0" lang="ja-JP" altLang="en-US" sz="180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p:txBody>
      </p:sp>
      <p:cxnSp>
        <p:nvCxnSpPr>
          <p:cNvPr id="119" name="直線コネクタ 118"/>
          <p:cNvCxnSpPr>
            <a:cxnSpLocks/>
            <a:stCxn id="118" idx="4"/>
            <a:endCxn id="153" idx="1"/>
          </p:cNvCxnSpPr>
          <p:nvPr/>
        </p:nvCxnSpPr>
        <p:spPr>
          <a:xfrm>
            <a:off x="1089387" y="3262033"/>
            <a:ext cx="1141604" cy="632644"/>
          </a:xfrm>
          <a:prstGeom prst="line">
            <a:avLst/>
          </a:prstGeom>
          <a:noFill/>
          <a:ln w="6350" cap="flat" cmpd="sng" algn="ctr">
            <a:solidFill>
              <a:sysClr val="windowText" lastClr="000000"/>
            </a:solidFill>
            <a:prstDash val="solid"/>
            <a:miter lim="800000"/>
          </a:ln>
          <a:effectLst/>
        </p:spPr>
      </p:cxnSp>
      <p:sp>
        <p:nvSpPr>
          <p:cNvPr id="120" name="円/楕円 86"/>
          <p:cNvSpPr/>
          <p:nvPr/>
        </p:nvSpPr>
        <p:spPr bwMode="auto">
          <a:xfrm>
            <a:off x="8049519" y="3514389"/>
            <a:ext cx="115867" cy="83142"/>
          </a:xfrm>
          <a:prstGeom prst="ellipse">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headEnd/>
            <a:tailEnd/>
          </a:ln>
          <a:effectLst/>
        </p:spPr>
        <p:txBody>
          <a:bodyPr wrap="none" lIns="70635" tIns="35308" rIns="70635" bIns="35308" anchor="ctr"/>
          <a:lstStyle/>
          <a:p>
            <a:pPr marL="0" marR="0" lvl="0" indent="0" algn="ctr" defTabSz="914400" eaLnBrk="1" fontAlgn="auto" latinLnBrk="0" hangingPunct="1">
              <a:lnSpc>
                <a:spcPts val="1100"/>
              </a:lnSpc>
              <a:spcBef>
                <a:spcPts val="0"/>
              </a:spcBef>
              <a:spcAft>
                <a:spcPts val="0"/>
              </a:spcAft>
              <a:buClrTx/>
              <a:buSzTx/>
              <a:buFontTx/>
              <a:buNone/>
              <a:tabLst/>
              <a:defRPr/>
            </a:pPr>
            <a:endParaRPr kumimoji="0" lang="ja-JP" altLang="en-US" sz="180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p:txBody>
      </p:sp>
      <p:cxnSp>
        <p:nvCxnSpPr>
          <p:cNvPr id="121" name="直線コネクタ 120"/>
          <p:cNvCxnSpPr>
            <a:cxnSpLocks/>
            <a:stCxn id="120" idx="0"/>
            <a:endCxn id="161" idx="2"/>
          </p:cNvCxnSpPr>
          <p:nvPr/>
        </p:nvCxnSpPr>
        <p:spPr>
          <a:xfrm flipH="1" flipV="1">
            <a:off x="7064700" y="2194393"/>
            <a:ext cx="1042753" cy="1319996"/>
          </a:xfrm>
          <a:prstGeom prst="line">
            <a:avLst/>
          </a:prstGeom>
          <a:noFill/>
          <a:ln w="6350" cap="flat" cmpd="sng" algn="ctr">
            <a:solidFill>
              <a:sysClr val="windowText" lastClr="000000"/>
            </a:solidFill>
            <a:prstDash val="solid"/>
            <a:miter lim="800000"/>
          </a:ln>
          <a:effectLst/>
        </p:spPr>
      </p:cxnSp>
      <p:cxnSp>
        <p:nvCxnSpPr>
          <p:cNvPr id="122" name="直線コネクタ 121"/>
          <p:cNvCxnSpPr>
            <a:cxnSpLocks/>
            <a:stCxn id="123" idx="4"/>
            <a:endCxn id="155" idx="0"/>
          </p:cNvCxnSpPr>
          <p:nvPr/>
        </p:nvCxnSpPr>
        <p:spPr>
          <a:xfrm>
            <a:off x="8390254" y="3764885"/>
            <a:ext cx="570257" cy="194531"/>
          </a:xfrm>
          <a:prstGeom prst="line">
            <a:avLst/>
          </a:prstGeom>
          <a:noFill/>
          <a:ln w="6350" cap="flat" cmpd="sng" algn="ctr">
            <a:solidFill>
              <a:sysClr val="windowText" lastClr="000000"/>
            </a:solidFill>
            <a:prstDash val="solid"/>
            <a:miter lim="800000"/>
          </a:ln>
          <a:effectLst/>
        </p:spPr>
      </p:cxnSp>
      <p:sp>
        <p:nvSpPr>
          <p:cNvPr id="123" name="円/楕円 108"/>
          <p:cNvSpPr/>
          <p:nvPr/>
        </p:nvSpPr>
        <p:spPr bwMode="auto">
          <a:xfrm>
            <a:off x="8332320" y="3681742"/>
            <a:ext cx="115867" cy="83142"/>
          </a:xfrm>
          <a:prstGeom prst="ellipse">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headEnd/>
            <a:tailEnd/>
          </a:ln>
          <a:effectLst/>
        </p:spPr>
        <p:txBody>
          <a:bodyPr wrap="none" lIns="70635" tIns="35308" rIns="70635" bIns="35308" anchor="ctr"/>
          <a:lstStyle/>
          <a:p>
            <a:pPr marL="0" marR="0" lvl="0" indent="0" algn="ctr" defTabSz="914400" eaLnBrk="1" fontAlgn="auto" latinLnBrk="0" hangingPunct="1">
              <a:lnSpc>
                <a:spcPts val="1100"/>
              </a:lnSpc>
              <a:spcBef>
                <a:spcPts val="0"/>
              </a:spcBef>
              <a:spcAft>
                <a:spcPts val="0"/>
              </a:spcAft>
              <a:buClrTx/>
              <a:buSzTx/>
              <a:buFontTx/>
              <a:buNone/>
              <a:tabLst/>
              <a:defRPr/>
            </a:pPr>
            <a:endParaRPr kumimoji="0" lang="ja-JP" altLang="en-US" sz="180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p:txBody>
      </p:sp>
      <p:sp>
        <p:nvSpPr>
          <p:cNvPr id="124" name="正方形/長方形 123"/>
          <p:cNvSpPr/>
          <p:nvPr/>
        </p:nvSpPr>
        <p:spPr>
          <a:xfrm>
            <a:off x="6234939" y="6031396"/>
            <a:ext cx="1387467" cy="245627"/>
          </a:xfrm>
          <a:prstGeom prst="rect">
            <a:avLst/>
          </a:prstGeom>
          <a:solidFill>
            <a:srgbClr val="F19393"/>
          </a:solidFill>
          <a:ln w="12700" cap="flat" cmpd="sng" algn="ctr">
            <a:noFill/>
            <a:prstDash val="solid"/>
            <a:miter lim="800000"/>
          </a:ln>
          <a:effectLst/>
        </p:spPr>
        <p:txBody>
          <a:bodyPr rtlCol="0" anchor="ctr"/>
          <a:lstStyle/>
          <a:p>
            <a:pPr marL="0" marR="0" lvl="0" indent="0" algn="ctr" defTabSz="914400" eaLnBrk="1" fontAlgn="auto" latinLnBrk="0" hangingPunct="1">
              <a:lnSpc>
                <a:spcPts val="1100"/>
              </a:lnSpc>
              <a:spcBef>
                <a:spcPts val="0"/>
              </a:spcBef>
              <a:spcAft>
                <a:spcPts val="0"/>
              </a:spcAft>
              <a:buClrTx/>
              <a:buSzTx/>
              <a:buFontTx/>
              <a:buNone/>
              <a:tabLst/>
              <a:defRPr/>
            </a:pPr>
            <a:r>
              <a:rPr kumimoji="0" lang="en-US" altLang="ja-JP" sz="100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rPr>
              <a:t>AGR</a:t>
            </a:r>
            <a:endParaRPr kumimoji="0" lang="en-US" altLang="zh-TW" sz="100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p:txBody>
      </p:sp>
      <p:sp>
        <p:nvSpPr>
          <p:cNvPr id="125" name="正方形/長方形 124"/>
          <p:cNvSpPr/>
          <p:nvPr/>
        </p:nvSpPr>
        <p:spPr>
          <a:xfrm>
            <a:off x="43534" y="6112491"/>
            <a:ext cx="8477990" cy="797654"/>
          </a:xfrm>
          <a:prstGeom prst="rect">
            <a:avLst/>
          </a:prstGeom>
        </p:spPr>
        <p:txBody>
          <a:bodyPr wrap="square">
            <a:spAutoFit/>
          </a:bodyPr>
          <a:lstStyle/>
          <a:p>
            <a:pPr>
              <a:lnSpc>
                <a:spcPts val="1100"/>
              </a:lnSpc>
              <a:defRPr/>
            </a:pPr>
            <a:r>
              <a:rPr lang="en-US" altLang="ja-JP" sz="1000" dirty="0">
                <a:solidFill>
                  <a:prstClr val="black"/>
                </a:solidFill>
                <a:latin typeface="Calibri" panose="020F0502020204030204"/>
                <a:ea typeface="Meiryo UI" panose="020B0604030504040204" pitchFamily="50" charset="-128"/>
                <a:cs typeface="+mn-cs"/>
              </a:rPr>
              <a:t>Source</a:t>
            </a:r>
            <a:r>
              <a:rPr lang="ja-JP" altLang="en-US" sz="1000" dirty="0">
                <a:solidFill>
                  <a:prstClr val="black"/>
                </a:solidFill>
                <a:latin typeface="Calibri" panose="020F0502020204030204"/>
                <a:ea typeface="Meiryo UI" panose="020B0604030504040204" pitchFamily="50" charset="-128"/>
                <a:cs typeface="+mn-cs"/>
              </a:rPr>
              <a:t>：</a:t>
            </a:r>
            <a:r>
              <a:rPr lang="en-US" altLang="ja-JP" sz="1000" dirty="0">
                <a:solidFill>
                  <a:prstClr val="black"/>
                </a:solidFill>
                <a:latin typeface="Calibri" panose="020F0502020204030204"/>
                <a:ea typeface="Meiryo UI" panose="020B0604030504040204" pitchFamily="50" charset="-128"/>
                <a:cs typeface="+mn-cs"/>
              </a:rPr>
              <a:t>UK</a:t>
            </a:r>
            <a:r>
              <a:rPr lang="ja-JP" altLang="en-US" sz="1000" dirty="0">
                <a:solidFill>
                  <a:prstClr val="black"/>
                </a:solidFill>
                <a:latin typeface="Calibri" panose="020F0502020204030204"/>
                <a:ea typeface="Meiryo UI" panose="020B0604030504040204" pitchFamily="50" charset="-128"/>
                <a:cs typeface="+mn-cs"/>
              </a:rPr>
              <a:t>：</a:t>
            </a:r>
            <a:r>
              <a:rPr lang="en-US" altLang="ja-JP" sz="1000" dirty="0">
                <a:solidFill>
                  <a:prstClr val="black"/>
                </a:solidFill>
                <a:latin typeface="Calibri" panose="020F0502020204030204"/>
                <a:ea typeface="Meiryo UI" panose="020B0604030504040204" pitchFamily="50" charset="-128"/>
                <a:cs typeface="+mn-cs"/>
              </a:rPr>
              <a:t>Radioactivity in Food and the Environment, 2015</a:t>
            </a:r>
          </a:p>
          <a:p>
            <a:pPr>
              <a:lnSpc>
                <a:spcPts val="1100"/>
              </a:lnSpc>
              <a:defRPr/>
            </a:pPr>
            <a:r>
              <a:rPr lang="ja-JP" altLang="en-US" sz="1000" dirty="0">
                <a:solidFill>
                  <a:prstClr val="black"/>
                </a:solidFill>
                <a:latin typeface="Calibri" panose="020F0502020204030204"/>
                <a:ea typeface="Meiryo UI" panose="020B0604030504040204" pitchFamily="50" charset="-128"/>
                <a:cs typeface="+mn-cs"/>
              </a:rPr>
              <a:t>　　　</a:t>
            </a:r>
            <a:r>
              <a:rPr lang="en-US" altLang="ja-JP" sz="1000" dirty="0">
                <a:solidFill>
                  <a:prstClr val="black"/>
                </a:solidFill>
                <a:latin typeface="Calibri" panose="020F0502020204030204"/>
                <a:ea typeface="Meiryo UI" panose="020B0604030504040204" pitchFamily="50" charset="-128"/>
                <a:cs typeface="+mn-cs"/>
              </a:rPr>
              <a:t>Canada</a:t>
            </a:r>
            <a:r>
              <a:rPr lang="ja-JP" altLang="en-US" sz="1000" dirty="0">
                <a:solidFill>
                  <a:prstClr val="black"/>
                </a:solidFill>
                <a:latin typeface="Calibri" panose="020F0502020204030204"/>
                <a:ea typeface="Meiryo UI" panose="020B0604030504040204" pitchFamily="50" charset="-128"/>
                <a:cs typeface="+mn-cs"/>
              </a:rPr>
              <a:t>：</a:t>
            </a:r>
            <a:r>
              <a:rPr lang="en-US" altLang="ja-JP" sz="1000" dirty="0">
                <a:solidFill>
                  <a:prstClr val="black"/>
                </a:solidFill>
                <a:latin typeface="Calibri" panose="020F0502020204030204"/>
                <a:ea typeface="Meiryo UI" panose="020B0604030504040204" pitchFamily="50" charset="-128"/>
                <a:cs typeface="+mn-cs"/>
              </a:rPr>
              <a:t>Canadian National Report for the Convention on Nuclear Safety, Seventh Report</a:t>
            </a:r>
          </a:p>
          <a:p>
            <a:pPr>
              <a:lnSpc>
                <a:spcPts val="1100"/>
              </a:lnSpc>
              <a:defRPr/>
            </a:pPr>
            <a:r>
              <a:rPr lang="ja-JP" altLang="en-US" sz="1000" dirty="0">
                <a:solidFill>
                  <a:prstClr val="black"/>
                </a:solidFill>
                <a:latin typeface="Calibri" panose="020F0502020204030204"/>
                <a:ea typeface="Meiryo UI" panose="020B0604030504040204" pitchFamily="50" charset="-128"/>
                <a:cs typeface="+mn-cs"/>
              </a:rPr>
              <a:t>　　　</a:t>
            </a:r>
            <a:r>
              <a:rPr lang="en-US" altLang="ja-JP" sz="1000" dirty="0">
                <a:solidFill>
                  <a:prstClr val="black"/>
                </a:solidFill>
                <a:latin typeface="Calibri" panose="020F0502020204030204"/>
                <a:ea typeface="Meiryo UI" panose="020B0604030504040204" pitchFamily="50" charset="-128"/>
                <a:cs typeface="+mn-cs"/>
              </a:rPr>
              <a:t>France</a:t>
            </a:r>
            <a:r>
              <a:rPr lang="ja-JP" altLang="en-US" sz="1000" dirty="0">
                <a:solidFill>
                  <a:prstClr val="black"/>
                </a:solidFill>
                <a:latin typeface="Calibri" panose="020F0502020204030204"/>
                <a:ea typeface="Meiryo UI" panose="020B0604030504040204" pitchFamily="50" charset="-128"/>
                <a:cs typeface="+mn-cs"/>
              </a:rPr>
              <a:t>：</a:t>
            </a:r>
            <a:r>
              <a:rPr lang="en-US" altLang="ja-JP" sz="1000" dirty="0">
                <a:solidFill>
                  <a:prstClr val="black"/>
                </a:solidFill>
                <a:latin typeface="Calibri" panose="020F0502020204030204"/>
                <a:ea typeface="Meiryo UI" panose="020B0604030504040204" pitchFamily="50" charset="-128"/>
                <a:cs typeface="+mn-cs"/>
              </a:rPr>
              <a:t>Tritium White paper 2016</a:t>
            </a:r>
          </a:p>
          <a:p>
            <a:pPr>
              <a:lnSpc>
                <a:spcPts val="1100"/>
              </a:lnSpc>
              <a:defRPr/>
            </a:pPr>
            <a:r>
              <a:rPr lang="ja-JP" altLang="en-US" sz="1000" dirty="0">
                <a:solidFill>
                  <a:prstClr val="black"/>
                </a:solidFill>
                <a:latin typeface="Calibri" panose="020F0502020204030204"/>
                <a:ea typeface="Meiryo UI" panose="020B0604030504040204" pitchFamily="50" charset="-128"/>
                <a:cs typeface="+mn-cs"/>
              </a:rPr>
              <a:t>　　　</a:t>
            </a:r>
            <a:r>
              <a:rPr lang="en-US" altLang="ja-JP" sz="1000" dirty="0">
                <a:solidFill>
                  <a:prstClr val="black"/>
                </a:solidFill>
                <a:latin typeface="Calibri" panose="020F0502020204030204"/>
                <a:ea typeface="Meiryo UI" panose="020B0604030504040204" pitchFamily="50" charset="-128"/>
                <a:cs typeface="+mn-cs"/>
              </a:rPr>
              <a:t>Korea</a:t>
            </a:r>
            <a:r>
              <a:rPr lang="ja-JP" altLang="en-US" sz="1000" dirty="0">
                <a:solidFill>
                  <a:prstClr val="black"/>
                </a:solidFill>
                <a:latin typeface="Calibri" panose="020F0502020204030204"/>
                <a:ea typeface="Meiryo UI" panose="020B0604030504040204" pitchFamily="50" charset="-128"/>
                <a:cs typeface="+mn-cs"/>
              </a:rPr>
              <a:t>： </a:t>
            </a:r>
            <a:r>
              <a:rPr lang="en-US" altLang="ja-JP" sz="1000" dirty="0">
                <a:solidFill>
                  <a:prstClr val="black"/>
                </a:solidFill>
                <a:latin typeface="Calibri" panose="020F0502020204030204"/>
                <a:ea typeface="Meiryo UI" panose="020B0604030504040204" pitchFamily="50" charset="-128"/>
                <a:cs typeface="+mn-cs"/>
              </a:rPr>
              <a:t>FY2016</a:t>
            </a:r>
            <a:r>
              <a:rPr lang="en-US" altLang="ja-JP" sz="1000" dirty="0">
                <a:solidFill>
                  <a:prstClr val="black"/>
                </a:solidFill>
                <a:latin typeface="Calibri" panose="020F0502020204030204"/>
                <a:cs typeface="+mn-cs"/>
              </a:rPr>
              <a:t> Survey on environmental radioactivity around the nuclear power plant and evaluation report</a:t>
            </a:r>
            <a:r>
              <a:rPr lang="en-US" altLang="ja-JP" sz="1000" dirty="0">
                <a:solidFill>
                  <a:prstClr val="black"/>
                </a:solidFill>
                <a:latin typeface="Calibri" panose="020F0502020204030204"/>
                <a:ea typeface="Meiryo UI" panose="020B0604030504040204" pitchFamily="50" charset="-128"/>
                <a:cs typeface="+mn-cs"/>
              </a:rPr>
              <a:t>, KHNP</a:t>
            </a:r>
          </a:p>
          <a:p>
            <a:pPr>
              <a:lnSpc>
                <a:spcPts val="1100"/>
              </a:lnSpc>
              <a:defRPr/>
            </a:pPr>
            <a:r>
              <a:rPr lang="ja-JP" altLang="en-US" sz="1000" dirty="0">
                <a:solidFill>
                  <a:prstClr val="black"/>
                </a:solidFill>
                <a:latin typeface="Calibri" panose="020F0502020204030204"/>
                <a:ea typeface="Meiryo UI" panose="020B0604030504040204" pitchFamily="50" charset="-128"/>
                <a:cs typeface="+mn-cs"/>
              </a:rPr>
              <a:t>　　　</a:t>
            </a:r>
            <a:r>
              <a:rPr lang="en-US" altLang="ja-JP" sz="1000" dirty="0">
                <a:solidFill>
                  <a:prstClr val="black"/>
                </a:solidFill>
                <a:latin typeface="Calibri" panose="020F0502020204030204"/>
                <a:ea typeface="Meiryo UI" panose="020B0604030504040204" pitchFamily="50" charset="-128"/>
                <a:cs typeface="+mn-cs"/>
              </a:rPr>
              <a:t>Other countries </a:t>
            </a:r>
            <a:r>
              <a:rPr lang="ja-JP" altLang="en-US" sz="1000" dirty="0">
                <a:solidFill>
                  <a:prstClr val="black"/>
                </a:solidFill>
                <a:latin typeface="Calibri" panose="020F0502020204030204"/>
                <a:ea typeface="Meiryo UI" panose="020B0604030504040204" pitchFamily="50" charset="-128"/>
                <a:cs typeface="+mn-cs"/>
              </a:rPr>
              <a:t>：</a:t>
            </a:r>
            <a:r>
              <a:rPr lang="en-US" altLang="ja-JP" sz="1000" dirty="0">
                <a:solidFill>
                  <a:prstClr val="black"/>
                </a:solidFill>
                <a:latin typeface="Calibri" panose="020F0502020204030204"/>
                <a:ea typeface="Meiryo UI" panose="020B0604030504040204" pitchFamily="50" charset="-128"/>
                <a:cs typeface="+mn-cs"/>
              </a:rPr>
              <a:t>UNSCEAR｢2008 Annual report｣      Japan :  Fukushima Pref. and TEPCO report 2010 (data period from April 1, 2010 to March 11, 2011)</a:t>
            </a:r>
          </a:p>
        </p:txBody>
      </p:sp>
      <p:cxnSp>
        <p:nvCxnSpPr>
          <p:cNvPr id="126" name="直線コネクタ 125"/>
          <p:cNvCxnSpPr>
            <a:cxnSpLocks/>
            <a:stCxn id="127" idx="4"/>
            <a:endCxn id="154" idx="0"/>
          </p:cNvCxnSpPr>
          <p:nvPr/>
        </p:nvCxnSpPr>
        <p:spPr>
          <a:xfrm flipH="1">
            <a:off x="898780" y="3589273"/>
            <a:ext cx="132676" cy="1261304"/>
          </a:xfrm>
          <a:prstGeom prst="line">
            <a:avLst/>
          </a:prstGeom>
          <a:noFill/>
          <a:ln w="6350" cap="flat" cmpd="sng" algn="ctr">
            <a:solidFill>
              <a:sysClr val="windowText" lastClr="000000"/>
            </a:solidFill>
            <a:prstDash val="solid"/>
            <a:miter lim="800000"/>
          </a:ln>
          <a:effectLst/>
        </p:spPr>
      </p:cxnSp>
      <p:sp>
        <p:nvSpPr>
          <p:cNvPr id="127" name="円/楕円 45"/>
          <p:cNvSpPr/>
          <p:nvPr/>
        </p:nvSpPr>
        <p:spPr bwMode="auto">
          <a:xfrm>
            <a:off x="973523" y="3506131"/>
            <a:ext cx="115867" cy="83142"/>
          </a:xfrm>
          <a:prstGeom prst="ellipse">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headEnd/>
            <a:tailEnd/>
          </a:ln>
          <a:effectLst/>
        </p:spPr>
        <p:txBody>
          <a:bodyPr wrap="none" lIns="70635" tIns="35308" rIns="70635" bIns="35308" anchor="ctr"/>
          <a:lstStyle/>
          <a:p>
            <a:pPr marL="0" marR="0" lvl="0" indent="0" algn="ctr" defTabSz="914400" eaLnBrk="1" fontAlgn="auto" latinLnBrk="0" hangingPunct="1">
              <a:lnSpc>
                <a:spcPts val="1100"/>
              </a:lnSpc>
              <a:spcBef>
                <a:spcPts val="0"/>
              </a:spcBef>
              <a:spcAft>
                <a:spcPts val="0"/>
              </a:spcAft>
              <a:buClrTx/>
              <a:buSzTx/>
              <a:buFontTx/>
              <a:buNone/>
              <a:tabLst/>
              <a:defRPr/>
            </a:pPr>
            <a:endParaRPr kumimoji="0" lang="ja-JP" altLang="en-US" sz="180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p:txBody>
      </p:sp>
      <p:sp>
        <p:nvSpPr>
          <p:cNvPr id="128" name="円/楕円 54"/>
          <p:cNvSpPr/>
          <p:nvPr/>
        </p:nvSpPr>
        <p:spPr bwMode="auto">
          <a:xfrm>
            <a:off x="1280593" y="3235646"/>
            <a:ext cx="115867" cy="83142"/>
          </a:xfrm>
          <a:prstGeom prst="ellipse">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headEnd/>
            <a:tailEnd/>
          </a:ln>
          <a:effectLst/>
        </p:spPr>
        <p:txBody>
          <a:bodyPr wrap="none" lIns="70635" tIns="35308" rIns="70635" bIns="35308" anchor="ctr"/>
          <a:lstStyle/>
          <a:p>
            <a:pPr marL="0" marR="0" lvl="0" indent="0" algn="ctr" defTabSz="914400" eaLnBrk="1" fontAlgn="auto" latinLnBrk="0" hangingPunct="1">
              <a:lnSpc>
                <a:spcPts val="1100"/>
              </a:lnSpc>
              <a:spcBef>
                <a:spcPts val="0"/>
              </a:spcBef>
              <a:spcAft>
                <a:spcPts val="0"/>
              </a:spcAft>
              <a:buClrTx/>
              <a:buSzTx/>
              <a:buFontTx/>
              <a:buNone/>
              <a:tabLst/>
              <a:defRPr/>
            </a:pPr>
            <a:endParaRPr kumimoji="0" lang="ja-JP" altLang="en-US" sz="180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p:txBody>
      </p:sp>
      <p:sp>
        <p:nvSpPr>
          <p:cNvPr id="129" name="円/楕円 58"/>
          <p:cNvSpPr/>
          <p:nvPr/>
        </p:nvSpPr>
        <p:spPr bwMode="auto">
          <a:xfrm>
            <a:off x="1696727" y="3327092"/>
            <a:ext cx="115867" cy="83142"/>
          </a:xfrm>
          <a:prstGeom prst="ellipse">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headEnd/>
            <a:tailEnd/>
          </a:ln>
          <a:effectLst/>
        </p:spPr>
        <p:txBody>
          <a:bodyPr wrap="none" lIns="70635" tIns="35308" rIns="70635" bIns="35308" anchor="ctr"/>
          <a:lstStyle/>
          <a:p>
            <a:pPr marL="0" marR="0" lvl="0" indent="0" algn="ctr" defTabSz="914400" eaLnBrk="1" fontAlgn="auto" latinLnBrk="0" hangingPunct="1">
              <a:lnSpc>
                <a:spcPts val="1100"/>
              </a:lnSpc>
              <a:spcBef>
                <a:spcPts val="0"/>
              </a:spcBef>
              <a:spcAft>
                <a:spcPts val="0"/>
              </a:spcAft>
              <a:buClrTx/>
              <a:buSzTx/>
              <a:buFontTx/>
              <a:buNone/>
              <a:tabLst/>
              <a:defRPr/>
            </a:pPr>
            <a:endParaRPr kumimoji="0" lang="ja-JP" altLang="en-US" sz="180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p:txBody>
      </p:sp>
      <p:cxnSp>
        <p:nvCxnSpPr>
          <p:cNvPr id="130" name="直線コネクタ 129"/>
          <p:cNvCxnSpPr>
            <a:cxnSpLocks/>
            <a:stCxn id="129" idx="6"/>
            <a:endCxn id="160" idx="1"/>
          </p:cNvCxnSpPr>
          <p:nvPr/>
        </p:nvCxnSpPr>
        <p:spPr>
          <a:xfrm flipV="1">
            <a:off x="1812593" y="3216531"/>
            <a:ext cx="412470" cy="152132"/>
          </a:xfrm>
          <a:prstGeom prst="line">
            <a:avLst/>
          </a:prstGeom>
          <a:noFill/>
          <a:ln w="6350" cap="flat" cmpd="sng" algn="ctr">
            <a:solidFill>
              <a:sysClr val="windowText" lastClr="000000"/>
            </a:solidFill>
            <a:prstDash val="solid"/>
            <a:miter lim="800000"/>
          </a:ln>
          <a:effectLst/>
        </p:spPr>
      </p:cxnSp>
      <p:sp>
        <p:nvSpPr>
          <p:cNvPr id="131" name="円/楕円 65"/>
          <p:cNvSpPr/>
          <p:nvPr/>
        </p:nvSpPr>
        <p:spPr bwMode="auto">
          <a:xfrm>
            <a:off x="1291587" y="3133821"/>
            <a:ext cx="115867" cy="83142"/>
          </a:xfrm>
          <a:prstGeom prst="ellipse">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headEnd/>
            <a:tailEnd/>
          </a:ln>
          <a:effectLst/>
        </p:spPr>
        <p:txBody>
          <a:bodyPr wrap="none" lIns="70635" tIns="35308" rIns="70635" bIns="35308" anchor="ctr"/>
          <a:lstStyle/>
          <a:p>
            <a:pPr marL="0" marR="0" lvl="0" indent="0" algn="ctr" defTabSz="914400" eaLnBrk="1" fontAlgn="auto" latinLnBrk="0" hangingPunct="1">
              <a:lnSpc>
                <a:spcPts val="1100"/>
              </a:lnSpc>
              <a:spcBef>
                <a:spcPts val="0"/>
              </a:spcBef>
              <a:spcAft>
                <a:spcPts val="0"/>
              </a:spcAft>
              <a:buClrTx/>
              <a:buSzTx/>
              <a:buFontTx/>
              <a:buNone/>
              <a:tabLst/>
              <a:defRPr/>
            </a:pPr>
            <a:endParaRPr kumimoji="0" lang="ja-JP" altLang="en-US" sz="180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p:txBody>
      </p:sp>
      <p:sp>
        <p:nvSpPr>
          <p:cNvPr id="132" name="円/楕円 74"/>
          <p:cNvSpPr/>
          <p:nvPr/>
        </p:nvSpPr>
        <p:spPr bwMode="auto">
          <a:xfrm>
            <a:off x="4016897" y="4060531"/>
            <a:ext cx="115867" cy="83142"/>
          </a:xfrm>
          <a:prstGeom prst="ellipse">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headEnd/>
            <a:tailEnd/>
          </a:ln>
          <a:effectLst/>
        </p:spPr>
        <p:txBody>
          <a:bodyPr wrap="none" lIns="70635" tIns="35308" rIns="70635" bIns="35308" anchor="ctr"/>
          <a:lstStyle/>
          <a:p>
            <a:pPr marL="0" marR="0" lvl="0" indent="0" algn="ctr" defTabSz="914400" eaLnBrk="1" fontAlgn="auto" latinLnBrk="0" hangingPunct="1">
              <a:lnSpc>
                <a:spcPts val="1100"/>
              </a:lnSpc>
              <a:spcBef>
                <a:spcPts val="0"/>
              </a:spcBef>
              <a:spcAft>
                <a:spcPts val="0"/>
              </a:spcAft>
              <a:buClrTx/>
              <a:buSzTx/>
              <a:buFontTx/>
              <a:buNone/>
              <a:tabLst/>
              <a:defRPr/>
            </a:pPr>
            <a:endParaRPr kumimoji="0" lang="ja-JP" altLang="en-US" sz="180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p:txBody>
      </p:sp>
      <p:cxnSp>
        <p:nvCxnSpPr>
          <p:cNvPr id="133" name="直線コネクタ 132"/>
          <p:cNvCxnSpPr>
            <a:cxnSpLocks/>
            <a:stCxn id="132" idx="4"/>
            <a:endCxn id="167" idx="0"/>
          </p:cNvCxnSpPr>
          <p:nvPr/>
        </p:nvCxnSpPr>
        <p:spPr>
          <a:xfrm flipH="1">
            <a:off x="3583774" y="4143674"/>
            <a:ext cx="491056" cy="877863"/>
          </a:xfrm>
          <a:prstGeom prst="line">
            <a:avLst/>
          </a:prstGeom>
          <a:noFill/>
          <a:ln w="6350" cap="flat" cmpd="sng" algn="ctr">
            <a:solidFill>
              <a:sysClr val="windowText" lastClr="000000"/>
            </a:solidFill>
            <a:prstDash val="solid"/>
            <a:miter lim="800000"/>
          </a:ln>
          <a:effectLst/>
        </p:spPr>
      </p:cxnSp>
      <p:sp>
        <p:nvSpPr>
          <p:cNvPr id="134" name="円/楕円 77"/>
          <p:cNvSpPr/>
          <p:nvPr/>
        </p:nvSpPr>
        <p:spPr bwMode="auto">
          <a:xfrm>
            <a:off x="9273481" y="5401715"/>
            <a:ext cx="115867" cy="83142"/>
          </a:xfrm>
          <a:prstGeom prst="ellipse">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headEnd/>
            <a:tailEnd/>
          </a:ln>
          <a:effectLst/>
        </p:spPr>
        <p:txBody>
          <a:bodyPr wrap="none" lIns="70635" tIns="35308" rIns="70635" bIns="35308" anchor="ctr"/>
          <a:lstStyle/>
          <a:p>
            <a:pPr marL="0" marR="0" lvl="0" indent="0" algn="ctr" defTabSz="914400" eaLnBrk="1" fontAlgn="auto" latinLnBrk="0" hangingPunct="1">
              <a:lnSpc>
                <a:spcPts val="1100"/>
              </a:lnSpc>
              <a:spcBef>
                <a:spcPts val="0"/>
              </a:spcBef>
              <a:spcAft>
                <a:spcPts val="0"/>
              </a:spcAft>
              <a:buClrTx/>
              <a:buSzTx/>
              <a:buFontTx/>
              <a:buNone/>
              <a:tabLst/>
              <a:defRPr/>
            </a:pPr>
            <a:endParaRPr kumimoji="0" lang="ja-JP" altLang="en-US" sz="180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p:txBody>
      </p:sp>
      <p:cxnSp>
        <p:nvCxnSpPr>
          <p:cNvPr id="135" name="直線コネクタ 134"/>
          <p:cNvCxnSpPr>
            <a:cxnSpLocks/>
            <a:stCxn id="134" idx="4"/>
            <a:endCxn id="166" idx="0"/>
          </p:cNvCxnSpPr>
          <p:nvPr/>
        </p:nvCxnSpPr>
        <p:spPr>
          <a:xfrm flipH="1" flipV="1">
            <a:off x="8960510" y="4578867"/>
            <a:ext cx="370904" cy="905990"/>
          </a:xfrm>
          <a:prstGeom prst="line">
            <a:avLst/>
          </a:prstGeom>
          <a:noFill/>
          <a:ln w="6350" cap="flat" cmpd="sng" algn="ctr">
            <a:solidFill>
              <a:sysClr val="windowText" lastClr="000000"/>
            </a:solidFill>
            <a:prstDash val="solid"/>
            <a:miter lim="800000"/>
          </a:ln>
          <a:effectLst/>
        </p:spPr>
      </p:cxnSp>
      <p:sp>
        <p:nvSpPr>
          <p:cNvPr id="136" name="円/楕円 80"/>
          <p:cNvSpPr/>
          <p:nvPr/>
        </p:nvSpPr>
        <p:spPr bwMode="auto">
          <a:xfrm>
            <a:off x="4219855" y="4069172"/>
            <a:ext cx="115867" cy="83142"/>
          </a:xfrm>
          <a:prstGeom prst="ellipse">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headEnd/>
            <a:tailEnd/>
          </a:ln>
          <a:effectLst/>
        </p:spPr>
        <p:txBody>
          <a:bodyPr wrap="none" lIns="70635" tIns="35308" rIns="70635" bIns="35308" anchor="ctr"/>
          <a:lstStyle/>
          <a:p>
            <a:pPr marL="0" marR="0" lvl="0" indent="0" algn="ctr" defTabSz="914400" eaLnBrk="1" fontAlgn="auto" latinLnBrk="0" hangingPunct="1">
              <a:lnSpc>
                <a:spcPts val="1100"/>
              </a:lnSpc>
              <a:spcBef>
                <a:spcPts val="0"/>
              </a:spcBef>
              <a:spcAft>
                <a:spcPts val="0"/>
              </a:spcAft>
              <a:buClrTx/>
              <a:buSzTx/>
              <a:buFontTx/>
              <a:buNone/>
              <a:tabLst/>
              <a:defRPr/>
            </a:pPr>
            <a:endParaRPr kumimoji="0" lang="ja-JP" altLang="en-US" sz="180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p:txBody>
      </p:sp>
      <p:cxnSp>
        <p:nvCxnSpPr>
          <p:cNvPr id="137" name="直線コネクタ 136"/>
          <p:cNvCxnSpPr>
            <a:cxnSpLocks/>
            <a:stCxn id="136" idx="4"/>
            <a:endCxn id="168" idx="1"/>
          </p:cNvCxnSpPr>
          <p:nvPr/>
        </p:nvCxnSpPr>
        <p:spPr>
          <a:xfrm>
            <a:off x="4277788" y="4152315"/>
            <a:ext cx="129336" cy="1437933"/>
          </a:xfrm>
          <a:prstGeom prst="line">
            <a:avLst/>
          </a:prstGeom>
          <a:noFill/>
          <a:ln w="6350" cap="flat" cmpd="sng" algn="ctr">
            <a:solidFill>
              <a:sysClr val="windowText" lastClr="000000"/>
            </a:solidFill>
            <a:prstDash val="solid"/>
            <a:miter lim="800000"/>
          </a:ln>
          <a:effectLst/>
        </p:spPr>
      </p:cxnSp>
      <p:sp>
        <p:nvSpPr>
          <p:cNvPr id="138" name="円/楕円 112"/>
          <p:cNvSpPr/>
          <p:nvPr/>
        </p:nvSpPr>
        <p:spPr bwMode="auto">
          <a:xfrm>
            <a:off x="1142103" y="3387115"/>
            <a:ext cx="115867" cy="83142"/>
          </a:xfrm>
          <a:prstGeom prst="ellipse">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headEnd/>
            <a:tailEnd/>
          </a:ln>
          <a:effectLst/>
        </p:spPr>
        <p:txBody>
          <a:bodyPr wrap="none" lIns="70635" tIns="35308" rIns="70635" bIns="35308" anchor="ctr"/>
          <a:lstStyle/>
          <a:p>
            <a:pPr marL="0" marR="0" lvl="0" indent="0" algn="ctr" defTabSz="914400" eaLnBrk="1" fontAlgn="auto" latinLnBrk="0" hangingPunct="1">
              <a:lnSpc>
                <a:spcPts val="1100"/>
              </a:lnSpc>
              <a:spcBef>
                <a:spcPts val="0"/>
              </a:spcBef>
              <a:spcAft>
                <a:spcPts val="0"/>
              </a:spcAft>
              <a:buClrTx/>
              <a:buSzTx/>
              <a:buFontTx/>
              <a:buNone/>
              <a:tabLst/>
              <a:defRPr/>
            </a:pPr>
            <a:endParaRPr kumimoji="0" lang="ja-JP" altLang="en-US" sz="180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p:txBody>
      </p:sp>
      <p:sp>
        <p:nvSpPr>
          <p:cNvPr id="139" name="円/楕円 118"/>
          <p:cNvSpPr/>
          <p:nvPr/>
        </p:nvSpPr>
        <p:spPr bwMode="auto">
          <a:xfrm>
            <a:off x="8409385" y="3341603"/>
            <a:ext cx="115867" cy="83142"/>
          </a:xfrm>
          <a:prstGeom prst="ellipse">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headEnd/>
            <a:tailEnd/>
          </a:ln>
          <a:effectLst/>
        </p:spPr>
        <p:txBody>
          <a:bodyPr wrap="none" lIns="70635" tIns="35308" rIns="70635" bIns="35308" anchor="ctr"/>
          <a:lstStyle/>
          <a:p>
            <a:pPr marL="0" marR="0" lvl="0" indent="0" algn="ctr" defTabSz="914400" eaLnBrk="1" fontAlgn="auto" latinLnBrk="0" hangingPunct="1">
              <a:lnSpc>
                <a:spcPts val="1100"/>
              </a:lnSpc>
              <a:spcBef>
                <a:spcPts val="0"/>
              </a:spcBef>
              <a:spcAft>
                <a:spcPts val="0"/>
              </a:spcAft>
              <a:buClrTx/>
              <a:buSzTx/>
              <a:buFontTx/>
              <a:buNone/>
              <a:tabLst/>
              <a:defRPr/>
            </a:pPr>
            <a:endParaRPr kumimoji="0" lang="ja-JP" altLang="en-US" sz="180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p:txBody>
      </p:sp>
      <p:cxnSp>
        <p:nvCxnSpPr>
          <p:cNvPr id="140" name="直線コネクタ 139"/>
          <p:cNvCxnSpPr>
            <a:cxnSpLocks/>
            <a:stCxn id="139" idx="6"/>
            <a:endCxn id="159" idx="2"/>
          </p:cNvCxnSpPr>
          <p:nvPr/>
        </p:nvCxnSpPr>
        <p:spPr>
          <a:xfrm flipV="1">
            <a:off x="8525252" y="2237892"/>
            <a:ext cx="451455" cy="1145282"/>
          </a:xfrm>
          <a:prstGeom prst="line">
            <a:avLst/>
          </a:prstGeom>
          <a:noFill/>
          <a:ln w="6350" cap="flat" cmpd="sng" algn="ctr">
            <a:solidFill>
              <a:sysClr val="windowText" lastClr="000000"/>
            </a:solidFill>
            <a:prstDash val="solid"/>
            <a:miter lim="800000"/>
          </a:ln>
          <a:effectLst/>
        </p:spPr>
      </p:cxnSp>
      <p:sp>
        <p:nvSpPr>
          <p:cNvPr id="141" name="円/楕円 121"/>
          <p:cNvSpPr/>
          <p:nvPr/>
        </p:nvSpPr>
        <p:spPr bwMode="auto">
          <a:xfrm>
            <a:off x="8437534" y="3269595"/>
            <a:ext cx="115867" cy="83142"/>
          </a:xfrm>
          <a:prstGeom prst="ellipse">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headEnd/>
            <a:tailEnd/>
          </a:ln>
          <a:effectLst/>
        </p:spPr>
        <p:txBody>
          <a:bodyPr wrap="none" lIns="70635" tIns="35308" rIns="70635" bIns="35308" anchor="ctr"/>
          <a:lstStyle/>
          <a:p>
            <a:pPr marL="0" marR="0" lvl="0" indent="0" algn="ctr" defTabSz="914400" eaLnBrk="1" fontAlgn="auto" latinLnBrk="0" hangingPunct="1">
              <a:lnSpc>
                <a:spcPts val="1100"/>
              </a:lnSpc>
              <a:spcBef>
                <a:spcPts val="0"/>
              </a:spcBef>
              <a:spcAft>
                <a:spcPts val="0"/>
              </a:spcAft>
              <a:buClrTx/>
              <a:buSzTx/>
              <a:buFontTx/>
              <a:buNone/>
              <a:tabLst/>
              <a:defRPr/>
            </a:pPr>
            <a:endParaRPr kumimoji="0" lang="ja-JP" altLang="en-US" sz="180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p:txBody>
      </p:sp>
      <p:sp>
        <p:nvSpPr>
          <p:cNvPr id="142" name="円/楕円 134"/>
          <p:cNvSpPr/>
          <p:nvPr/>
        </p:nvSpPr>
        <p:spPr bwMode="auto">
          <a:xfrm>
            <a:off x="7328958" y="3640171"/>
            <a:ext cx="115867" cy="83142"/>
          </a:xfrm>
          <a:prstGeom prst="ellipse">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headEnd/>
            <a:tailEnd/>
          </a:ln>
          <a:effectLst/>
        </p:spPr>
        <p:txBody>
          <a:bodyPr wrap="none" lIns="70635" tIns="35308" rIns="70635" bIns="35308" anchor="ctr"/>
          <a:lstStyle/>
          <a:p>
            <a:pPr marL="0" marR="0" lvl="0" indent="0" algn="ctr" defTabSz="914400" eaLnBrk="1" fontAlgn="auto" latinLnBrk="0" hangingPunct="1">
              <a:lnSpc>
                <a:spcPts val="1100"/>
              </a:lnSpc>
              <a:spcBef>
                <a:spcPts val="0"/>
              </a:spcBef>
              <a:spcAft>
                <a:spcPts val="0"/>
              </a:spcAft>
              <a:buClrTx/>
              <a:buSzTx/>
              <a:buFontTx/>
              <a:buNone/>
              <a:tabLst/>
              <a:defRPr/>
            </a:pPr>
            <a:endParaRPr kumimoji="0" lang="ja-JP" altLang="en-US" sz="180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p:txBody>
      </p:sp>
      <p:cxnSp>
        <p:nvCxnSpPr>
          <p:cNvPr id="143" name="直線コネクタ 142"/>
          <p:cNvCxnSpPr>
            <a:cxnSpLocks/>
            <a:stCxn id="142" idx="4"/>
          </p:cNvCxnSpPr>
          <p:nvPr/>
        </p:nvCxnSpPr>
        <p:spPr>
          <a:xfrm flipH="1" flipV="1">
            <a:off x="7170283" y="3474753"/>
            <a:ext cx="216608" cy="248560"/>
          </a:xfrm>
          <a:prstGeom prst="line">
            <a:avLst/>
          </a:prstGeom>
          <a:noFill/>
          <a:ln w="6350" cap="flat" cmpd="sng" algn="ctr">
            <a:solidFill>
              <a:sysClr val="windowText" lastClr="000000"/>
            </a:solidFill>
            <a:prstDash val="solid"/>
            <a:miter lim="800000"/>
          </a:ln>
          <a:effectLst/>
        </p:spPr>
      </p:cxnSp>
      <p:cxnSp>
        <p:nvCxnSpPr>
          <p:cNvPr id="144" name="直線コネクタ 143"/>
          <p:cNvCxnSpPr>
            <a:cxnSpLocks/>
            <a:stCxn id="145" idx="2"/>
          </p:cNvCxnSpPr>
          <p:nvPr/>
        </p:nvCxnSpPr>
        <p:spPr>
          <a:xfrm flipH="1">
            <a:off x="7125774" y="3766281"/>
            <a:ext cx="1010664" cy="665992"/>
          </a:xfrm>
          <a:prstGeom prst="line">
            <a:avLst/>
          </a:prstGeom>
          <a:noFill/>
          <a:ln w="6350" cap="flat" cmpd="sng" algn="ctr">
            <a:solidFill>
              <a:sysClr val="windowText" lastClr="000000"/>
            </a:solidFill>
            <a:prstDash val="solid"/>
            <a:miter lim="800000"/>
          </a:ln>
          <a:effectLst/>
        </p:spPr>
      </p:cxnSp>
      <p:sp>
        <p:nvSpPr>
          <p:cNvPr id="145" name="円/楕円 142"/>
          <p:cNvSpPr/>
          <p:nvPr/>
        </p:nvSpPr>
        <p:spPr bwMode="auto">
          <a:xfrm>
            <a:off x="8136439" y="3724710"/>
            <a:ext cx="115867" cy="83142"/>
          </a:xfrm>
          <a:prstGeom prst="ellipse">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headEnd/>
            <a:tailEnd/>
          </a:ln>
          <a:effectLst/>
        </p:spPr>
        <p:txBody>
          <a:bodyPr wrap="none" lIns="70635" tIns="35308" rIns="70635" bIns="35308" anchor="ctr"/>
          <a:lstStyle/>
          <a:p>
            <a:pPr marL="0" marR="0" lvl="0" indent="0" algn="ctr" defTabSz="914400" eaLnBrk="1" fontAlgn="auto" latinLnBrk="0" hangingPunct="1">
              <a:lnSpc>
                <a:spcPts val="1100"/>
              </a:lnSpc>
              <a:spcBef>
                <a:spcPts val="0"/>
              </a:spcBef>
              <a:spcAft>
                <a:spcPts val="0"/>
              </a:spcAft>
              <a:buClrTx/>
              <a:buSzTx/>
              <a:buFontTx/>
              <a:buNone/>
              <a:tabLst/>
              <a:defRPr/>
            </a:pPr>
            <a:endParaRPr kumimoji="0" lang="ja-JP" altLang="en-US" sz="180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p:txBody>
      </p:sp>
      <p:sp>
        <p:nvSpPr>
          <p:cNvPr id="146" name="円/楕円 45">
            <a:extLst>
              <a:ext uri="{FF2B5EF4-FFF2-40B4-BE49-F238E27FC236}">
                <a16:creationId xmlns:a16="http://schemas.microsoft.com/office/drawing/2014/main" id="{6ADA4DB5-DF3B-49E5-B3EB-A1CDC7BAFE92}"/>
              </a:ext>
            </a:extLst>
          </p:cNvPr>
          <p:cNvSpPr/>
          <p:nvPr/>
        </p:nvSpPr>
        <p:spPr bwMode="auto">
          <a:xfrm>
            <a:off x="1396458" y="3248981"/>
            <a:ext cx="115867" cy="83142"/>
          </a:xfrm>
          <a:prstGeom prst="ellipse">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headEnd/>
            <a:tailEnd/>
          </a:ln>
          <a:effectLst/>
        </p:spPr>
        <p:txBody>
          <a:bodyPr wrap="none" lIns="70635" tIns="35308" rIns="70635" bIns="35308" anchor="ctr"/>
          <a:lstStyle/>
          <a:p>
            <a:pPr marL="0" marR="0" lvl="0" indent="0" algn="ctr" defTabSz="914400" eaLnBrk="1" fontAlgn="auto" latinLnBrk="0" hangingPunct="1">
              <a:lnSpc>
                <a:spcPts val="1100"/>
              </a:lnSpc>
              <a:spcBef>
                <a:spcPts val="0"/>
              </a:spcBef>
              <a:spcAft>
                <a:spcPts val="0"/>
              </a:spcAft>
              <a:buClrTx/>
              <a:buSzTx/>
              <a:buFontTx/>
              <a:buNone/>
              <a:tabLst/>
              <a:defRPr/>
            </a:pPr>
            <a:endParaRPr kumimoji="0" lang="ja-JP" altLang="en-US" sz="180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p:txBody>
      </p:sp>
      <p:sp>
        <p:nvSpPr>
          <p:cNvPr id="147" name="円/楕円 45">
            <a:extLst>
              <a:ext uri="{FF2B5EF4-FFF2-40B4-BE49-F238E27FC236}">
                <a16:creationId xmlns:a16="http://schemas.microsoft.com/office/drawing/2014/main" id="{2C7BFA0F-04FD-4FB7-8590-3064F2587ED4}"/>
              </a:ext>
            </a:extLst>
          </p:cNvPr>
          <p:cNvSpPr/>
          <p:nvPr/>
        </p:nvSpPr>
        <p:spPr bwMode="auto">
          <a:xfrm>
            <a:off x="1007898" y="3460944"/>
            <a:ext cx="115867" cy="83142"/>
          </a:xfrm>
          <a:prstGeom prst="ellipse">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headEnd/>
            <a:tailEnd/>
          </a:ln>
          <a:effectLst/>
        </p:spPr>
        <p:txBody>
          <a:bodyPr wrap="none" lIns="70635" tIns="35308" rIns="70635" bIns="35308" anchor="ctr"/>
          <a:lstStyle/>
          <a:p>
            <a:pPr marL="0" marR="0" lvl="0" indent="0" algn="ctr" defTabSz="914400" eaLnBrk="1" fontAlgn="auto" latinLnBrk="0" hangingPunct="1">
              <a:lnSpc>
                <a:spcPts val="1100"/>
              </a:lnSpc>
              <a:spcBef>
                <a:spcPts val="0"/>
              </a:spcBef>
              <a:spcAft>
                <a:spcPts val="0"/>
              </a:spcAft>
              <a:buClrTx/>
              <a:buSzTx/>
              <a:buFontTx/>
              <a:buNone/>
              <a:tabLst/>
              <a:defRPr/>
            </a:pPr>
            <a:endParaRPr kumimoji="0" lang="ja-JP" altLang="en-US" sz="180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p:txBody>
      </p:sp>
      <p:cxnSp>
        <p:nvCxnSpPr>
          <p:cNvPr id="148" name="直線コネクタ 147">
            <a:extLst>
              <a:ext uri="{FF2B5EF4-FFF2-40B4-BE49-F238E27FC236}">
                <a16:creationId xmlns:a16="http://schemas.microsoft.com/office/drawing/2014/main" id="{4D322CC2-C750-4212-A816-C43FB88666EC}"/>
              </a:ext>
            </a:extLst>
          </p:cNvPr>
          <p:cNvCxnSpPr>
            <a:cxnSpLocks/>
            <a:stCxn id="147" idx="5"/>
            <a:endCxn id="165" idx="0"/>
          </p:cNvCxnSpPr>
          <p:nvPr/>
        </p:nvCxnSpPr>
        <p:spPr>
          <a:xfrm flipH="1">
            <a:off x="901826" y="3531911"/>
            <a:ext cx="204971" cy="762333"/>
          </a:xfrm>
          <a:prstGeom prst="line">
            <a:avLst/>
          </a:prstGeom>
          <a:noFill/>
          <a:ln w="6350" cap="flat" cmpd="sng" algn="ctr">
            <a:solidFill>
              <a:sysClr val="windowText" lastClr="000000"/>
            </a:solidFill>
            <a:prstDash val="solid"/>
            <a:miter lim="800000"/>
          </a:ln>
          <a:effectLst/>
        </p:spPr>
      </p:cxnSp>
      <p:cxnSp>
        <p:nvCxnSpPr>
          <p:cNvPr id="149" name="直線コネクタ 148"/>
          <p:cNvCxnSpPr>
            <a:cxnSpLocks/>
            <a:stCxn id="141" idx="6"/>
            <a:endCxn id="158" idx="2"/>
          </p:cNvCxnSpPr>
          <p:nvPr/>
        </p:nvCxnSpPr>
        <p:spPr>
          <a:xfrm flipV="1">
            <a:off x="8553400" y="1602112"/>
            <a:ext cx="422206" cy="1709054"/>
          </a:xfrm>
          <a:prstGeom prst="line">
            <a:avLst/>
          </a:prstGeom>
          <a:noFill/>
          <a:ln w="6350" cap="flat" cmpd="sng" algn="ctr">
            <a:solidFill>
              <a:sysClr val="windowText" lastClr="000000"/>
            </a:solidFill>
            <a:prstDash val="solid"/>
            <a:miter lim="800000"/>
          </a:ln>
          <a:effectLst/>
        </p:spPr>
      </p:cxnSp>
      <p:cxnSp>
        <p:nvCxnSpPr>
          <p:cNvPr id="150" name="直線コネクタ 149"/>
          <p:cNvCxnSpPr>
            <a:cxnSpLocks/>
            <a:stCxn id="128" idx="7"/>
            <a:endCxn id="171" idx="1"/>
          </p:cNvCxnSpPr>
          <p:nvPr/>
        </p:nvCxnSpPr>
        <p:spPr>
          <a:xfrm flipV="1">
            <a:off x="1379491" y="1927006"/>
            <a:ext cx="860698" cy="1320817"/>
          </a:xfrm>
          <a:prstGeom prst="line">
            <a:avLst/>
          </a:prstGeom>
          <a:noFill/>
          <a:ln w="6350" cap="flat" cmpd="sng" algn="ctr">
            <a:solidFill>
              <a:sysClr val="windowText" lastClr="000000"/>
            </a:solidFill>
            <a:prstDash val="solid"/>
            <a:miter lim="800000"/>
          </a:ln>
          <a:effectLst/>
        </p:spPr>
      </p:cxnSp>
      <p:sp>
        <p:nvSpPr>
          <p:cNvPr id="151" name="正方形/長方形 150"/>
          <p:cNvSpPr/>
          <p:nvPr/>
        </p:nvSpPr>
        <p:spPr>
          <a:xfrm>
            <a:off x="4563638" y="963956"/>
            <a:ext cx="1563466" cy="643318"/>
          </a:xfrm>
          <a:prstGeom prst="rect">
            <a:avLst/>
          </a:prstGeom>
          <a:solidFill>
            <a:srgbClr val="D3B9DF"/>
          </a:solidFill>
          <a:ln w="12700" cap="flat" cmpd="sng" algn="ctr">
            <a:noFill/>
            <a:prstDash val="solid"/>
            <a:miter lim="800000"/>
          </a:ln>
          <a:effectLst/>
        </p:spPr>
        <p:txBody>
          <a:bodyPr rtlCol="0" anchor="ctr"/>
          <a:lstStyle/>
          <a:p>
            <a:pPr marL="0" marR="0" lvl="0" indent="0" algn="ctr" defTabSz="914400" eaLnBrk="1" fontAlgn="auto" latinLnBrk="0" hangingPunct="1">
              <a:lnSpc>
                <a:spcPts val="1100"/>
              </a:lnSpc>
              <a:spcBef>
                <a:spcPts val="0"/>
              </a:spcBef>
              <a:spcAft>
                <a:spcPts val="0"/>
              </a:spcAft>
              <a:buClrTx/>
              <a:buSzTx/>
              <a:buFontTx/>
              <a:buNone/>
              <a:tabLst/>
              <a:defRPr/>
            </a:pPr>
            <a:r>
              <a:rPr kumimoji="0" lang="en-US" altLang="ja-JP" sz="1050" b="1" i="0" u="sng" strike="noStrike" kern="0" cap="none" spc="0" normalizeH="0" baseline="0" noProof="0" dirty="0">
                <a:ln>
                  <a:noFill/>
                </a:ln>
                <a:solidFill>
                  <a:prstClr val="black"/>
                </a:solidFill>
                <a:effectLst/>
                <a:uLnTx/>
                <a:uFillTx/>
                <a:latin typeface="Calibri" panose="020F0502020204030204"/>
                <a:ea typeface="Meiryo UI" panose="020B0604030504040204" pitchFamily="50" charset="-128"/>
                <a:cs typeface="メイリオ" panose="020B0604030504040204" pitchFamily="50" charset="-128"/>
              </a:rPr>
              <a:t>Korea </a:t>
            </a:r>
            <a:r>
              <a:rPr kumimoji="0" lang="ja-JP" altLang="en-US" sz="1050" b="1" i="0" u="sng" strike="noStrike" kern="0" cap="none" spc="0" normalizeH="0" baseline="0" noProof="0" dirty="0">
                <a:ln>
                  <a:noFill/>
                </a:ln>
                <a:solidFill>
                  <a:prstClr val="black"/>
                </a:solidFill>
                <a:effectLst/>
                <a:uLnTx/>
                <a:uFillTx/>
                <a:latin typeface="Calibri" panose="020F0502020204030204"/>
                <a:ea typeface="Meiryo UI" panose="020B0604030504040204" pitchFamily="50" charset="-128"/>
                <a:cs typeface="メイリオ" panose="020B0604030504040204" pitchFamily="50" charset="-128"/>
              </a:rPr>
              <a:t>・</a:t>
            </a:r>
            <a:r>
              <a:rPr kumimoji="0" lang="en-US" altLang="ja-JP" sz="1050" b="1" i="0" u="sng" strike="noStrike" kern="0" cap="none" spc="0" normalizeH="0" baseline="0" noProof="0" dirty="0" err="1">
                <a:ln>
                  <a:noFill/>
                </a:ln>
                <a:solidFill>
                  <a:prstClr val="black"/>
                </a:solidFill>
                <a:effectLst/>
                <a:uLnTx/>
                <a:uFillTx/>
                <a:latin typeface="Calibri" panose="020F0502020204030204"/>
                <a:ea typeface="Meiryo UI" panose="020B0604030504040204" pitchFamily="50" charset="-128"/>
                <a:cs typeface="メイリオ" panose="020B0604030504040204" pitchFamily="50" charset="-128"/>
              </a:rPr>
              <a:t>Wolseong</a:t>
            </a:r>
            <a:r>
              <a:rPr kumimoji="0" lang="en-US" altLang="ja-JP" sz="1050" b="1" i="0" u="sng" strike="noStrike" kern="0" cap="none" spc="0" normalizeH="0" baseline="0" noProof="0" dirty="0">
                <a:ln>
                  <a:noFill/>
                </a:ln>
                <a:solidFill>
                  <a:prstClr val="black"/>
                </a:solidFill>
                <a:effectLst/>
                <a:uLnTx/>
                <a:uFillTx/>
                <a:latin typeface="Calibri" panose="020F0502020204030204"/>
                <a:ea typeface="Meiryo UI" panose="020B0604030504040204" pitchFamily="50" charset="-128"/>
                <a:cs typeface="メイリオ" panose="020B0604030504040204" pitchFamily="50" charset="-128"/>
              </a:rPr>
              <a:t> NPP</a:t>
            </a:r>
            <a:endParaRPr kumimoji="0" lang="en-US" altLang="zh-TW" sz="1050" b="1" i="0" u="sng" strike="noStrike" kern="0" cap="none" spc="0" normalizeH="0" baseline="0" noProof="0" dirty="0">
              <a:ln>
                <a:noFill/>
              </a:ln>
              <a:solidFill>
                <a:prstClr val="black"/>
              </a:solidFill>
              <a:effectLst/>
              <a:uLnTx/>
              <a:uFillTx/>
              <a:latin typeface="Calibri" panose="020F0502020204030204"/>
              <a:ea typeface="Meiryo UI" panose="020B0604030504040204" pitchFamily="50" charset="-128"/>
              <a:cs typeface="メイリオ" panose="020B0604030504040204" pitchFamily="50" charset="-128"/>
            </a:endParaRPr>
          </a:p>
          <a:p>
            <a:pPr marL="0" marR="0" lvl="0" indent="0" algn="ctr" defTabSz="914400" eaLnBrk="1" fontAlgn="auto" latinLnBrk="0" hangingPunct="1">
              <a:lnSpc>
                <a:spcPts val="1100"/>
              </a:lnSpc>
              <a:spcBef>
                <a:spcPts val="0"/>
              </a:spcBef>
              <a:spcAft>
                <a:spcPts val="0"/>
              </a:spcAft>
              <a:buClrTx/>
              <a:buSzTx/>
              <a:buFontTx/>
              <a:buNone/>
              <a:tabLst/>
              <a:defRPr/>
            </a:pPr>
            <a:r>
              <a:rPr kumimoji="0" lang="en-US" altLang="ja-JP" sz="1050" b="1" i="0" u="none" strike="noStrike" kern="0" cap="none" spc="0" normalizeH="0" baseline="0" noProof="0" dirty="0">
                <a:ln>
                  <a:noFill/>
                </a:ln>
                <a:solidFill>
                  <a:prstClr val="black"/>
                </a:solidFill>
                <a:effectLst/>
                <a:uLnTx/>
                <a:uFillTx/>
                <a:latin typeface="Calibri" panose="020F0502020204030204"/>
                <a:ea typeface="Meiryo UI" panose="020B0604030504040204" pitchFamily="50" charset="-128"/>
                <a:cs typeface="メイリオ" panose="020B0604030504040204" pitchFamily="50" charset="-128"/>
              </a:rPr>
              <a:t>Liquid</a:t>
            </a:r>
            <a:r>
              <a:rPr kumimoji="0" lang="ja-JP" altLang="en-US" sz="1050" b="1" i="0" u="none" strike="noStrike" kern="0" cap="none" spc="0" normalizeH="0" baseline="0" noProof="0" dirty="0">
                <a:ln>
                  <a:noFill/>
                </a:ln>
                <a:solidFill>
                  <a:prstClr val="black"/>
                </a:solidFill>
                <a:effectLst/>
                <a:uLnTx/>
                <a:uFillTx/>
                <a:latin typeface="Calibri" panose="020F0502020204030204"/>
                <a:ea typeface="Meiryo UI" panose="020B0604030504040204" pitchFamily="50" charset="-128"/>
                <a:cs typeface="メイリオ" panose="020B0604030504040204" pitchFamily="50" charset="-128"/>
              </a:rPr>
              <a:t>：</a:t>
            </a:r>
            <a:r>
              <a:rPr kumimoji="0" lang="en-US" altLang="ja-JP" sz="1050" b="1" i="0" u="none" strike="noStrike" kern="0" cap="none" spc="0" normalizeH="0" baseline="0" noProof="0" dirty="0">
                <a:ln>
                  <a:noFill/>
                </a:ln>
                <a:solidFill>
                  <a:prstClr val="black"/>
                </a:solidFill>
                <a:effectLst/>
                <a:uLnTx/>
                <a:uFillTx/>
                <a:latin typeface="Calibri" panose="020F0502020204030204"/>
                <a:ea typeface="Meiryo UI" panose="020B0604030504040204" pitchFamily="50" charset="-128"/>
                <a:cs typeface="メイリオ" panose="020B0604030504040204" pitchFamily="50" charset="-128"/>
              </a:rPr>
              <a:t>About 17 TBq</a:t>
            </a:r>
          </a:p>
          <a:p>
            <a:pPr marL="0" marR="0" lvl="0" indent="0" algn="ctr" defTabSz="914400" eaLnBrk="1" fontAlgn="auto" latinLnBrk="0" hangingPunct="1">
              <a:lnSpc>
                <a:spcPts val="1100"/>
              </a:lnSpc>
              <a:spcBef>
                <a:spcPts val="0"/>
              </a:spcBef>
              <a:spcAft>
                <a:spcPts val="0"/>
              </a:spcAft>
              <a:buClrTx/>
              <a:buSzTx/>
              <a:buFontTx/>
              <a:buNone/>
              <a:tabLst/>
              <a:defRPr/>
            </a:pPr>
            <a:r>
              <a:rPr kumimoji="0" lang="en-US" altLang="ja-JP" sz="1050" b="1" i="0" u="none" strike="noStrike" kern="0" cap="none" spc="0" normalizeH="0" baseline="0" noProof="0" dirty="0">
                <a:ln>
                  <a:noFill/>
                </a:ln>
                <a:solidFill>
                  <a:prstClr val="black"/>
                </a:solidFill>
                <a:effectLst/>
                <a:uLnTx/>
                <a:uFillTx/>
                <a:latin typeface="Calibri" panose="020F0502020204030204"/>
                <a:ea typeface="Meiryo UI" panose="020B0604030504040204" pitchFamily="50" charset="-128"/>
                <a:cs typeface="メイリオ" panose="020B0604030504040204" pitchFamily="50" charset="-128"/>
              </a:rPr>
              <a:t>Steam</a:t>
            </a:r>
            <a:r>
              <a:rPr kumimoji="0" lang="ja-JP" altLang="en-US" sz="1050" b="1" i="0" u="none" strike="noStrike" kern="0" cap="none" spc="0" normalizeH="0" baseline="0" noProof="0" dirty="0">
                <a:ln>
                  <a:noFill/>
                </a:ln>
                <a:solidFill>
                  <a:prstClr val="black"/>
                </a:solidFill>
                <a:effectLst/>
                <a:uLnTx/>
                <a:uFillTx/>
                <a:latin typeface="Calibri" panose="020F0502020204030204"/>
                <a:ea typeface="Meiryo UI" panose="020B0604030504040204" pitchFamily="50" charset="-128"/>
                <a:cs typeface="メイリオ" panose="020B0604030504040204" pitchFamily="50" charset="-128"/>
              </a:rPr>
              <a:t>：</a:t>
            </a:r>
            <a:r>
              <a:rPr kumimoji="0" lang="en-US" altLang="ja-JP" sz="1050" b="1" i="0" u="none" strike="noStrike" kern="0" cap="none" spc="0" normalizeH="0" baseline="0" noProof="0" dirty="0">
                <a:ln>
                  <a:noFill/>
                </a:ln>
                <a:solidFill>
                  <a:prstClr val="black"/>
                </a:solidFill>
                <a:effectLst/>
                <a:uLnTx/>
                <a:uFillTx/>
                <a:latin typeface="Calibri" panose="020F0502020204030204"/>
                <a:ea typeface="Meiryo UI" panose="020B0604030504040204" pitchFamily="50" charset="-128"/>
                <a:cs typeface="メイリオ" panose="020B0604030504040204" pitchFamily="50" charset="-128"/>
              </a:rPr>
              <a:t>About 119 TBq</a:t>
            </a:r>
          </a:p>
          <a:p>
            <a:pPr marL="0" marR="0" lvl="0" indent="0" algn="ctr" defTabSz="914400" eaLnBrk="1" fontAlgn="auto" latinLnBrk="0" hangingPunct="1">
              <a:lnSpc>
                <a:spcPts val="1100"/>
              </a:lnSpc>
              <a:spcBef>
                <a:spcPts val="0"/>
              </a:spcBef>
              <a:spcAft>
                <a:spcPts val="0"/>
              </a:spcAft>
              <a:buClrTx/>
              <a:buSzTx/>
              <a:buFontTx/>
              <a:buNone/>
              <a:tabLst/>
              <a:defRPr/>
            </a:pPr>
            <a:r>
              <a:rPr kumimoji="0" lang="en-US" altLang="ja-JP" sz="1050" b="1" i="0" u="none" strike="noStrike" kern="0" cap="none" spc="0" normalizeH="0" baseline="0" noProof="0" dirty="0">
                <a:ln>
                  <a:noFill/>
                </a:ln>
                <a:solidFill>
                  <a:prstClr val="black"/>
                </a:solidFill>
                <a:effectLst/>
                <a:uLnTx/>
                <a:uFillTx/>
                <a:latin typeface="Calibri" panose="020F0502020204030204"/>
                <a:ea typeface="Meiryo UI" panose="020B0604030504040204" pitchFamily="50" charset="-128"/>
                <a:cs typeface="メイリオ" panose="020B0604030504040204" pitchFamily="50" charset="-128"/>
              </a:rPr>
              <a:t>(in 2016)</a:t>
            </a:r>
          </a:p>
        </p:txBody>
      </p:sp>
      <p:sp>
        <p:nvSpPr>
          <p:cNvPr id="152" name="正方形/長方形 151"/>
          <p:cNvSpPr/>
          <p:nvPr/>
        </p:nvSpPr>
        <p:spPr>
          <a:xfrm>
            <a:off x="4407123" y="4629393"/>
            <a:ext cx="1609896" cy="600447"/>
          </a:xfrm>
          <a:prstGeom prst="rect">
            <a:avLst/>
          </a:prstGeom>
          <a:solidFill>
            <a:srgbClr val="ED7D31">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ts val="1100"/>
              </a:lnSpc>
              <a:spcBef>
                <a:spcPts val="0"/>
              </a:spcBef>
              <a:spcAft>
                <a:spcPts val="0"/>
              </a:spcAft>
              <a:buClrTx/>
              <a:buSzTx/>
              <a:buFontTx/>
              <a:buNone/>
              <a:tabLst/>
              <a:defRPr/>
            </a:pPr>
            <a:r>
              <a:rPr kumimoji="0" lang="en-US" altLang="ja-JP" sz="1050" b="1" i="0" u="sng" strike="noStrike" kern="0" cap="none" spc="0" normalizeH="0" baseline="0" noProof="0" dirty="0">
                <a:ln>
                  <a:noFill/>
                </a:ln>
                <a:solidFill>
                  <a:prstClr val="black"/>
                </a:solidFill>
                <a:effectLst/>
                <a:uLnTx/>
                <a:uFillTx/>
                <a:latin typeface="Calibri" panose="020F0502020204030204"/>
                <a:ea typeface="Meiryo UI" panose="020B0604030504040204" pitchFamily="50" charset="-128"/>
                <a:cs typeface="メイリオ" panose="020B0604030504040204" pitchFamily="50" charset="-128"/>
              </a:rPr>
              <a:t>Korea</a:t>
            </a:r>
            <a:r>
              <a:rPr kumimoji="0" lang="ja-JP" altLang="en-US" sz="1050" b="1" i="0" u="sng" strike="noStrike" kern="0" cap="none" spc="0" normalizeH="0" baseline="0" noProof="0" dirty="0">
                <a:ln>
                  <a:noFill/>
                </a:ln>
                <a:solidFill>
                  <a:prstClr val="black"/>
                </a:solidFill>
                <a:effectLst/>
                <a:uLnTx/>
                <a:uFillTx/>
                <a:latin typeface="Calibri" panose="020F0502020204030204"/>
                <a:ea typeface="Meiryo UI" panose="020B0604030504040204" pitchFamily="50" charset="-128"/>
                <a:cs typeface="メイリオ" panose="020B0604030504040204" pitchFamily="50" charset="-128"/>
              </a:rPr>
              <a:t>・</a:t>
            </a:r>
            <a:r>
              <a:rPr kumimoji="0" lang="en-US" altLang="ja-JP" sz="1050" b="1" i="0" u="sng" strike="noStrike" kern="0" cap="none" spc="0" normalizeH="0" baseline="0" noProof="0" dirty="0">
                <a:ln>
                  <a:noFill/>
                </a:ln>
                <a:solidFill>
                  <a:prstClr val="black"/>
                </a:solidFill>
                <a:effectLst/>
                <a:uLnTx/>
                <a:uFillTx/>
                <a:latin typeface="Calibri" panose="020F0502020204030204"/>
                <a:ea typeface="Meiryo UI" panose="020B0604030504040204" pitchFamily="50" charset="-128"/>
                <a:cs typeface="メイリオ" panose="020B0604030504040204" pitchFamily="50" charset="-128"/>
              </a:rPr>
              <a:t>Kori NPP</a:t>
            </a:r>
            <a:endParaRPr kumimoji="0" lang="en-US" altLang="zh-TW" sz="1050" b="1" i="0" u="sng" strike="noStrike" kern="0" cap="none" spc="0" normalizeH="0" baseline="0" noProof="0" dirty="0">
              <a:ln>
                <a:noFill/>
              </a:ln>
              <a:solidFill>
                <a:prstClr val="black"/>
              </a:solidFill>
              <a:effectLst/>
              <a:uLnTx/>
              <a:uFillTx/>
              <a:latin typeface="Calibri" panose="020F0502020204030204"/>
              <a:ea typeface="Meiryo UI" panose="020B0604030504040204" pitchFamily="50" charset="-128"/>
              <a:cs typeface="メイリオ" panose="020B0604030504040204" pitchFamily="50" charset="-128"/>
            </a:endParaRPr>
          </a:p>
          <a:p>
            <a:pPr marL="0" marR="0" lvl="0" indent="0" algn="ctr" defTabSz="914400" eaLnBrk="1" fontAlgn="auto" latinLnBrk="0" hangingPunct="1">
              <a:lnSpc>
                <a:spcPts val="1100"/>
              </a:lnSpc>
              <a:spcBef>
                <a:spcPts val="0"/>
              </a:spcBef>
              <a:spcAft>
                <a:spcPts val="0"/>
              </a:spcAft>
              <a:buClrTx/>
              <a:buSzTx/>
              <a:buFontTx/>
              <a:buNone/>
              <a:tabLst/>
              <a:defRPr/>
            </a:pPr>
            <a:r>
              <a:rPr kumimoji="0" lang="en-US" altLang="ja-JP" sz="1050" b="1" i="0" u="none" strike="noStrike" kern="0" cap="none" spc="0" normalizeH="0" baseline="0" noProof="0" dirty="0">
                <a:ln>
                  <a:noFill/>
                </a:ln>
                <a:solidFill>
                  <a:prstClr val="black"/>
                </a:solidFill>
                <a:effectLst/>
                <a:uLnTx/>
                <a:uFillTx/>
                <a:latin typeface="Calibri" panose="020F0502020204030204"/>
                <a:ea typeface="Meiryo UI" panose="020B0604030504040204" pitchFamily="50" charset="-128"/>
                <a:cs typeface="メイリオ" panose="020B0604030504040204" pitchFamily="50" charset="-128"/>
              </a:rPr>
              <a:t>Liquid  </a:t>
            </a:r>
            <a:r>
              <a:rPr kumimoji="0" lang="ja-JP" altLang="en-US" sz="1050" b="1" i="0" u="none" strike="noStrike" kern="0" cap="none" spc="0" normalizeH="0" baseline="0" noProof="0" dirty="0">
                <a:ln>
                  <a:noFill/>
                </a:ln>
                <a:solidFill>
                  <a:prstClr val="black"/>
                </a:solidFill>
                <a:effectLst/>
                <a:uLnTx/>
                <a:uFillTx/>
                <a:latin typeface="Calibri" panose="020F0502020204030204"/>
                <a:ea typeface="Meiryo UI" panose="020B0604030504040204" pitchFamily="50" charset="-128"/>
                <a:cs typeface="メイリオ" panose="020B0604030504040204" pitchFamily="50" charset="-128"/>
              </a:rPr>
              <a:t>：</a:t>
            </a:r>
            <a:r>
              <a:rPr kumimoji="0" lang="en-US" altLang="ja-JP" sz="1050" b="1" i="0" u="none" strike="noStrike" kern="0" cap="none" spc="0" normalizeH="0" baseline="0" noProof="0" dirty="0">
                <a:ln>
                  <a:noFill/>
                </a:ln>
                <a:solidFill>
                  <a:prstClr val="black"/>
                </a:solidFill>
                <a:effectLst/>
                <a:uLnTx/>
                <a:uFillTx/>
                <a:latin typeface="Calibri" panose="020F0502020204030204"/>
                <a:ea typeface="Meiryo UI" panose="020B0604030504040204" pitchFamily="50" charset="-128"/>
                <a:cs typeface="メイリオ" panose="020B0604030504040204" pitchFamily="50" charset="-128"/>
              </a:rPr>
              <a:t> About 36 TBq</a:t>
            </a:r>
          </a:p>
          <a:p>
            <a:pPr marL="0" marR="0" lvl="0" indent="0" algn="ctr" defTabSz="914400" eaLnBrk="1" fontAlgn="auto" latinLnBrk="0" hangingPunct="1">
              <a:lnSpc>
                <a:spcPts val="1100"/>
              </a:lnSpc>
              <a:spcBef>
                <a:spcPts val="0"/>
              </a:spcBef>
              <a:spcAft>
                <a:spcPts val="0"/>
              </a:spcAft>
              <a:buClrTx/>
              <a:buSzTx/>
              <a:buFontTx/>
              <a:buNone/>
              <a:tabLst/>
              <a:defRPr/>
            </a:pPr>
            <a:r>
              <a:rPr kumimoji="0" lang="en-US" altLang="ja-JP" sz="1050" b="1" i="0" u="none" strike="noStrike" kern="0" cap="none" spc="0" normalizeH="0" baseline="0" noProof="0" dirty="0">
                <a:ln>
                  <a:noFill/>
                </a:ln>
                <a:solidFill>
                  <a:prstClr val="black"/>
                </a:solidFill>
                <a:effectLst/>
                <a:uLnTx/>
                <a:uFillTx/>
                <a:latin typeface="Calibri" panose="020F0502020204030204"/>
                <a:ea typeface="Meiryo UI" panose="020B0604030504040204" pitchFamily="50" charset="-128"/>
                <a:cs typeface="メイリオ" panose="020B0604030504040204" pitchFamily="50" charset="-128"/>
              </a:rPr>
              <a:t>Steam  </a:t>
            </a:r>
            <a:r>
              <a:rPr kumimoji="0" lang="ja-JP" altLang="en-US" sz="1050" b="1" i="0" u="none" strike="noStrike" kern="0" cap="none" spc="0" normalizeH="0" baseline="0" noProof="0" dirty="0">
                <a:ln>
                  <a:noFill/>
                </a:ln>
                <a:solidFill>
                  <a:prstClr val="black"/>
                </a:solidFill>
                <a:effectLst/>
                <a:uLnTx/>
                <a:uFillTx/>
                <a:latin typeface="Calibri" panose="020F0502020204030204"/>
                <a:ea typeface="Meiryo UI" panose="020B0604030504040204" pitchFamily="50" charset="-128"/>
                <a:cs typeface="メイリオ" panose="020B0604030504040204" pitchFamily="50" charset="-128"/>
              </a:rPr>
              <a:t>：</a:t>
            </a:r>
            <a:r>
              <a:rPr kumimoji="0" lang="en-US" altLang="ja-JP" sz="1050" b="1" i="0" u="none" strike="noStrike" kern="0" cap="none" spc="0" normalizeH="0" baseline="0" noProof="0" dirty="0">
                <a:ln>
                  <a:noFill/>
                </a:ln>
                <a:solidFill>
                  <a:prstClr val="black"/>
                </a:solidFill>
                <a:effectLst/>
                <a:uLnTx/>
                <a:uFillTx/>
                <a:latin typeface="Calibri" panose="020F0502020204030204"/>
                <a:ea typeface="Meiryo UI" panose="020B0604030504040204" pitchFamily="50" charset="-128"/>
                <a:cs typeface="メイリオ" panose="020B0604030504040204" pitchFamily="50" charset="-128"/>
              </a:rPr>
              <a:t> About 16 TBq</a:t>
            </a:r>
          </a:p>
          <a:p>
            <a:pPr marL="0" marR="0" lvl="0" indent="0" algn="ctr" defTabSz="914400" eaLnBrk="1" fontAlgn="auto" latinLnBrk="0" hangingPunct="1">
              <a:lnSpc>
                <a:spcPts val="1100"/>
              </a:lnSpc>
              <a:spcBef>
                <a:spcPts val="0"/>
              </a:spcBef>
              <a:spcAft>
                <a:spcPts val="0"/>
              </a:spcAft>
              <a:buClrTx/>
              <a:buSzTx/>
              <a:buFontTx/>
              <a:buNone/>
              <a:tabLst/>
              <a:defRPr/>
            </a:pPr>
            <a:r>
              <a:rPr kumimoji="0" lang="ja-JP" altLang="en-US" sz="1050" b="1" i="0" u="none" strike="noStrike" kern="0" cap="none" spc="0" normalizeH="0" baseline="0" noProof="0" dirty="0">
                <a:ln>
                  <a:noFill/>
                </a:ln>
                <a:solidFill>
                  <a:prstClr val="black"/>
                </a:solidFill>
                <a:effectLst/>
                <a:uLnTx/>
                <a:uFillTx/>
                <a:latin typeface="Calibri" panose="020F0502020204030204"/>
                <a:ea typeface="Meiryo UI" panose="020B0604030504040204" pitchFamily="50" charset="-128"/>
                <a:cs typeface="メイリオ" panose="020B0604030504040204" pitchFamily="50" charset="-128"/>
              </a:rPr>
              <a:t>（</a:t>
            </a:r>
            <a:r>
              <a:rPr kumimoji="0" lang="en-US" altLang="ja-JP" sz="1050" b="1" i="0" u="none" strike="noStrike" kern="0" cap="none" spc="0" normalizeH="0" baseline="0" noProof="0" dirty="0">
                <a:ln>
                  <a:noFill/>
                </a:ln>
                <a:solidFill>
                  <a:prstClr val="black"/>
                </a:solidFill>
                <a:effectLst/>
                <a:uLnTx/>
                <a:uFillTx/>
                <a:latin typeface="Calibri" panose="020F0502020204030204"/>
                <a:ea typeface="Meiryo UI" panose="020B0604030504040204" pitchFamily="50" charset="-128"/>
                <a:cs typeface="メイリオ" panose="020B0604030504040204" pitchFamily="50" charset="-128"/>
              </a:rPr>
              <a:t>in 2016</a:t>
            </a:r>
            <a:r>
              <a:rPr kumimoji="0" lang="ja-JP" altLang="en-US" sz="1050" b="1" i="0" u="none" strike="noStrike" kern="0" cap="none" spc="0" normalizeH="0" baseline="0" noProof="0" dirty="0">
                <a:ln>
                  <a:noFill/>
                </a:ln>
                <a:solidFill>
                  <a:prstClr val="black"/>
                </a:solidFill>
                <a:effectLst/>
                <a:uLnTx/>
                <a:uFillTx/>
                <a:latin typeface="Calibri" panose="020F0502020204030204"/>
                <a:ea typeface="Meiryo UI" panose="020B0604030504040204" pitchFamily="50" charset="-128"/>
                <a:cs typeface="メイリオ" panose="020B0604030504040204" pitchFamily="50" charset="-128"/>
              </a:rPr>
              <a:t>）</a:t>
            </a:r>
            <a:endParaRPr kumimoji="0" lang="en-US" altLang="ja-JP" sz="1050" b="1" i="0" u="none" strike="noStrike" kern="0" cap="none" spc="0" normalizeH="0" baseline="0" noProof="0" dirty="0">
              <a:ln>
                <a:noFill/>
              </a:ln>
              <a:solidFill>
                <a:prstClr val="black"/>
              </a:solidFill>
              <a:effectLst/>
              <a:uLnTx/>
              <a:uFillTx/>
              <a:latin typeface="Calibri" panose="020F0502020204030204"/>
              <a:ea typeface="Meiryo UI" panose="020B0604030504040204" pitchFamily="50" charset="-128"/>
              <a:cs typeface="メイリオ" panose="020B0604030504040204" pitchFamily="50" charset="-128"/>
            </a:endParaRPr>
          </a:p>
        </p:txBody>
      </p:sp>
      <p:sp>
        <p:nvSpPr>
          <p:cNvPr id="153" name="正方形/長方形 152"/>
          <p:cNvSpPr/>
          <p:nvPr/>
        </p:nvSpPr>
        <p:spPr>
          <a:xfrm>
            <a:off x="2230992" y="3547073"/>
            <a:ext cx="1678921" cy="695209"/>
          </a:xfrm>
          <a:prstGeom prst="rect">
            <a:avLst/>
          </a:prstGeom>
          <a:solidFill>
            <a:srgbClr val="70AD47">
              <a:lumMod val="40000"/>
              <a:lumOff val="6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ts val="1100"/>
              </a:lnSpc>
              <a:spcBef>
                <a:spcPts val="0"/>
              </a:spcBef>
              <a:spcAft>
                <a:spcPts val="0"/>
              </a:spcAft>
              <a:buClrTx/>
              <a:buSzTx/>
              <a:buFontTx/>
              <a:buNone/>
              <a:tabLst/>
              <a:defRPr/>
            </a:pPr>
            <a:r>
              <a:rPr kumimoji="0" lang="en-US" altLang="ja-JP" sz="1050" b="1" i="0" u="sng" strike="noStrike" kern="0" cap="none" spc="0" normalizeH="0" baseline="0" noProof="0" dirty="0">
                <a:ln>
                  <a:noFill/>
                </a:ln>
                <a:solidFill>
                  <a:prstClr val="black"/>
                </a:solidFill>
                <a:effectLst/>
                <a:uLnTx/>
                <a:uFillTx/>
                <a:latin typeface="Calibri" panose="020F0502020204030204"/>
                <a:ea typeface="Meiryo UI" panose="020B0604030504040204" pitchFamily="50" charset="-128"/>
                <a:cs typeface="メイリオ" panose="020B0604030504040204" pitchFamily="50" charset="-128"/>
              </a:rPr>
              <a:t>France </a:t>
            </a:r>
            <a:r>
              <a:rPr kumimoji="0" lang="ja-JP" altLang="en-US" sz="1050" b="1" i="0" u="sng" strike="noStrike" kern="0" cap="none" spc="0" normalizeH="0" baseline="0" noProof="0" dirty="0">
                <a:ln>
                  <a:noFill/>
                </a:ln>
                <a:solidFill>
                  <a:prstClr val="black"/>
                </a:solidFill>
                <a:effectLst/>
                <a:uLnTx/>
                <a:uFillTx/>
                <a:latin typeface="Calibri" panose="020F0502020204030204"/>
                <a:ea typeface="Meiryo UI" panose="020B0604030504040204" pitchFamily="50" charset="-128"/>
                <a:cs typeface="メイリオ" panose="020B0604030504040204" pitchFamily="50" charset="-128"/>
              </a:rPr>
              <a:t>・</a:t>
            </a:r>
            <a:r>
              <a:rPr kumimoji="0" lang="en-US" altLang="ja-JP" sz="1050" b="1" i="0" u="sng" strike="noStrike" kern="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La Hague reprocessing plant </a:t>
            </a:r>
          </a:p>
          <a:p>
            <a:pPr marL="0" marR="0" lvl="0" indent="0" algn="ctr" defTabSz="914400" eaLnBrk="1" fontAlgn="auto" latinLnBrk="0" hangingPunct="1">
              <a:lnSpc>
                <a:spcPts val="1100"/>
              </a:lnSpc>
              <a:spcBef>
                <a:spcPts val="0"/>
              </a:spcBef>
              <a:spcAft>
                <a:spcPts val="0"/>
              </a:spcAft>
              <a:buClrTx/>
              <a:buSzTx/>
              <a:buFontTx/>
              <a:buNone/>
              <a:tabLst/>
              <a:defRPr/>
            </a:pPr>
            <a:r>
              <a:rPr kumimoji="0" lang="en-US" altLang="ja-JP" sz="1050" b="1" i="0" u="none" strike="noStrike" kern="0" cap="none" spc="0" normalizeH="0" baseline="0" noProof="0" dirty="0">
                <a:ln>
                  <a:noFill/>
                </a:ln>
                <a:solidFill>
                  <a:prstClr val="black"/>
                </a:solidFill>
                <a:effectLst/>
                <a:uLnTx/>
                <a:uFillTx/>
                <a:latin typeface="Calibri" panose="020F0502020204030204"/>
                <a:ea typeface="Meiryo UI" panose="020B0604030504040204" pitchFamily="50" charset="-128"/>
                <a:cs typeface="メイリオ" panose="020B0604030504040204" pitchFamily="50" charset="-128"/>
              </a:rPr>
              <a:t>Liquid</a:t>
            </a:r>
            <a:r>
              <a:rPr kumimoji="0" lang="ja-JP" altLang="en-US" sz="1050" b="1" i="0" u="none" strike="noStrike" kern="0" cap="none" spc="0" normalizeH="0" baseline="0" noProof="0" dirty="0">
                <a:ln>
                  <a:noFill/>
                </a:ln>
                <a:solidFill>
                  <a:prstClr val="black"/>
                </a:solidFill>
                <a:effectLst/>
                <a:uLnTx/>
                <a:uFillTx/>
                <a:latin typeface="Calibri" panose="020F0502020204030204"/>
                <a:ea typeface="Meiryo UI" panose="020B0604030504040204" pitchFamily="50" charset="-128"/>
                <a:cs typeface="メイリオ" panose="020B0604030504040204" pitchFamily="50" charset="-128"/>
              </a:rPr>
              <a:t>：</a:t>
            </a:r>
            <a:r>
              <a:rPr kumimoji="0" lang="en-US" altLang="ja-JP" sz="1050" b="1" i="0" u="none" strike="noStrike" kern="0" cap="none" spc="0" normalizeH="0" baseline="0" noProof="0" dirty="0">
                <a:ln>
                  <a:noFill/>
                </a:ln>
                <a:solidFill>
                  <a:prstClr val="black"/>
                </a:solidFill>
                <a:effectLst/>
                <a:uLnTx/>
                <a:uFillTx/>
                <a:latin typeface="Calibri" panose="020F0502020204030204"/>
                <a:ea typeface="Meiryo UI" panose="020B0604030504040204" pitchFamily="50" charset="-128"/>
                <a:cs typeface="メイリオ" panose="020B0604030504040204" pitchFamily="50" charset="-128"/>
              </a:rPr>
              <a:t> About 13700 TBq</a:t>
            </a:r>
          </a:p>
          <a:p>
            <a:pPr marL="0" marR="0" lvl="0" indent="0" algn="ctr" defTabSz="914400" eaLnBrk="1" fontAlgn="auto" latinLnBrk="0" hangingPunct="1">
              <a:lnSpc>
                <a:spcPts val="1100"/>
              </a:lnSpc>
              <a:spcBef>
                <a:spcPts val="0"/>
              </a:spcBef>
              <a:spcAft>
                <a:spcPts val="0"/>
              </a:spcAft>
              <a:buClrTx/>
              <a:buSzTx/>
              <a:buFontTx/>
              <a:buNone/>
              <a:tabLst/>
              <a:defRPr/>
            </a:pPr>
            <a:r>
              <a:rPr kumimoji="0" lang="en-US" altLang="ja-JP" sz="1050" b="1" i="0" u="none" strike="noStrike" kern="0" cap="none" spc="0" normalizeH="0" baseline="0" noProof="0" dirty="0">
                <a:ln>
                  <a:noFill/>
                </a:ln>
                <a:solidFill>
                  <a:prstClr val="black"/>
                </a:solidFill>
                <a:effectLst/>
                <a:uLnTx/>
                <a:uFillTx/>
                <a:latin typeface="Calibri" panose="020F0502020204030204"/>
                <a:ea typeface="Meiryo UI" panose="020B0604030504040204" pitchFamily="50" charset="-128"/>
                <a:cs typeface="メイリオ" panose="020B0604030504040204" pitchFamily="50" charset="-128"/>
              </a:rPr>
              <a:t>Steam</a:t>
            </a:r>
            <a:r>
              <a:rPr kumimoji="0" lang="ja-JP" altLang="en-US" sz="1050" b="1" i="0" u="none" strike="noStrike" kern="0" cap="none" spc="0" normalizeH="0" baseline="0" noProof="0" dirty="0">
                <a:ln>
                  <a:noFill/>
                </a:ln>
                <a:solidFill>
                  <a:prstClr val="black"/>
                </a:solidFill>
                <a:effectLst/>
                <a:uLnTx/>
                <a:uFillTx/>
                <a:latin typeface="Calibri" panose="020F0502020204030204"/>
                <a:ea typeface="Meiryo UI" panose="020B0604030504040204" pitchFamily="50" charset="-128"/>
                <a:cs typeface="メイリオ" panose="020B0604030504040204" pitchFamily="50" charset="-128"/>
              </a:rPr>
              <a:t>： </a:t>
            </a:r>
            <a:r>
              <a:rPr kumimoji="0" lang="en-US" altLang="ja-JP" sz="1050" b="1" i="0" u="none" strike="noStrike" kern="0" cap="none" spc="0" normalizeH="0" baseline="0" noProof="0" dirty="0">
                <a:ln>
                  <a:noFill/>
                </a:ln>
                <a:solidFill>
                  <a:prstClr val="black"/>
                </a:solidFill>
                <a:effectLst/>
                <a:uLnTx/>
                <a:uFillTx/>
                <a:latin typeface="Calibri" panose="020F0502020204030204"/>
                <a:ea typeface="Meiryo UI" panose="020B0604030504040204" pitchFamily="50" charset="-128"/>
                <a:cs typeface="メイリオ" panose="020B0604030504040204" pitchFamily="50" charset="-128"/>
              </a:rPr>
              <a:t>About 78 TBq</a:t>
            </a:r>
          </a:p>
          <a:p>
            <a:pPr marL="0" marR="0" lvl="0" indent="0" algn="ctr" defTabSz="914400" eaLnBrk="1" fontAlgn="auto" latinLnBrk="0" hangingPunct="1">
              <a:lnSpc>
                <a:spcPts val="1100"/>
              </a:lnSpc>
              <a:spcBef>
                <a:spcPts val="0"/>
              </a:spcBef>
              <a:spcAft>
                <a:spcPts val="0"/>
              </a:spcAft>
              <a:buClrTx/>
              <a:buSzTx/>
              <a:buFontTx/>
              <a:buNone/>
              <a:tabLst/>
              <a:defRPr/>
            </a:pPr>
            <a:r>
              <a:rPr kumimoji="0" lang="en-US" altLang="ja-JP" sz="1050" b="1" i="0" u="none" strike="noStrike" kern="0" cap="none" spc="0" normalizeH="0" baseline="0" noProof="0" dirty="0">
                <a:ln>
                  <a:noFill/>
                </a:ln>
                <a:solidFill>
                  <a:prstClr val="black"/>
                </a:solidFill>
                <a:effectLst/>
                <a:uLnTx/>
                <a:uFillTx/>
                <a:latin typeface="Calibri" panose="020F0502020204030204"/>
                <a:ea typeface="Meiryo UI" panose="020B0604030504040204" pitchFamily="50" charset="-128"/>
                <a:cs typeface="メイリオ" panose="020B0604030504040204" pitchFamily="50" charset="-128"/>
              </a:rPr>
              <a:t>(in 2015)</a:t>
            </a:r>
          </a:p>
        </p:txBody>
      </p:sp>
      <p:sp>
        <p:nvSpPr>
          <p:cNvPr id="154" name="正方形/長方形 153">
            <a:extLst>
              <a:ext uri="{FF2B5EF4-FFF2-40B4-BE49-F238E27FC236}">
                <a16:creationId xmlns:a16="http://schemas.microsoft.com/office/drawing/2014/main" id="{E84B110D-DEDD-4F42-A866-7641E79371D9}"/>
              </a:ext>
            </a:extLst>
          </p:cNvPr>
          <p:cNvSpPr/>
          <p:nvPr/>
        </p:nvSpPr>
        <p:spPr>
          <a:xfrm>
            <a:off x="136421" y="4850577"/>
            <a:ext cx="1524719" cy="544380"/>
          </a:xfrm>
          <a:prstGeom prst="rect">
            <a:avLst/>
          </a:prstGeom>
          <a:solidFill>
            <a:srgbClr val="99CCFF"/>
          </a:solidFill>
          <a:ln w="12700" cap="flat" cmpd="sng" algn="ctr">
            <a:noFill/>
            <a:prstDash val="solid"/>
            <a:miter lim="800000"/>
          </a:ln>
          <a:effectLst/>
        </p:spPr>
        <p:txBody>
          <a:bodyPr rtlCol="0" anchor="ctr"/>
          <a:lstStyle/>
          <a:p>
            <a:pPr marL="0" marR="0" lvl="0" indent="0" algn="ctr" defTabSz="914400" eaLnBrk="1" fontAlgn="auto" latinLnBrk="0" hangingPunct="1">
              <a:lnSpc>
                <a:spcPts val="1100"/>
              </a:lnSpc>
              <a:spcBef>
                <a:spcPts val="0"/>
              </a:spcBef>
              <a:spcAft>
                <a:spcPts val="0"/>
              </a:spcAft>
              <a:buClrTx/>
              <a:buSzTx/>
              <a:buFontTx/>
              <a:buNone/>
              <a:tabLst/>
              <a:defRPr/>
            </a:pPr>
            <a:r>
              <a:rPr kumimoji="0" lang="en-US" altLang="ja-JP" sz="1050" b="1" i="0" u="sng" strike="noStrike" kern="0" cap="none" spc="0" normalizeH="0" baseline="0" noProof="0" dirty="0">
                <a:ln>
                  <a:noFill/>
                </a:ln>
                <a:solidFill>
                  <a:prstClr val="black"/>
                </a:solidFill>
                <a:effectLst/>
                <a:uLnTx/>
                <a:uFillTx/>
                <a:latin typeface="Calibri" panose="020F0502020204030204"/>
                <a:ea typeface="Meiryo UI" panose="020B0604030504040204" pitchFamily="50" charset="-128"/>
                <a:cs typeface="メイリオ" panose="020B0604030504040204" pitchFamily="50" charset="-128"/>
              </a:rPr>
              <a:t>Spain</a:t>
            </a:r>
            <a:r>
              <a:rPr kumimoji="0" lang="ja-JP" altLang="en-US" sz="1050" b="1" i="0" u="sng" strike="noStrike" kern="0" cap="none" spc="0" normalizeH="0" baseline="0" noProof="0" dirty="0">
                <a:ln>
                  <a:noFill/>
                </a:ln>
                <a:solidFill>
                  <a:prstClr val="black"/>
                </a:solidFill>
                <a:effectLst/>
                <a:uLnTx/>
                <a:uFillTx/>
                <a:latin typeface="Calibri" panose="020F0502020204030204"/>
                <a:ea typeface="Meiryo UI" panose="020B0604030504040204" pitchFamily="50" charset="-128"/>
                <a:cs typeface="メイリオ" panose="020B0604030504040204" pitchFamily="50" charset="-128"/>
              </a:rPr>
              <a:t>・</a:t>
            </a:r>
            <a:r>
              <a:rPr kumimoji="0" lang="en-US" altLang="ja-JP" sz="1050" b="1" i="0" u="sng" strike="noStrike" kern="0" cap="none" spc="0" normalizeH="0" baseline="0" noProof="0" dirty="0" err="1">
                <a:ln>
                  <a:noFill/>
                </a:ln>
                <a:solidFill>
                  <a:prstClr val="black"/>
                </a:solidFill>
                <a:effectLst/>
                <a:uLnTx/>
                <a:uFillTx/>
                <a:latin typeface="Calibri" panose="020F0502020204030204"/>
                <a:ea typeface="Meiryo UI" panose="020B0604030504040204" pitchFamily="50" charset="-128"/>
                <a:cs typeface="メイリオ" panose="020B0604030504040204" pitchFamily="50" charset="-128"/>
              </a:rPr>
              <a:t>Cofrentes</a:t>
            </a:r>
            <a:r>
              <a:rPr kumimoji="0" lang="en-US" altLang="ja-JP" sz="1050" b="1" i="0" u="sng" strike="noStrike" kern="0" cap="none" spc="0" normalizeH="0" baseline="0" noProof="0" dirty="0">
                <a:ln>
                  <a:noFill/>
                </a:ln>
                <a:solidFill>
                  <a:prstClr val="black"/>
                </a:solidFill>
                <a:effectLst/>
                <a:uLnTx/>
                <a:uFillTx/>
                <a:latin typeface="Calibri" panose="020F0502020204030204"/>
                <a:ea typeface="Meiryo UI" panose="020B0604030504040204" pitchFamily="50" charset="-128"/>
                <a:cs typeface="メイリオ" panose="020B0604030504040204" pitchFamily="50" charset="-128"/>
              </a:rPr>
              <a:t> NPP</a:t>
            </a:r>
          </a:p>
          <a:p>
            <a:pPr marL="0" marR="0" lvl="0" indent="0" algn="ctr" defTabSz="914400" eaLnBrk="1" fontAlgn="auto" latinLnBrk="0" hangingPunct="1">
              <a:lnSpc>
                <a:spcPts val="1100"/>
              </a:lnSpc>
              <a:spcBef>
                <a:spcPts val="0"/>
              </a:spcBef>
              <a:spcAft>
                <a:spcPts val="0"/>
              </a:spcAft>
              <a:buClrTx/>
              <a:buSzTx/>
              <a:buFontTx/>
              <a:buNone/>
              <a:tabLst/>
              <a:defRPr/>
            </a:pPr>
            <a:r>
              <a:rPr kumimoji="0" lang="en-US" altLang="ja-JP" sz="1050" b="1" i="0" u="none" strike="noStrike" kern="0" cap="none" spc="0" normalizeH="0" baseline="0" noProof="0" dirty="0">
                <a:ln>
                  <a:noFill/>
                </a:ln>
                <a:solidFill>
                  <a:prstClr val="black"/>
                </a:solidFill>
                <a:effectLst/>
                <a:uLnTx/>
                <a:uFillTx/>
                <a:latin typeface="Calibri" panose="020F0502020204030204"/>
                <a:ea typeface="Meiryo UI" panose="020B0604030504040204" pitchFamily="50" charset="-128"/>
                <a:cs typeface="メイリオ" panose="020B0604030504040204" pitchFamily="50" charset="-128"/>
              </a:rPr>
              <a:t>Liquid  </a:t>
            </a:r>
            <a:r>
              <a:rPr kumimoji="0" lang="ja-JP" altLang="en-US" sz="1050" b="1" i="0" u="none" strike="noStrike" kern="0" cap="none" spc="0" normalizeH="0" baseline="0" noProof="0" dirty="0">
                <a:ln>
                  <a:noFill/>
                </a:ln>
                <a:solidFill>
                  <a:prstClr val="black"/>
                </a:solidFill>
                <a:effectLst/>
                <a:uLnTx/>
                <a:uFillTx/>
                <a:latin typeface="Calibri" panose="020F0502020204030204"/>
                <a:ea typeface="Meiryo UI" panose="020B0604030504040204" pitchFamily="50" charset="-128"/>
                <a:cs typeface="メイリオ" panose="020B0604030504040204" pitchFamily="50" charset="-128"/>
              </a:rPr>
              <a:t>：</a:t>
            </a:r>
            <a:r>
              <a:rPr kumimoji="0" lang="en-US" altLang="ja-JP" sz="1050" b="1" i="0" u="none" strike="noStrike" kern="0" cap="none" spc="0" normalizeH="0" baseline="0" noProof="0" dirty="0">
                <a:ln>
                  <a:noFill/>
                </a:ln>
                <a:solidFill>
                  <a:prstClr val="black"/>
                </a:solidFill>
                <a:effectLst/>
                <a:uLnTx/>
                <a:uFillTx/>
                <a:latin typeface="Calibri" panose="020F0502020204030204"/>
                <a:ea typeface="Meiryo UI" panose="020B0604030504040204" pitchFamily="50" charset="-128"/>
                <a:cs typeface="メイリオ" panose="020B0604030504040204" pitchFamily="50" charset="-128"/>
              </a:rPr>
              <a:t>About 3.1 TBq</a:t>
            </a:r>
          </a:p>
          <a:p>
            <a:pPr marL="0" marR="0" lvl="0" indent="0" algn="ctr" defTabSz="914400" eaLnBrk="1" fontAlgn="auto" latinLnBrk="0" hangingPunct="1">
              <a:lnSpc>
                <a:spcPts val="1100"/>
              </a:lnSpc>
              <a:spcBef>
                <a:spcPts val="0"/>
              </a:spcBef>
              <a:spcAft>
                <a:spcPts val="0"/>
              </a:spcAft>
              <a:buClrTx/>
              <a:buSzTx/>
              <a:buFontTx/>
              <a:buNone/>
              <a:tabLst/>
              <a:defRPr/>
            </a:pPr>
            <a:r>
              <a:rPr kumimoji="0" lang="en-US" altLang="ja-JP" sz="1050" b="1" i="0" u="none" strike="noStrike" kern="0" cap="none" spc="0" normalizeH="0" baseline="0" noProof="0" dirty="0">
                <a:ln>
                  <a:noFill/>
                </a:ln>
                <a:solidFill>
                  <a:prstClr val="black"/>
                </a:solidFill>
                <a:effectLst/>
                <a:uLnTx/>
                <a:uFillTx/>
                <a:latin typeface="Calibri" panose="020F0502020204030204"/>
                <a:ea typeface="Meiryo UI" panose="020B0604030504040204" pitchFamily="50" charset="-128"/>
                <a:cs typeface="メイリオ" panose="020B0604030504040204" pitchFamily="50" charset="-128"/>
              </a:rPr>
              <a:t>Steam </a:t>
            </a:r>
            <a:r>
              <a:rPr kumimoji="0" lang="ja-JP" altLang="en-US" sz="1050" b="1" i="0" u="none" strike="noStrike" kern="0" cap="none" spc="0" normalizeH="0" baseline="0" noProof="0" dirty="0">
                <a:ln>
                  <a:noFill/>
                </a:ln>
                <a:solidFill>
                  <a:prstClr val="black"/>
                </a:solidFill>
                <a:effectLst/>
                <a:uLnTx/>
                <a:uFillTx/>
                <a:latin typeface="Calibri" panose="020F0502020204030204"/>
                <a:ea typeface="Meiryo UI" panose="020B0604030504040204" pitchFamily="50" charset="-128"/>
                <a:cs typeface="メイリオ" panose="020B0604030504040204" pitchFamily="50" charset="-128"/>
              </a:rPr>
              <a:t>：</a:t>
            </a:r>
            <a:r>
              <a:rPr kumimoji="0" lang="en-US" altLang="ja-JP" sz="1050" b="1" i="0" u="none" strike="noStrike" kern="0" cap="none" spc="0" normalizeH="0" baseline="0" noProof="0" dirty="0">
                <a:ln>
                  <a:noFill/>
                </a:ln>
                <a:solidFill>
                  <a:prstClr val="black"/>
                </a:solidFill>
                <a:effectLst/>
                <a:uLnTx/>
                <a:uFillTx/>
                <a:latin typeface="Calibri" panose="020F0502020204030204"/>
                <a:ea typeface="Meiryo UI" panose="020B0604030504040204" pitchFamily="50" charset="-128"/>
                <a:cs typeface="メイリオ" panose="020B0604030504040204" pitchFamily="50" charset="-128"/>
              </a:rPr>
              <a:t>About 3.9 TBq</a:t>
            </a:r>
          </a:p>
          <a:p>
            <a:pPr marL="0" marR="0" lvl="0" indent="0" algn="ctr" defTabSz="914400" eaLnBrk="1" fontAlgn="auto" latinLnBrk="0" hangingPunct="1">
              <a:lnSpc>
                <a:spcPts val="1100"/>
              </a:lnSpc>
              <a:spcBef>
                <a:spcPts val="0"/>
              </a:spcBef>
              <a:spcAft>
                <a:spcPts val="0"/>
              </a:spcAft>
              <a:buClrTx/>
              <a:buSzTx/>
              <a:buFontTx/>
              <a:buNone/>
              <a:tabLst/>
              <a:defRPr/>
            </a:pPr>
            <a:r>
              <a:rPr kumimoji="0" lang="en-US" altLang="ja-JP" sz="1050" b="1" i="0" u="none" strike="noStrike" kern="0" cap="none" spc="0" normalizeH="0" baseline="0" noProof="0" dirty="0">
                <a:ln>
                  <a:noFill/>
                </a:ln>
                <a:solidFill>
                  <a:prstClr val="black"/>
                </a:solidFill>
                <a:effectLst/>
                <a:uLnTx/>
                <a:uFillTx/>
                <a:latin typeface="Calibri" panose="020F0502020204030204"/>
                <a:ea typeface="Meiryo UI" panose="020B0604030504040204" pitchFamily="50" charset="-128"/>
                <a:cs typeface="メイリオ" panose="020B0604030504040204" pitchFamily="50" charset="-128"/>
              </a:rPr>
              <a:t>( in 2002)</a:t>
            </a:r>
          </a:p>
        </p:txBody>
      </p:sp>
      <p:sp>
        <p:nvSpPr>
          <p:cNvPr id="155" name="正方形/長方形 154">
            <a:extLst>
              <a:ext uri="{FF2B5EF4-FFF2-40B4-BE49-F238E27FC236}">
                <a16:creationId xmlns:a16="http://schemas.microsoft.com/office/drawing/2014/main" id="{F202F604-B99A-4817-8496-8F0CA2B0A5C7}"/>
              </a:ext>
            </a:extLst>
          </p:cNvPr>
          <p:cNvSpPr/>
          <p:nvPr/>
        </p:nvSpPr>
        <p:spPr>
          <a:xfrm>
            <a:off x="8136438" y="3959415"/>
            <a:ext cx="1648144" cy="564934"/>
          </a:xfrm>
          <a:prstGeom prst="rect">
            <a:avLst/>
          </a:prstGeom>
          <a:solidFill>
            <a:srgbClr val="99CCFF"/>
          </a:solidFill>
          <a:ln w="12700" cap="flat" cmpd="sng" algn="ctr">
            <a:noFill/>
            <a:prstDash val="solid"/>
            <a:miter lim="800000"/>
          </a:ln>
          <a:effectLst/>
        </p:spPr>
        <p:txBody>
          <a:bodyPr rtlCol="0" anchor="ctr"/>
          <a:lstStyle/>
          <a:p>
            <a:pPr marL="0" marR="0" lvl="0" indent="0" algn="ctr" defTabSz="914400" eaLnBrk="1" fontAlgn="auto" latinLnBrk="0" hangingPunct="1">
              <a:lnSpc>
                <a:spcPts val="1100"/>
              </a:lnSpc>
              <a:spcBef>
                <a:spcPts val="0"/>
              </a:spcBef>
              <a:spcAft>
                <a:spcPts val="0"/>
              </a:spcAft>
              <a:buClrTx/>
              <a:buSzTx/>
              <a:buFontTx/>
              <a:buNone/>
              <a:tabLst/>
              <a:defRPr/>
            </a:pPr>
            <a:r>
              <a:rPr kumimoji="0" lang="en-US" altLang="ja-JP" sz="1050" b="1" i="0" u="sng" strike="noStrike" kern="0" cap="none" spc="0" normalizeH="0" baseline="0" noProof="0" dirty="0">
                <a:ln>
                  <a:noFill/>
                </a:ln>
                <a:solidFill>
                  <a:prstClr val="black"/>
                </a:solidFill>
                <a:effectLst/>
                <a:uLnTx/>
                <a:uFillTx/>
                <a:latin typeface="Calibri" panose="020F0502020204030204"/>
                <a:ea typeface="Meiryo UI" panose="020B0604030504040204" pitchFamily="50" charset="-128"/>
                <a:cs typeface="メイリオ" panose="020B0604030504040204" pitchFamily="50" charset="-128"/>
              </a:rPr>
              <a:t>US</a:t>
            </a:r>
            <a:r>
              <a:rPr kumimoji="0" lang="ja-JP" altLang="en-US" sz="1050" b="1" i="0" u="sng" strike="noStrike" kern="0" cap="none" spc="0" normalizeH="0" baseline="0" noProof="0" dirty="0">
                <a:ln>
                  <a:noFill/>
                </a:ln>
                <a:solidFill>
                  <a:prstClr val="black"/>
                </a:solidFill>
                <a:effectLst/>
                <a:uLnTx/>
                <a:uFillTx/>
                <a:latin typeface="Calibri" panose="020F0502020204030204"/>
                <a:ea typeface="Meiryo UI" panose="020B0604030504040204" pitchFamily="50" charset="-128"/>
                <a:cs typeface="メイリオ" panose="020B0604030504040204" pitchFamily="50" charset="-128"/>
              </a:rPr>
              <a:t>・</a:t>
            </a:r>
            <a:r>
              <a:rPr kumimoji="0" lang="en-US" altLang="ja-JP" sz="1050" b="1" i="0" u="sng" strike="noStrike" kern="0" cap="none" spc="0" normalizeH="0" baseline="0" noProof="0" dirty="0">
                <a:ln>
                  <a:noFill/>
                </a:ln>
                <a:solidFill>
                  <a:prstClr val="black"/>
                </a:solidFill>
                <a:effectLst/>
                <a:uLnTx/>
                <a:uFillTx/>
                <a:latin typeface="Calibri" panose="020F0502020204030204"/>
                <a:ea typeface="Meiryo UI" panose="020B0604030504040204" pitchFamily="50" charset="-128"/>
                <a:cs typeface="メイリオ" panose="020B0604030504040204" pitchFamily="50" charset="-128"/>
              </a:rPr>
              <a:t>Brunswick 1 NPP</a:t>
            </a:r>
          </a:p>
          <a:p>
            <a:pPr marL="0" marR="0" lvl="0" indent="0" algn="ctr" defTabSz="914400" eaLnBrk="1" fontAlgn="auto" latinLnBrk="0" hangingPunct="1">
              <a:lnSpc>
                <a:spcPts val="1100"/>
              </a:lnSpc>
              <a:spcBef>
                <a:spcPts val="0"/>
              </a:spcBef>
              <a:spcAft>
                <a:spcPts val="0"/>
              </a:spcAft>
              <a:buClrTx/>
              <a:buSzTx/>
              <a:buFontTx/>
              <a:buNone/>
              <a:tabLst/>
              <a:defRPr/>
            </a:pPr>
            <a:r>
              <a:rPr kumimoji="0" lang="en-US" altLang="ja-JP" sz="1050" b="1" i="0" u="none" strike="noStrike" kern="0" cap="none" spc="0" normalizeH="0" baseline="0" noProof="0" dirty="0">
                <a:ln>
                  <a:noFill/>
                </a:ln>
                <a:solidFill>
                  <a:prstClr val="black"/>
                </a:solidFill>
                <a:effectLst/>
                <a:uLnTx/>
                <a:uFillTx/>
                <a:latin typeface="Calibri" panose="020F0502020204030204"/>
                <a:ea typeface="Meiryo UI" panose="020B0604030504040204" pitchFamily="50" charset="-128"/>
                <a:cs typeface="メイリオ" panose="020B0604030504040204" pitchFamily="50" charset="-128"/>
              </a:rPr>
              <a:t>Liquid</a:t>
            </a:r>
            <a:r>
              <a:rPr kumimoji="0" lang="ja-JP" altLang="en-US" sz="1050" b="1" i="0" u="none" strike="noStrike" kern="0" cap="none" spc="0" normalizeH="0" baseline="0" noProof="0" dirty="0">
                <a:ln>
                  <a:noFill/>
                </a:ln>
                <a:solidFill>
                  <a:prstClr val="black"/>
                </a:solidFill>
                <a:effectLst/>
                <a:uLnTx/>
                <a:uFillTx/>
                <a:latin typeface="Calibri" panose="020F0502020204030204"/>
                <a:ea typeface="Meiryo UI" panose="020B0604030504040204" pitchFamily="50" charset="-128"/>
                <a:cs typeface="メイリオ" panose="020B0604030504040204" pitchFamily="50" charset="-128"/>
              </a:rPr>
              <a:t>：</a:t>
            </a:r>
            <a:r>
              <a:rPr kumimoji="0" lang="en-US" altLang="ja-JP" sz="1050" b="1" i="0" u="none" strike="noStrike" kern="0" cap="none" spc="0" normalizeH="0" baseline="0" noProof="0" dirty="0">
                <a:ln>
                  <a:noFill/>
                </a:ln>
                <a:solidFill>
                  <a:prstClr val="black"/>
                </a:solidFill>
                <a:effectLst/>
                <a:uLnTx/>
                <a:uFillTx/>
                <a:latin typeface="Calibri" panose="020F0502020204030204"/>
                <a:ea typeface="Meiryo UI" panose="020B0604030504040204" pitchFamily="50" charset="-128"/>
                <a:cs typeface="メイリオ" panose="020B0604030504040204" pitchFamily="50" charset="-128"/>
              </a:rPr>
              <a:t> About 0.2 TBq</a:t>
            </a:r>
          </a:p>
          <a:p>
            <a:pPr marL="0" marR="0" lvl="0" indent="0" algn="ctr" defTabSz="914400" eaLnBrk="1" fontAlgn="auto" latinLnBrk="0" hangingPunct="1">
              <a:lnSpc>
                <a:spcPts val="1100"/>
              </a:lnSpc>
              <a:spcBef>
                <a:spcPts val="0"/>
              </a:spcBef>
              <a:spcAft>
                <a:spcPts val="0"/>
              </a:spcAft>
              <a:buClrTx/>
              <a:buSzTx/>
              <a:buFontTx/>
              <a:buNone/>
              <a:tabLst/>
              <a:defRPr/>
            </a:pPr>
            <a:r>
              <a:rPr kumimoji="0" lang="en-US" altLang="ja-JP" sz="1050" b="1" i="0" u="none" strike="noStrike" kern="0" cap="none" spc="0" normalizeH="0" baseline="0" noProof="0" dirty="0">
                <a:ln>
                  <a:noFill/>
                </a:ln>
                <a:solidFill>
                  <a:prstClr val="black"/>
                </a:solidFill>
                <a:effectLst/>
                <a:uLnTx/>
                <a:uFillTx/>
                <a:latin typeface="Calibri" panose="020F0502020204030204"/>
                <a:ea typeface="Meiryo UI" panose="020B0604030504040204" pitchFamily="50" charset="-128"/>
                <a:cs typeface="メイリオ" panose="020B0604030504040204" pitchFamily="50" charset="-128"/>
              </a:rPr>
              <a:t>Steam</a:t>
            </a:r>
            <a:r>
              <a:rPr kumimoji="0" lang="ja-JP" altLang="en-US" sz="1050" b="1" i="0" u="none" strike="noStrike" kern="0" cap="none" spc="0" normalizeH="0" baseline="0" noProof="0" dirty="0">
                <a:ln>
                  <a:noFill/>
                </a:ln>
                <a:solidFill>
                  <a:prstClr val="black"/>
                </a:solidFill>
                <a:effectLst/>
                <a:uLnTx/>
                <a:uFillTx/>
                <a:latin typeface="Calibri" panose="020F0502020204030204"/>
                <a:ea typeface="Meiryo UI" panose="020B0604030504040204" pitchFamily="50" charset="-128"/>
                <a:cs typeface="メイリオ" panose="020B0604030504040204" pitchFamily="50" charset="-128"/>
              </a:rPr>
              <a:t>：</a:t>
            </a:r>
            <a:r>
              <a:rPr kumimoji="0" lang="en-US" altLang="ja-JP" sz="1050" b="1" i="0" u="none" strike="noStrike" kern="0" cap="none" spc="0" normalizeH="0" baseline="0" noProof="0" dirty="0">
                <a:ln>
                  <a:noFill/>
                </a:ln>
                <a:solidFill>
                  <a:prstClr val="black"/>
                </a:solidFill>
                <a:effectLst/>
                <a:uLnTx/>
                <a:uFillTx/>
                <a:latin typeface="Calibri" panose="020F0502020204030204"/>
                <a:ea typeface="Meiryo UI" panose="020B0604030504040204" pitchFamily="50" charset="-128"/>
                <a:cs typeface="メイリオ" panose="020B0604030504040204" pitchFamily="50" charset="-128"/>
              </a:rPr>
              <a:t> About 4.3 TBq</a:t>
            </a:r>
          </a:p>
          <a:p>
            <a:pPr marL="0" marR="0" lvl="0" indent="0" algn="ctr" defTabSz="914400" eaLnBrk="1" fontAlgn="auto" latinLnBrk="0" hangingPunct="1">
              <a:lnSpc>
                <a:spcPts val="1100"/>
              </a:lnSpc>
              <a:spcBef>
                <a:spcPts val="0"/>
              </a:spcBef>
              <a:spcAft>
                <a:spcPts val="0"/>
              </a:spcAft>
              <a:buClrTx/>
              <a:buSzTx/>
              <a:buFontTx/>
              <a:buNone/>
              <a:tabLst/>
              <a:defRPr/>
            </a:pPr>
            <a:r>
              <a:rPr kumimoji="0" lang="en-US" altLang="ja-JP" sz="1050" b="1" i="0" u="none" strike="noStrike" kern="0" cap="none" spc="0" normalizeH="0" baseline="0" noProof="0" dirty="0">
                <a:ln>
                  <a:noFill/>
                </a:ln>
                <a:solidFill>
                  <a:prstClr val="black"/>
                </a:solidFill>
                <a:effectLst/>
                <a:uLnTx/>
                <a:uFillTx/>
                <a:latin typeface="Calibri" panose="020F0502020204030204"/>
                <a:ea typeface="Meiryo UI" panose="020B0604030504040204" pitchFamily="50" charset="-128"/>
                <a:cs typeface="メイリオ" panose="020B0604030504040204" pitchFamily="50" charset="-128"/>
              </a:rPr>
              <a:t>(in 2002)</a:t>
            </a:r>
          </a:p>
        </p:txBody>
      </p:sp>
      <p:sp>
        <p:nvSpPr>
          <p:cNvPr id="156" name="正方形/長方形 155">
            <a:extLst>
              <a:ext uri="{FF2B5EF4-FFF2-40B4-BE49-F238E27FC236}">
                <a16:creationId xmlns:a16="http://schemas.microsoft.com/office/drawing/2014/main" id="{E0637524-2C86-4E10-8E9B-768DB34A5747}"/>
              </a:ext>
            </a:extLst>
          </p:cNvPr>
          <p:cNvSpPr/>
          <p:nvPr/>
        </p:nvSpPr>
        <p:spPr>
          <a:xfrm>
            <a:off x="6301703" y="4456753"/>
            <a:ext cx="1609425" cy="599165"/>
          </a:xfrm>
          <a:prstGeom prst="rect">
            <a:avLst/>
          </a:prstGeom>
          <a:solidFill>
            <a:srgbClr val="99CCFF"/>
          </a:solidFill>
          <a:ln w="12700" cap="flat" cmpd="sng" algn="ctr">
            <a:noFill/>
            <a:prstDash val="solid"/>
            <a:miter lim="800000"/>
          </a:ln>
          <a:effectLst/>
        </p:spPr>
        <p:txBody>
          <a:bodyPr rtlCol="0" anchor="ctr"/>
          <a:lstStyle/>
          <a:p>
            <a:pPr marL="0" marR="0" lvl="0" indent="0" algn="ctr" defTabSz="914400" eaLnBrk="1" fontAlgn="auto" latinLnBrk="0" hangingPunct="1">
              <a:lnSpc>
                <a:spcPts val="1100"/>
              </a:lnSpc>
              <a:spcBef>
                <a:spcPts val="0"/>
              </a:spcBef>
              <a:spcAft>
                <a:spcPts val="0"/>
              </a:spcAft>
              <a:buClrTx/>
              <a:buSzTx/>
              <a:buFontTx/>
              <a:buNone/>
              <a:tabLst/>
              <a:defRPr/>
            </a:pPr>
            <a:r>
              <a:rPr kumimoji="0" lang="en-US" altLang="ja-JP" sz="1050" b="1" i="0" u="sng" strike="noStrike" kern="0" cap="none" spc="0" normalizeH="0" baseline="0" noProof="0" dirty="0">
                <a:ln>
                  <a:noFill/>
                </a:ln>
                <a:solidFill>
                  <a:prstClr val="black"/>
                </a:solidFill>
                <a:effectLst/>
                <a:uLnTx/>
                <a:uFillTx/>
                <a:latin typeface="Calibri" panose="020F0502020204030204"/>
                <a:ea typeface="Meiryo UI" panose="020B0604030504040204" pitchFamily="50" charset="-128"/>
                <a:cs typeface="メイリオ" panose="020B0604030504040204" pitchFamily="50" charset="-128"/>
              </a:rPr>
              <a:t>US</a:t>
            </a:r>
            <a:r>
              <a:rPr kumimoji="0" lang="ja-JP" altLang="en-US" sz="1050" b="1" i="0" u="sng" strike="noStrike" kern="0" cap="none" spc="0" normalizeH="0" baseline="0" noProof="0" dirty="0">
                <a:ln>
                  <a:noFill/>
                </a:ln>
                <a:solidFill>
                  <a:prstClr val="black"/>
                </a:solidFill>
                <a:effectLst/>
                <a:uLnTx/>
                <a:uFillTx/>
                <a:latin typeface="Calibri" panose="020F0502020204030204"/>
                <a:ea typeface="Meiryo UI" panose="020B0604030504040204" pitchFamily="50" charset="-128"/>
                <a:cs typeface="メイリオ" panose="020B0604030504040204" pitchFamily="50" charset="-128"/>
              </a:rPr>
              <a:t>・</a:t>
            </a:r>
            <a:r>
              <a:rPr kumimoji="0" lang="en-US" altLang="ja-JP" sz="1050" b="1" i="0" u="sng" strike="noStrike" kern="0" cap="none" spc="0" normalizeH="0" baseline="0" noProof="0" dirty="0">
                <a:ln>
                  <a:noFill/>
                </a:ln>
                <a:solidFill>
                  <a:prstClr val="black"/>
                </a:solidFill>
                <a:effectLst/>
                <a:uLnTx/>
                <a:uFillTx/>
                <a:latin typeface="Calibri" panose="020F0502020204030204"/>
                <a:ea typeface="Meiryo UI" panose="020B0604030504040204" pitchFamily="50" charset="-128"/>
                <a:cs typeface="メイリオ" panose="020B0604030504040204" pitchFamily="50" charset="-128"/>
              </a:rPr>
              <a:t>Grand Gulf NPP</a:t>
            </a:r>
            <a:endParaRPr kumimoji="0" lang="en-US" altLang="zh-TW" sz="1050" b="1" i="0" u="sng" strike="noStrike" kern="0" cap="none" spc="0" normalizeH="0" baseline="0" noProof="0" dirty="0">
              <a:ln>
                <a:noFill/>
              </a:ln>
              <a:solidFill>
                <a:prstClr val="black"/>
              </a:solidFill>
              <a:effectLst/>
              <a:uLnTx/>
              <a:uFillTx/>
              <a:latin typeface="Calibri" panose="020F0502020204030204"/>
              <a:ea typeface="Meiryo UI" panose="020B0604030504040204" pitchFamily="50" charset="-128"/>
              <a:cs typeface="メイリオ" panose="020B0604030504040204" pitchFamily="50" charset="-128"/>
            </a:endParaRPr>
          </a:p>
          <a:p>
            <a:pPr marL="0" marR="0" lvl="0" indent="0" algn="ctr" defTabSz="914400" eaLnBrk="1" fontAlgn="auto" latinLnBrk="0" hangingPunct="1">
              <a:lnSpc>
                <a:spcPts val="1100"/>
              </a:lnSpc>
              <a:spcBef>
                <a:spcPts val="0"/>
              </a:spcBef>
              <a:spcAft>
                <a:spcPts val="0"/>
              </a:spcAft>
              <a:buClrTx/>
              <a:buSzTx/>
              <a:buFontTx/>
              <a:buNone/>
              <a:tabLst/>
              <a:defRPr/>
            </a:pPr>
            <a:r>
              <a:rPr kumimoji="0" lang="en-US" altLang="ja-JP" sz="1050" b="1" i="0" u="none" strike="noStrike" kern="0" cap="none" spc="0" normalizeH="0" baseline="0" noProof="0" dirty="0">
                <a:ln>
                  <a:noFill/>
                </a:ln>
                <a:solidFill>
                  <a:prstClr val="black"/>
                </a:solidFill>
                <a:effectLst/>
                <a:uLnTx/>
                <a:uFillTx/>
                <a:latin typeface="Calibri" panose="020F0502020204030204"/>
                <a:ea typeface="Meiryo UI" panose="020B0604030504040204" pitchFamily="50" charset="-128"/>
                <a:cs typeface="メイリオ" panose="020B0604030504040204" pitchFamily="50" charset="-128"/>
              </a:rPr>
              <a:t>Liquid  </a:t>
            </a:r>
            <a:r>
              <a:rPr kumimoji="0" lang="ja-JP" altLang="en-US" sz="1050" b="1" i="0" u="none" strike="noStrike" kern="0" cap="none" spc="0" normalizeH="0" baseline="0" noProof="0" dirty="0">
                <a:ln>
                  <a:noFill/>
                </a:ln>
                <a:solidFill>
                  <a:prstClr val="black"/>
                </a:solidFill>
                <a:effectLst/>
                <a:uLnTx/>
                <a:uFillTx/>
                <a:latin typeface="Calibri" panose="020F0502020204030204"/>
                <a:ea typeface="Meiryo UI" panose="020B0604030504040204" pitchFamily="50" charset="-128"/>
                <a:cs typeface="メイリオ" panose="020B0604030504040204" pitchFamily="50" charset="-128"/>
              </a:rPr>
              <a:t>：</a:t>
            </a:r>
            <a:r>
              <a:rPr kumimoji="0" lang="en-US" altLang="ja-JP" sz="1050" b="1" i="0" u="none" strike="noStrike" kern="0" cap="none" spc="0" normalizeH="0" baseline="0" noProof="0" dirty="0">
                <a:ln>
                  <a:noFill/>
                </a:ln>
                <a:solidFill>
                  <a:prstClr val="black"/>
                </a:solidFill>
                <a:effectLst/>
                <a:uLnTx/>
                <a:uFillTx/>
                <a:latin typeface="Calibri" panose="020F0502020204030204"/>
                <a:ea typeface="Meiryo UI" panose="020B0604030504040204" pitchFamily="50" charset="-128"/>
                <a:cs typeface="メイリオ" panose="020B0604030504040204" pitchFamily="50" charset="-128"/>
              </a:rPr>
              <a:t> About 2.0 TBq</a:t>
            </a:r>
          </a:p>
          <a:p>
            <a:pPr marL="0" marR="0" lvl="0" indent="0" algn="ctr" defTabSz="914400" eaLnBrk="1" fontAlgn="auto" latinLnBrk="0" hangingPunct="1">
              <a:lnSpc>
                <a:spcPts val="1100"/>
              </a:lnSpc>
              <a:spcBef>
                <a:spcPts val="0"/>
              </a:spcBef>
              <a:spcAft>
                <a:spcPts val="0"/>
              </a:spcAft>
              <a:buClrTx/>
              <a:buSzTx/>
              <a:buFontTx/>
              <a:buNone/>
              <a:tabLst/>
              <a:defRPr/>
            </a:pPr>
            <a:r>
              <a:rPr kumimoji="0" lang="en-US" altLang="ja-JP" sz="1050" b="1" i="0" u="none" strike="noStrike" kern="0" cap="none" spc="0" normalizeH="0" baseline="0" noProof="0" dirty="0">
                <a:ln>
                  <a:noFill/>
                </a:ln>
                <a:solidFill>
                  <a:prstClr val="black"/>
                </a:solidFill>
                <a:effectLst/>
                <a:uLnTx/>
                <a:uFillTx/>
                <a:latin typeface="Calibri" panose="020F0502020204030204"/>
                <a:ea typeface="Meiryo UI" panose="020B0604030504040204" pitchFamily="50" charset="-128"/>
                <a:cs typeface="メイリオ" panose="020B0604030504040204" pitchFamily="50" charset="-128"/>
              </a:rPr>
              <a:t>Steam  </a:t>
            </a:r>
            <a:r>
              <a:rPr kumimoji="0" lang="ja-JP" altLang="en-US" sz="1050" b="1" i="0" u="none" strike="noStrike" kern="0" cap="none" spc="0" normalizeH="0" baseline="0" noProof="0" dirty="0">
                <a:ln>
                  <a:noFill/>
                </a:ln>
                <a:solidFill>
                  <a:prstClr val="black"/>
                </a:solidFill>
                <a:effectLst/>
                <a:uLnTx/>
                <a:uFillTx/>
                <a:latin typeface="Calibri" panose="020F0502020204030204"/>
                <a:ea typeface="Meiryo UI" panose="020B0604030504040204" pitchFamily="50" charset="-128"/>
                <a:cs typeface="メイリオ" panose="020B0604030504040204" pitchFamily="50" charset="-128"/>
              </a:rPr>
              <a:t>：</a:t>
            </a:r>
            <a:r>
              <a:rPr kumimoji="0" lang="en-US" altLang="ja-JP" sz="1050" b="1" i="0" u="none" strike="noStrike" kern="0" cap="none" spc="0" normalizeH="0" baseline="0" noProof="0" dirty="0">
                <a:ln>
                  <a:noFill/>
                </a:ln>
                <a:solidFill>
                  <a:prstClr val="black"/>
                </a:solidFill>
                <a:effectLst/>
                <a:uLnTx/>
                <a:uFillTx/>
                <a:latin typeface="Calibri" panose="020F0502020204030204"/>
                <a:ea typeface="Meiryo UI" panose="020B0604030504040204" pitchFamily="50" charset="-128"/>
                <a:cs typeface="メイリオ" panose="020B0604030504040204" pitchFamily="50" charset="-128"/>
              </a:rPr>
              <a:t> About 2.6 TBq</a:t>
            </a:r>
          </a:p>
          <a:p>
            <a:pPr marL="0" marR="0" lvl="0" indent="0" algn="ctr" defTabSz="914400" eaLnBrk="1" fontAlgn="auto" latinLnBrk="0" hangingPunct="1">
              <a:lnSpc>
                <a:spcPts val="1100"/>
              </a:lnSpc>
              <a:spcBef>
                <a:spcPts val="0"/>
              </a:spcBef>
              <a:spcAft>
                <a:spcPts val="0"/>
              </a:spcAft>
              <a:buClrTx/>
              <a:buSzTx/>
              <a:buFontTx/>
              <a:buNone/>
              <a:tabLst/>
              <a:defRPr/>
            </a:pPr>
            <a:r>
              <a:rPr kumimoji="0" lang="en-US" altLang="ja-JP" sz="1050" b="1" i="0" u="none" strike="noStrike" kern="0" cap="none" spc="0" normalizeH="0" baseline="0" noProof="0" dirty="0">
                <a:ln>
                  <a:noFill/>
                </a:ln>
                <a:solidFill>
                  <a:prstClr val="black"/>
                </a:solidFill>
                <a:effectLst/>
                <a:uLnTx/>
                <a:uFillTx/>
                <a:latin typeface="Calibri" panose="020F0502020204030204"/>
                <a:ea typeface="Meiryo UI" panose="020B0604030504040204" pitchFamily="50" charset="-128"/>
                <a:cs typeface="メイリオ" panose="020B0604030504040204" pitchFamily="50" charset="-128"/>
              </a:rPr>
              <a:t>(in 2002)</a:t>
            </a:r>
          </a:p>
        </p:txBody>
      </p:sp>
      <p:sp>
        <p:nvSpPr>
          <p:cNvPr id="157" name="正方形/長方形 156">
            <a:extLst>
              <a:ext uri="{FF2B5EF4-FFF2-40B4-BE49-F238E27FC236}">
                <a16:creationId xmlns:a16="http://schemas.microsoft.com/office/drawing/2014/main" id="{FEC7B6AA-DCF0-4278-94C9-461F11975ED1}"/>
              </a:ext>
            </a:extLst>
          </p:cNvPr>
          <p:cNvSpPr/>
          <p:nvPr/>
        </p:nvSpPr>
        <p:spPr>
          <a:xfrm>
            <a:off x="6449898" y="2762584"/>
            <a:ext cx="1601686" cy="616978"/>
          </a:xfrm>
          <a:prstGeom prst="rect">
            <a:avLst/>
          </a:prstGeom>
          <a:solidFill>
            <a:srgbClr val="ED7D31">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ts val="1100"/>
              </a:lnSpc>
              <a:spcBef>
                <a:spcPts val="0"/>
              </a:spcBef>
              <a:spcAft>
                <a:spcPts val="0"/>
              </a:spcAft>
              <a:buClrTx/>
              <a:buSzTx/>
              <a:buFontTx/>
              <a:buNone/>
              <a:tabLst/>
              <a:defRPr/>
            </a:pPr>
            <a:r>
              <a:rPr kumimoji="0" lang="en-US" altLang="ja-JP" sz="1050" b="1" i="0" u="sng" strike="noStrike" kern="0" cap="none" spc="0" normalizeH="0" baseline="0" noProof="0" dirty="0">
                <a:ln>
                  <a:noFill/>
                </a:ln>
                <a:solidFill>
                  <a:prstClr val="black"/>
                </a:solidFill>
                <a:effectLst/>
                <a:uLnTx/>
                <a:uFillTx/>
                <a:latin typeface="Calibri" panose="020F0502020204030204"/>
                <a:ea typeface="Meiryo UI" panose="020B0604030504040204" pitchFamily="50" charset="-128"/>
                <a:cs typeface="メイリオ" panose="020B0604030504040204" pitchFamily="50" charset="-128"/>
              </a:rPr>
              <a:t>US</a:t>
            </a:r>
            <a:r>
              <a:rPr kumimoji="0" lang="ja-JP" altLang="en-US" sz="1050" b="1" i="0" u="sng" strike="noStrike" kern="0" cap="none" spc="0" normalizeH="0" baseline="0" noProof="0" dirty="0">
                <a:ln>
                  <a:noFill/>
                </a:ln>
                <a:solidFill>
                  <a:prstClr val="black"/>
                </a:solidFill>
                <a:effectLst/>
                <a:uLnTx/>
                <a:uFillTx/>
                <a:latin typeface="Calibri" panose="020F0502020204030204"/>
                <a:ea typeface="Meiryo UI" panose="020B0604030504040204" pitchFamily="50" charset="-128"/>
                <a:cs typeface="メイリオ" panose="020B0604030504040204" pitchFamily="50" charset="-128"/>
              </a:rPr>
              <a:t>・</a:t>
            </a:r>
            <a:r>
              <a:rPr kumimoji="0" lang="en-US" altLang="ja-JP" sz="1050" b="1" i="0" u="sng" strike="noStrike" kern="0" cap="none" spc="0" normalizeH="0" baseline="0" noProof="0" dirty="0">
                <a:ln>
                  <a:noFill/>
                </a:ln>
                <a:solidFill>
                  <a:prstClr val="black"/>
                </a:solidFill>
                <a:effectLst/>
                <a:uLnTx/>
                <a:uFillTx/>
                <a:latin typeface="Calibri" panose="020F0502020204030204"/>
                <a:ea typeface="Meiryo UI" panose="020B0604030504040204" pitchFamily="50" charset="-128"/>
                <a:cs typeface="メイリオ" panose="020B0604030504040204" pitchFamily="50" charset="-128"/>
              </a:rPr>
              <a:t>Diablo Canyon1</a:t>
            </a:r>
            <a:r>
              <a:rPr kumimoji="0" lang="ja-JP" altLang="en-US" sz="1050" b="1" i="0" u="sng" strike="noStrike" kern="0" cap="none" spc="0" normalizeH="0" baseline="0" noProof="0" dirty="0">
                <a:ln>
                  <a:noFill/>
                </a:ln>
                <a:solidFill>
                  <a:prstClr val="black"/>
                </a:solidFill>
                <a:effectLst/>
                <a:uLnTx/>
                <a:uFillTx/>
                <a:latin typeface="Calibri" panose="020F0502020204030204"/>
                <a:ea typeface="Meiryo UI" panose="020B0604030504040204" pitchFamily="50" charset="-128"/>
                <a:cs typeface="メイリオ" panose="020B0604030504040204" pitchFamily="50" charset="-128"/>
              </a:rPr>
              <a:t> </a:t>
            </a:r>
            <a:r>
              <a:rPr kumimoji="0" lang="en-US" altLang="ja-JP" sz="1050" b="1" i="0" u="sng" strike="noStrike" kern="0" cap="none" spc="0" normalizeH="0" baseline="0" noProof="0" dirty="0">
                <a:ln>
                  <a:noFill/>
                </a:ln>
                <a:solidFill>
                  <a:prstClr val="black"/>
                </a:solidFill>
                <a:effectLst/>
                <a:uLnTx/>
                <a:uFillTx/>
                <a:latin typeface="Calibri" panose="020F0502020204030204"/>
                <a:ea typeface="Meiryo UI" panose="020B0604030504040204" pitchFamily="50" charset="-128"/>
                <a:cs typeface="メイリオ" panose="020B0604030504040204" pitchFamily="50" charset="-128"/>
              </a:rPr>
              <a:t>NPP</a:t>
            </a:r>
            <a:endParaRPr kumimoji="0" lang="en-US" altLang="zh-TW" sz="1050" b="1" i="0" u="sng" strike="noStrike" kern="0" cap="none" spc="0" normalizeH="0" baseline="0" noProof="0" dirty="0">
              <a:ln>
                <a:noFill/>
              </a:ln>
              <a:solidFill>
                <a:prstClr val="black"/>
              </a:solidFill>
              <a:effectLst/>
              <a:uLnTx/>
              <a:uFillTx/>
              <a:latin typeface="Calibri" panose="020F0502020204030204"/>
              <a:ea typeface="Meiryo UI" panose="020B0604030504040204" pitchFamily="50" charset="-128"/>
              <a:cs typeface="メイリオ" panose="020B0604030504040204" pitchFamily="50" charset="-128"/>
            </a:endParaRPr>
          </a:p>
          <a:p>
            <a:pPr marL="0" marR="0" lvl="0" indent="0" algn="ctr" defTabSz="914400" eaLnBrk="1" fontAlgn="auto" latinLnBrk="0" hangingPunct="1">
              <a:lnSpc>
                <a:spcPts val="1100"/>
              </a:lnSpc>
              <a:spcBef>
                <a:spcPts val="0"/>
              </a:spcBef>
              <a:spcAft>
                <a:spcPts val="0"/>
              </a:spcAft>
              <a:buClrTx/>
              <a:buSzTx/>
              <a:buFontTx/>
              <a:buNone/>
              <a:tabLst/>
              <a:defRPr/>
            </a:pPr>
            <a:r>
              <a:rPr kumimoji="0" lang="en-US" altLang="ja-JP" sz="1050" b="1" i="0" u="none" strike="noStrike" kern="0" cap="none" spc="0" normalizeH="0" baseline="0" noProof="0" dirty="0">
                <a:ln>
                  <a:noFill/>
                </a:ln>
                <a:solidFill>
                  <a:prstClr val="black"/>
                </a:solidFill>
                <a:effectLst/>
                <a:uLnTx/>
                <a:uFillTx/>
                <a:latin typeface="Calibri" panose="020F0502020204030204"/>
                <a:ea typeface="Meiryo UI" panose="020B0604030504040204" pitchFamily="50" charset="-128"/>
                <a:cs typeface="メイリオ" panose="020B0604030504040204" pitchFamily="50" charset="-128"/>
              </a:rPr>
              <a:t>Liquid  </a:t>
            </a:r>
            <a:r>
              <a:rPr kumimoji="0" lang="ja-JP" altLang="en-US" sz="1050" b="1" i="0" u="none" strike="noStrike" kern="0" cap="none" spc="0" normalizeH="0" baseline="0" noProof="0" dirty="0">
                <a:ln>
                  <a:noFill/>
                </a:ln>
                <a:solidFill>
                  <a:prstClr val="black"/>
                </a:solidFill>
                <a:effectLst/>
                <a:uLnTx/>
                <a:uFillTx/>
                <a:latin typeface="Calibri" panose="020F0502020204030204"/>
                <a:ea typeface="Meiryo UI" panose="020B0604030504040204" pitchFamily="50" charset="-128"/>
                <a:cs typeface="メイリオ" panose="020B0604030504040204" pitchFamily="50" charset="-128"/>
              </a:rPr>
              <a:t>：</a:t>
            </a:r>
            <a:r>
              <a:rPr kumimoji="0" lang="en-US" altLang="ja-JP" sz="1050" b="1" i="0" u="none" strike="noStrike" kern="0" cap="none" spc="0" normalizeH="0" baseline="0" noProof="0" dirty="0">
                <a:ln>
                  <a:noFill/>
                </a:ln>
                <a:solidFill>
                  <a:prstClr val="black"/>
                </a:solidFill>
                <a:effectLst/>
                <a:uLnTx/>
                <a:uFillTx/>
                <a:latin typeface="Calibri" panose="020F0502020204030204"/>
                <a:ea typeface="Meiryo UI" panose="020B0604030504040204" pitchFamily="50" charset="-128"/>
                <a:cs typeface="メイリオ" panose="020B0604030504040204" pitchFamily="50" charset="-128"/>
              </a:rPr>
              <a:t>About 51 TBq</a:t>
            </a:r>
          </a:p>
          <a:p>
            <a:pPr marL="0" marR="0" lvl="0" indent="0" algn="ctr" defTabSz="914400" eaLnBrk="1" fontAlgn="auto" latinLnBrk="0" hangingPunct="1">
              <a:lnSpc>
                <a:spcPts val="1100"/>
              </a:lnSpc>
              <a:spcBef>
                <a:spcPts val="0"/>
              </a:spcBef>
              <a:spcAft>
                <a:spcPts val="0"/>
              </a:spcAft>
              <a:buClrTx/>
              <a:buSzTx/>
              <a:buFontTx/>
              <a:buNone/>
              <a:tabLst/>
              <a:defRPr/>
            </a:pPr>
            <a:r>
              <a:rPr kumimoji="0" lang="en-US" altLang="ja-JP" sz="1050" b="1" i="0" u="none" strike="noStrike" kern="0" cap="none" spc="0" normalizeH="0" baseline="0" noProof="0" dirty="0">
                <a:ln>
                  <a:noFill/>
                </a:ln>
                <a:solidFill>
                  <a:prstClr val="black"/>
                </a:solidFill>
                <a:effectLst/>
                <a:uLnTx/>
                <a:uFillTx/>
                <a:latin typeface="Calibri" panose="020F0502020204030204"/>
                <a:ea typeface="Meiryo UI" panose="020B0604030504040204" pitchFamily="50" charset="-128"/>
                <a:cs typeface="メイリオ" panose="020B0604030504040204" pitchFamily="50" charset="-128"/>
              </a:rPr>
              <a:t>Steam  </a:t>
            </a:r>
            <a:r>
              <a:rPr kumimoji="0" lang="ja-JP" altLang="en-US" sz="1050" b="1" i="0" u="none" strike="noStrike" kern="0" cap="none" spc="0" normalizeH="0" baseline="0" noProof="0" dirty="0">
                <a:ln>
                  <a:noFill/>
                </a:ln>
                <a:solidFill>
                  <a:prstClr val="black"/>
                </a:solidFill>
                <a:effectLst/>
                <a:uLnTx/>
                <a:uFillTx/>
                <a:latin typeface="Calibri" panose="020F0502020204030204"/>
                <a:ea typeface="Meiryo UI" panose="020B0604030504040204" pitchFamily="50" charset="-128"/>
                <a:cs typeface="メイリオ" panose="020B0604030504040204" pitchFamily="50" charset="-128"/>
              </a:rPr>
              <a:t>：</a:t>
            </a:r>
            <a:r>
              <a:rPr kumimoji="0" lang="en-US" altLang="ja-JP" sz="1050" b="1" i="0" u="none" strike="noStrike" kern="0" cap="none" spc="0" normalizeH="0" baseline="0" noProof="0" dirty="0">
                <a:ln>
                  <a:noFill/>
                </a:ln>
                <a:solidFill>
                  <a:prstClr val="black"/>
                </a:solidFill>
                <a:effectLst/>
                <a:uLnTx/>
                <a:uFillTx/>
                <a:latin typeface="Calibri" panose="020F0502020204030204"/>
                <a:ea typeface="Meiryo UI" panose="020B0604030504040204" pitchFamily="50" charset="-128"/>
                <a:cs typeface="メイリオ" panose="020B0604030504040204" pitchFamily="50" charset="-128"/>
              </a:rPr>
              <a:t>About 11</a:t>
            </a:r>
            <a:r>
              <a:rPr kumimoji="0" lang="ja-JP" altLang="en-US" sz="1050" b="1" i="0" u="none" strike="noStrike" kern="0" cap="none" spc="0" normalizeH="0" baseline="0" noProof="0" dirty="0">
                <a:ln>
                  <a:noFill/>
                </a:ln>
                <a:solidFill>
                  <a:prstClr val="black"/>
                </a:solidFill>
                <a:effectLst/>
                <a:uLnTx/>
                <a:uFillTx/>
                <a:latin typeface="Calibri" panose="020F0502020204030204"/>
                <a:ea typeface="Meiryo UI" panose="020B0604030504040204" pitchFamily="50" charset="-128"/>
                <a:cs typeface="メイリオ" panose="020B0604030504040204" pitchFamily="50" charset="-128"/>
              </a:rPr>
              <a:t> </a:t>
            </a:r>
            <a:r>
              <a:rPr kumimoji="0" lang="en-US" altLang="ja-JP" sz="1050" b="1" i="0" u="none" strike="noStrike" kern="0" cap="none" spc="0" normalizeH="0" baseline="0" noProof="0" dirty="0">
                <a:ln>
                  <a:noFill/>
                </a:ln>
                <a:solidFill>
                  <a:prstClr val="black"/>
                </a:solidFill>
                <a:effectLst/>
                <a:uLnTx/>
                <a:uFillTx/>
                <a:latin typeface="Calibri" panose="020F0502020204030204"/>
                <a:ea typeface="Meiryo UI" panose="020B0604030504040204" pitchFamily="50" charset="-128"/>
                <a:cs typeface="メイリオ" panose="020B0604030504040204" pitchFamily="50" charset="-128"/>
              </a:rPr>
              <a:t>T</a:t>
            </a:r>
            <a:r>
              <a:rPr kumimoji="0" lang="en-US" altLang="ja-JP" sz="1050" b="1" i="0" u="none" strike="noStrike" kern="0" cap="none" spc="0" normalizeH="0" baseline="0" noProof="0" dirty="0" err="1">
                <a:ln>
                  <a:noFill/>
                </a:ln>
                <a:solidFill>
                  <a:prstClr val="black"/>
                </a:solidFill>
                <a:effectLst/>
                <a:uLnTx/>
                <a:uFillTx/>
                <a:latin typeface="Calibri" panose="020F0502020204030204"/>
                <a:ea typeface="Meiryo UI" panose="020B0604030504040204" pitchFamily="50" charset="-128"/>
                <a:cs typeface="メイリオ" panose="020B0604030504040204" pitchFamily="50" charset="-128"/>
              </a:rPr>
              <a:t>Bq</a:t>
            </a:r>
            <a:endParaRPr kumimoji="0" lang="en-US" altLang="ja-JP" sz="1050" b="1" i="0" u="none" strike="noStrike" kern="0" cap="none" spc="0" normalizeH="0" baseline="0" noProof="0" dirty="0">
              <a:ln>
                <a:noFill/>
              </a:ln>
              <a:solidFill>
                <a:prstClr val="black"/>
              </a:solidFill>
              <a:effectLst/>
              <a:uLnTx/>
              <a:uFillTx/>
              <a:latin typeface="Calibri" panose="020F0502020204030204"/>
              <a:ea typeface="Meiryo UI" panose="020B0604030504040204" pitchFamily="50" charset="-128"/>
              <a:cs typeface="メイリオ" panose="020B0604030504040204" pitchFamily="50" charset="-128"/>
            </a:endParaRPr>
          </a:p>
          <a:p>
            <a:pPr marL="0" marR="0" lvl="0" indent="0" algn="ctr" defTabSz="914400" eaLnBrk="1" fontAlgn="auto" latinLnBrk="0" hangingPunct="1">
              <a:lnSpc>
                <a:spcPts val="1100"/>
              </a:lnSpc>
              <a:spcBef>
                <a:spcPts val="0"/>
              </a:spcBef>
              <a:spcAft>
                <a:spcPts val="0"/>
              </a:spcAft>
              <a:buClrTx/>
              <a:buSzTx/>
              <a:buFontTx/>
              <a:buNone/>
              <a:tabLst/>
              <a:defRPr/>
            </a:pPr>
            <a:r>
              <a:rPr kumimoji="0" lang="en-US" altLang="ja-JP" sz="1050" b="1" i="0" u="none" strike="noStrike" kern="0" cap="none" spc="0" normalizeH="0" baseline="0" noProof="0" dirty="0">
                <a:ln>
                  <a:noFill/>
                </a:ln>
                <a:solidFill>
                  <a:prstClr val="black"/>
                </a:solidFill>
                <a:effectLst/>
                <a:uLnTx/>
                <a:uFillTx/>
                <a:latin typeface="Calibri" panose="020F0502020204030204"/>
                <a:ea typeface="Meiryo UI" panose="020B0604030504040204" pitchFamily="50" charset="-128"/>
                <a:cs typeface="メイリオ" panose="020B0604030504040204" pitchFamily="50" charset="-128"/>
              </a:rPr>
              <a:t>(in 2002)</a:t>
            </a:r>
          </a:p>
        </p:txBody>
      </p:sp>
      <p:sp>
        <p:nvSpPr>
          <p:cNvPr id="158" name="正方形/長方形 157">
            <a:extLst>
              <a:ext uri="{FF2B5EF4-FFF2-40B4-BE49-F238E27FC236}">
                <a16:creationId xmlns:a16="http://schemas.microsoft.com/office/drawing/2014/main" id="{832899CB-1D9D-4AEA-8A07-884EBF255E0F}"/>
              </a:ext>
            </a:extLst>
          </p:cNvPr>
          <p:cNvSpPr/>
          <p:nvPr/>
        </p:nvSpPr>
        <p:spPr>
          <a:xfrm>
            <a:off x="8127285" y="944170"/>
            <a:ext cx="1696643" cy="657943"/>
          </a:xfrm>
          <a:prstGeom prst="rect">
            <a:avLst/>
          </a:prstGeom>
          <a:solidFill>
            <a:srgbClr val="D3B9DF"/>
          </a:solidFill>
          <a:ln w="12700" cap="flat" cmpd="sng" algn="ctr">
            <a:noFill/>
            <a:prstDash val="solid"/>
            <a:miter lim="800000"/>
          </a:ln>
          <a:effectLst/>
        </p:spPr>
        <p:txBody>
          <a:bodyPr rtlCol="0" anchor="ctr"/>
          <a:lstStyle/>
          <a:p>
            <a:pPr marL="0" marR="0" lvl="0" indent="0" algn="ctr" defTabSz="914400" eaLnBrk="1" fontAlgn="auto" latinLnBrk="0" hangingPunct="1">
              <a:lnSpc>
                <a:spcPts val="1100"/>
              </a:lnSpc>
              <a:spcBef>
                <a:spcPts val="0"/>
              </a:spcBef>
              <a:spcAft>
                <a:spcPts val="0"/>
              </a:spcAft>
              <a:buClrTx/>
              <a:buSzTx/>
              <a:buFontTx/>
              <a:buNone/>
              <a:tabLst/>
              <a:defRPr/>
            </a:pPr>
            <a:r>
              <a:rPr kumimoji="0" lang="en-US" altLang="ja-JP" sz="1050" b="1" i="0" u="sng" strike="noStrike" kern="0" cap="none" spc="0" normalizeH="0" baseline="0" noProof="0" dirty="0">
                <a:ln>
                  <a:noFill/>
                </a:ln>
                <a:solidFill>
                  <a:prstClr val="black"/>
                </a:solidFill>
                <a:effectLst/>
                <a:uLnTx/>
                <a:uFillTx/>
                <a:latin typeface="Calibri" panose="020F0502020204030204"/>
                <a:ea typeface="Meiryo UI" panose="020B0604030504040204" pitchFamily="50" charset="-128"/>
                <a:cs typeface="メイリオ" panose="020B0604030504040204" pitchFamily="50" charset="-128"/>
              </a:rPr>
              <a:t>Canada</a:t>
            </a:r>
            <a:r>
              <a:rPr kumimoji="0" lang="ja-JP" altLang="en-US" sz="1050" b="1" i="0" u="sng" strike="noStrike" kern="0" cap="none" spc="0" normalizeH="0" baseline="0" noProof="0" dirty="0">
                <a:ln>
                  <a:noFill/>
                </a:ln>
                <a:solidFill>
                  <a:prstClr val="black"/>
                </a:solidFill>
                <a:effectLst/>
                <a:uLnTx/>
                <a:uFillTx/>
                <a:latin typeface="Calibri" panose="020F0502020204030204"/>
                <a:ea typeface="Meiryo UI" panose="020B0604030504040204" pitchFamily="50" charset="-128"/>
                <a:cs typeface="メイリオ" panose="020B0604030504040204" pitchFamily="50" charset="-128"/>
              </a:rPr>
              <a:t>・</a:t>
            </a:r>
            <a:r>
              <a:rPr kumimoji="0" lang="en-US" altLang="ja-JP" sz="1050" b="1" i="0" u="sng" strike="noStrike" kern="0" cap="none" spc="0" normalizeH="0" baseline="0" noProof="0" dirty="0">
                <a:ln>
                  <a:noFill/>
                </a:ln>
                <a:solidFill>
                  <a:prstClr val="black"/>
                </a:solidFill>
                <a:effectLst/>
                <a:uLnTx/>
                <a:uFillTx/>
                <a:latin typeface="Calibri" panose="020F0502020204030204"/>
                <a:ea typeface="Meiryo UI" panose="020B0604030504040204" pitchFamily="50" charset="-128"/>
                <a:cs typeface="メイリオ" panose="020B0604030504040204" pitchFamily="50" charset="-128"/>
              </a:rPr>
              <a:t>Darlington NPP</a:t>
            </a:r>
          </a:p>
          <a:p>
            <a:pPr marL="0" marR="0" lvl="0" indent="0" algn="ctr" defTabSz="914400" eaLnBrk="1" fontAlgn="auto" latinLnBrk="0" hangingPunct="1">
              <a:lnSpc>
                <a:spcPts val="1100"/>
              </a:lnSpc>
              <a:spcBef>
                <a:spcPts val="0"/>
              </a:spcBef>
              <a:spcAft>
                <a:spcPts val="0"/>
              </a:spcAft>
              <a:buClrTx/>
              <a:buSzTx/>
              <a:buFontTx/>
              <a:buNone/>
              <a:tabLst/>
              <a:defRPr/>
            </a:pPr>
            <a:r>
              <a:rPr kumimoji="0" lang="en-US" altLang="ja-JP" sz="1050" b="1" i="0" u="none" strike="noStrike" kern="0" cap="none" spc="0" normalizeH="0" baseline="0" noProof="0" dirty="0">
                <a:ln>
                  <a:noFill/>
                </a:ln>
                <a:solidFill>
                  <a:prstClr val="black"/>
                </a:solidFill>
                <a:effectLst/>
                <a:uLnTx/>
                <a:uFillTx/>
                <a:latin typeface="Calibri" panose="020F0502020204030204"/>
                <a:ea typeface="Meiryo UI" panose="020B0604030504040204" pitchFamily="50" charset="-128"/>
                <a:cs typeface="メイリオ" panose="020B0604030504040204" pitchFamily="50" charset="-128"/>
              </a:rPr>
              <a:t>Liquid </a:t>
            </a:r>
            <a:r>
              <a:rPr kumimoji="0" lang="ja-JP" altLang="en-US" sz="1050" b="1" i="0" u="none" strike="noStrike" kern="0" cap="none" spc="0" normalizeH="0" baseline="0" noProof="0" dirty="0">
                <a:ln>
                  <a:noFill/>
                </a:ln>
                <a:solidFill>
                  <a:prstClr val="black"/>
                </a:solidFill>
                <a:effectLst/>
                <a:uLnTx/>
                <a:uFillTx/>
                <a:latin typeface="Calibri" panose="020F0502020204030204"/>
                <a:ea typeface="Meiryo UI" panose="020B0604030504040204" pitchFamily="50" charset="-128"/>
                <a:cs typeface="メイリオ" panose="020B0604030504040204" pitchFamily="50" charset="-128"/>
              </a:rPr>
              <a:t>：</a:t>
            </a:r>
            <a:r>
              <a:rPr kumimoji="0" lang="en-US" altLang="ja-JP" sz="1050" b="1" i="0" u="none" strike="noStrike" kern="0" cap="none" spc="0" normalizeH="0" baseline="0" noProof="0" dirty="0">
                <a:ln>
                  <a:noFill/>
                </a:ln>
                <a:solidFill>
                  <a:prstClr val="black"/>
                </a:solidFill>
                <a:effectLst/>
                <a:uLnTx/>
                <a:uFillTx/>
                <a:latin typeface="Calibri" panose="020F0502020204030204"/>
                <a:ea typeface="Meiryo UI" panose="020B0604030504040204" pitchFamily="50" charset="-128"/>
                <a:cs typeface="メイリオ" panose="020B0604030504040204" pitchFamily="50" charset="-128"/>
              </a:rPr>
              <a:t>About 241 TBq</a:t>
            </a:r>
          </a:p>
          <a:p>
            <a:pPr marL="0" marR="0" lvl="0" indent="0" algn="ctr" defTabSz="914400" eaLnBrk="1" fontAlgn="auto" latinLnBrk="0" hangingPunct="1">
              <a:lnSpc>
                <a:spcPts val="1100"/>
              </a:lnSpc>
              <a:spcBef>
                <a:spcPts val="0"/>
              </a:spcBef>
              <a:spcAft>
                <a:spcPts val="0"/>
              </a:spcAft>
              <a:buClrTx/>
              <a:buSzTx/>
              <a:buFontTx/>
              <a:buNone/>
              <a:tabLst/>
              <a:defRPr/>
            </a:pPr>
            <a:r>
              <a:rPr kumimoji="0" lang="en-US" altLang="ja-JP" sz="1050" b="1" i="0" u="none" strike="noStrike" kern="0" cap="none" spc="0" normalizeH="0" baseline="0" noProof="0" dirty="0">
                <a:ln>
                  <a:noFill/>
                </a:ln>
                <a:solidFill>
                  <a:prstClr val="black"/>
                </a:solidFill>
                <a:effectLst/>
                <a:uLnTx/>
                <a:uFillTx/>
                <a:latin typeface="Calibri" panose="020F0502020204030204"/>
                <a:ea typeface="Meiryo UI" panose="020B0604030504040204" pitchFamily="50" charset="-128"/>
                <a:cs typeface="メイリオ" panose="020B0604030504040204" pitchFamily="50" charset="-128"/>
              </a:rPr>
              <a:t>Steam</a:t>
            </a:r>
            <a:r>
              <a:rPr kumimoji="0" lang="ja-JP" altLang="en-US" sz="1050" b="1" i="0" u="none" strike="noStrike" kern="0" cap="none" spc="0" normalizeH="0" baseline="0" noProof="0" dirty="0">
                <a:ln>
                  <a:noFill/>
                </a:ln>
                <a:solidFill>
                  <a:prstClr val="black"/>
                </a:solidFill>
                <a:effectLst/>
                <a:uLnTx/>
                <a:uFillTx/>
                <a:latin typeface="Calibri" panose="020F0502020204030204"/>
                <a:ea typeface="Meiryo UI" panose="020B0604030504040204" pitchFamily="50" charset="-128"/>
                <a:cs typeface="メイリオ" panose="020B0604030504040204" pitchFamily="50" charset="-128"/>
              </a:rPr>
              <a:t>：</a:t>
            </a:r>
            <a:r>
              <a:rPr kumimoji="0" lang="en-US" altLang="ja-JP" sz="1050" b="1" i="0" u="none" strike="noStrike" kern="0" cap="none" spc="0" normalizeH="0" baseline="0" noProof="0" dirty="0">
                <a:ln>
                  <a:noFill/>
                </a:ln>
                <a:solidFill>
                  <a:prstClr val="black"/>
                </a:solidFill>
                <a:effectLst/>
                <a:uLnTx/>
                <a:uFillTx/>
                <a:latin typeface="Calibri" panose="020F0502020204030204"/>
                <a:ea typeface="Meiryo UI" panose="020B0604030504040204" pitchFamily="50" charset="-128"/>
                <a:cs typeface="メイリオ" panose="020B0604030504040204" pitchFamily="50" charset="-128"/>
              </a:rPr>
              <a:t>About 254 TBq</a:t>
            </a:r>
          </a:p>
          <a:p>
            <a:pPr marL="0" marR="0" lvl="0" indent="0" algn="ctr" defTabSz="914400" eaLnBrk="1" fontAlgn="auto" latinLnBrk="0" hangingPunct="1">
              <a:lnSpc>
                <a:spcPts val="1100"/>
              </a:lnSpc>
              <a:spcBef>
                <a:spcPts val="0"/>
              </a:spcBef>
              <a:spcAft>
                <a:spcPts val="0"/>
              </a:spcAft>
              <a:buClrTx/>
              <a:buSzTx/>
              <a:buFontTx/>
              <a:buNone/>
              <a:tabLst/>
              <a:defRPr/>
            </a:pPr>
            <a:r>
              <a:rPr kumimoji="0" lang="en-US" altLang="ja-JP" sz="1050" b="1" i="0" u="none" strike="noStrike" kern="0" cap="none" spc="0" normalizeH="0" baseline="0" noProof="0" dirty="0">
                <a:ln>
                  <a:noFill/>
                </a:ln>
                <a:solidFill>
                  <a:prstClr val="black"/>
                </a:solidFill>
                <a:effectLst/>
                <a:uLnTx/>
                <a:uFillTx/>
                <a:latin typeface="Calibri" panose="020F0502020204030204"/>
                <a:ea typeface="Meiryo UI" panose="020B0604030504040204" pitchFamily="50" charset="-128"/>
                <a:cs typeface="メイリオ" panose="020B0604030504040204" pitchFamily="50" charset="-128"/>
              </a:rPr>
              <a:t>(in 2015)</a:t>
            </a:r>
          </a:p>
        </p:txBody>
      </p:sp>
      <p:sp>
        <p:nvSpPr>
          <p:cNvPr id="159" name="正方形/長方形 158">
            <a:extLst>
              <a:ext uri="{FF2B5EF4-FFF2-40B4-BE49-F238E27FC236}">
                <a16:creationId xmlns:a16="http://schemas.microsoft.com/office/drawing/2014/main" id="{47C30083-5AAE-48EE-A10F-DB063813411C}"/>
              </a:ext>
            </a:extLst>
          </p:cNvPr>
          <p:cNvSpPr/>
          <p:nvPr/>
        </p:nvSpPr>
        <p:spPr>
          <a:xfrm>
            <a:off x="8127285" y="1659088"/>
            <a:ext cx="1698843" cy="578804"/>
          </a:xfrm>
          <a:prstGeom prst="rect">
            <a:avLst/>
          </a:prstGeom>
          <a:solidFill>
            <a:srgbClr val="D3B9DF"/>
          </a:solidFill>
          <a:ln w="12700" cap="flat" cmpd="sng" algn="ctr">
            <a:noFill/>
            <a:prstDash val="solid"/>
            <a:miter lim="800000"/>
          </a:ln>
          <a:effectLst/>
        </p:spPr>
        <p:txBody>
          <a:bodyPr rtlCol="0" anchor="ctr"/>
          <a:lstStyle/>
          <a:p>
            <a:pPr marL="0" marR="0" lvl="0" indent="0" algn="ctr" defTabSz="914400" eaLnBrk="1" fontAlgn="auto" latinLnBrk="0" hangingPunct="1">
              <a:lnSpc>
                <a:spcPts val="1100"/>
              </a:lnSpc>
              <a:spcBef>
                <a:spcPts val="0"/>
              </a:spcBef>
              <a:spcAft>
                <a:spcPts val="0"/>
              </a:spcAft>
              <a:buClrTx/>
              <a:buSzTx/>
              <a:buFontTx/>
              <a:buNone/>
              <a:tabLst/>
              <a:defRPr/>
            </a:pPr>
            <a:r>
              <a:rPr kumimoji="0" lang="en-US" altLang="ja-JP" sz="1050" b="1" i="0" u="sng" strike="noStrike" kern="0" cap="none" spc="0" normalizeH="0" baseline="0" noProof="0" dirty="0">
                <a:ln>
                  <a:noFill/>
                </a:ln>
                <a:solidFill>
                  <a:prstClr val="black"/>
                </a:solidFill>
                <a:effectLst/>
                <a:uLnTx/>
                <a:uFillTx/>
                <a:latin typeface="Calibri" panose="020F0502020204030204"/>
                <a:ea typeface="Meiryo UI" panose="020B0604030504040204" pitchFamily="50" charset="-128"/>
                <a:cs typeface="メイリオ" panose="020B0604030504040204" pitchFamily="50" charset="-128"/>
              </a:rPr>
              <a:t>Canada</a:t>
            </a:r>
            <a:r>
              <a:rPr kumimoji="0" lang="ja-JP" altLang="en-US" sz="1050" b="1" i="0" u="sng" strike="noStrike" kern="0" cap="none" spc="0" normalizeH="0" baseline="0" noProof="0" dirty="0">
                <a:ln>
                  <a:noFill/>
                </a:ln>
                <a:solidFill>
                  <a:prstClr val="black"/>
                </a:solidFill>
                <a:effectLst/>
                <a:uLnTx/>
                <a:uFillTx/>
                <a:latin typeface="Calibri" panose="020F0502020204030204"/>
                <a:ea typeface="Meiryo UI" panose="020B0604030504040204" pitchFamily="50" charset="-128"/>
                <a:cs typeface="メイリオ" panose="020B0604030504040204" pitchFamily="50" charset="-128"/>
              </a:rPr>
              <a:t>・</a:t>
            </a:r>
            <a:r>
              <a:rPr kumimoji="0" lang="en-US" altLang="ja-JP" sz="1050" b="1" i="0" u="sng" strike="noStrike" kern="0" cap="none" spc="0" normalizeH="0" baseline="0" noProof="0" dirty="0">
                <a:ln>
                  <a:noFill/>
                </a:ln>
                <a:solidFill>
                  <a:prstClr val="black"/>
                </a:solidFill>
                <a:effectLst/>
                <a:uLnTx/>
                <a:uFillTx/>
                <a:latin typeface="Calibri" panose="020F0502020204030204"/>
                <a:ea typeface="Meiryo UI" panose="020B0604030504040204" pitchFamily="50" charset="-128"/>
                <a:cs typeface="メイリオ" panose="020B0604030504040204" pitchFamily="50" charset="-128"/>
              </a:rPr>
              <a:t>Pickering A,B NPP</a:t>
            </a:r>
          </a:p>
          <a:p>
            <a:pPr marL="0" marR="0" lvl="0" indent="0" algn="ctr" defTabSz="914400" eaLnBrk="1" fontAlgn="auto" latinLnBrk="0" hangingPunct="1">
              <a:lnSpc>
                <a:spcPts val="1100"/>
              </a:lnSpc>
              <a:spcBef>
                <a:spcPts val="0"/>
              </a:spcBef>
              <a:spcAft>
                <a:spcPts val="0"/>
              </a:spcAft>
              <a:buClrTx/>
              <a:buSzTx/>
              <a:buFontTx/>
              <a:buNone/>
              <a:tabLst/>
              <a:defRPr/>
            </a:pPr>
            <a:r>
              <a:rPr kumimoji="0" lang="en-US" altLang="ja-JP" sz="1050" b="1" i="0" u="none" strike="noStrike" kern="0" cap="none" spc="0" normalizeH="0" baseline="0" noProof="0" dirty="0">
                <a:ln>
                  <a:noFill/>
                </a:ln>
                <a:solidFill>
                  <a:prstClr val="black"/>
                </a:solidFill>
                <a:effectLst/>
                <a:uLnTx/>
                <a:uFillTx/>
                <a:latin typeface="Calibri" panose="020F0502020204030204"/>
                <a:ea typeface="Meiryo UI" panose="020B0604030504040204" pitchFamily="50" charset="-128"/>
                <a:cs typeface="メイリオ" panose="020B0604030504040204" pitchFamily="50" charset="-128"/>
              </a:rPr>
              <a:t>Liquid </a:t>
            </a:r>
            <a:r>
              <a:rPr kumimoji="0" lang="ja-JP" altLang="en-US" sz="1050" b="1" i="0" u="none" strike="noStrike" kern="0" cap="none" spc="0" normalizeH="0" baseline="0" noProof="0" dirty="0">
                <a:ln>
                  <a:noFill/>
                </a:ln>
                <a:solidFill>
                  <a:prstClr val="black"/>
                </a:solidFill>
                <a:effectLst/>
                <a:uLnTx/>
                <a:uFillTx/>
                <a:latin typeface="Calibri" panose="020F0502020204030204"/>
                <a:ea typeface="Meiryo UI" panose="020B0604030504040204" pitchFamily="50" charset="-128"/>
                <a:cs typeface="メイリオ" panose="020B0604030504040204" pitchFamily="50" charset="-128"/>
              </a:rPr>
              <a:t>：</a:t>
            </a:r>
            <a:r>
              <a:rPr kumimoji="0" lang="en-US" altLang="ja-JP" sz="1050" b="1" i="0" u="none" strike="noStrike" kern="0" cap="none" spc="0" normalizeH="0" baseline="0" noProof="0" dirty="0">
                <a:ln>
                  <a:noFill/>
                </a:ln>
                <a:solidFill>
                  <a:prstClr val="black"/>
                </a:solidFill>
                <a:effectLst/>
                <a:uLnTx/>
                <a:uFillTx/>
                <a:latin typeface="Calibri" panose="020F0502020204030204"/>
                <a:ea typeface="Meiryo UI" panose="020B0604030504040204" pitchFamily="50" charset="-128"/>
                <a:cs typeface="メイリオ" panose="020B0604030504040204" pitchFamily="50" charset="-128"/>
              </a:rPr>
              <a:t> About 372 TBq</a:t>
            </a:r>
          </a:p>
          <a:p>
            <a:pPr marL="0" marR="0" lvl="0" indent="0" algn="ctr" defTabSz="914400" eaLnBrk="1" fontAlgn="auto" latinLnBrk="0" hangingPunct="1">
              <a:lnSpc>
                <a:spcPts val="1100"/>
              </a:lnSpc>
              <a:spcBef>
                <a:spcPts val="0"/>
              </a:spcBef>
              <a:spcAft>
                <a:spcPts val="0"/>
              </a:spcAft>
              <a:buClrTx/>
              <a:buSzTx/>
              <a:buFontTx/>
              <a:buNone/>
              <a:tabLst/>
              <a:defRPr/>
            </a:pPr>
            <a:r>
              <a:rPr kumimoji="0" lang="en-US" altLang="ja-JP" sz="1050" b="1" i="0" u="none" strike="noStrike" kern="0" cap="none" spc="0" normalizeH="0" baseline="0" noProof="0" dirty="0">
                <a:ln>
                  <a:noFill/>
                </a:ln>
                <a:solidFill>
                  <a:prstClr val="black"/>
                </a:solidFill>
                <a:effectLst/>
                <a:uLnTx/>
                <a:uFillTx/>
                <a:latin typeface="Calibri" panose="020F0502020204030204"/>
                <a:ea typeface="Meiryo UI" panose="020B0604030504040204" pitchFamily="50" charset="-128"/>
                <a:cs typeface="メイリオ" panose="020B0604030504040204" pitchFamily="50" charset="-128"/>
              </a:rPr>
              <a:t>Steam </a:t>
            </a:r>
            <a:r>
              <a:rPr kumimoji="0" lang="ja-JP" altLang="en-US" sz="1050" b="1" i="0" u="none" strike="noStrike" kern="0" cap="none" spc="0" normalizeH="0" baseline="0" noProof="0" dirty="0">
                <a:ln>
                  <a:noFill/>
                </a:ln>
                <a:solidFill>
                  <a:prstClr val="black"/>
                </a:solidFill>
                <a:effectLst/>
                <a:uLnTx/>
                <a:uFillTx/>
                <a:latin typeface="Calibri" panose="020F0502020204030204"/>
                <a:ea typeface="Meiryo UI" panose="020B0604030504040204" pitchFamily="50" charset="-128"/>
                <a:cs typeface="メイリオ" panose="020B0604030504040204" pitchFamily="50" charset="-128"/>
              </a:rPr>
              <a:t>：</a:t>
            </a:r>
            <a:r>
              <a:rPr kumimoji="0" lang="en-US" altLang="ja-JP" sz="1050" b="1" i="0" u="none" strike="noStrike" kern="0" cap="none" spc="0" normalizeH="0" baseline="0" noProof="0" dirty="0">
                <a:ln>
                  <a:noFill/>
                </a:ln>
                <a:solidFill>
                  <a:prstClr val="black"/>
                </a:solidFill>
                <a:effectLst/>
                <a:uLnTx/>
                <a:uFillTx/>
                <a:latin typeface="Calibri" panose="020F0502020204030204"/>
                <a:ea typeface="Meiryo UI" panose="020B0604030504040204" pitchFamily="50" charset="-128"/>
                <a:cs typeface="メイリオ" panose="020B0604030504040204" pitchFamily="50" charset="-128"/>
              </a:rPr>
              <a:t>About 535 TBq</a:t>
            </a:r>
          </a:p>
          <a:p>
            <a:pPr marL="0" marR="0" lvl="0" indent="0" algn="ctr" defTabSz="914400" eaLnBrk="1" fontAlgn="auto" latinLnBrk="0" hangingPunct="1">
              <a:lnSpc>
                <a:spcPts val="1100"/>
              </a:lnSpc>
              <a:spcBef>
                <a:spcPts val="0"/>
              </a:spcBef>
              <a:spcAft>
                <a:spcPts val="0"/>
              </a:spcAft>
              <a:buClrTx/>
              <a:buSzTx/>
              <a:buFontTx/>
              <a:buNone/>
              <a:tabLst/>
              <a:defRPr/>
            </a:pPr>
            <a:r>
              <a:rPr kumimoji="0" lang="en-US" altLang="ja-JP" sz="1050" b="1" i="0" u="none" strike="noStrike" kern="0" cap="none" spc="0" normalizeH="0" baseline="0" noProof="0" dirty="0">
                <a:ln>
                  <a:noFill/>
                </a:ln>
                <a:solidFill>
                  <a:prstClr val="black"/>
                </a:solidFill>
                <a:effectLst/>
                <a:uLnTx/>
                <a:uFillTx/>
                <a:latin typeface="Calibri" panose="020F0502020204030204"/>
                <a:ea typeface="Meiryo UI" panose="020B0604030504040204" pitchFamily="50" charset="-128"/>
                <a:cs typeface="メイリオ" panose="020B0604030504040204" pitchFamily="50" charset="-128"/>
              </a:rPr>
              <a:t>(in 2015)</a:t>
            </a:r>
          </a:p>
        </p:txBody>
      </p:sp>
      <p:sp>
        <p:nvSpPr>
          <p:cNvPr id="160" name="正方形/長方形 159">
            <a:extLst>
              <a:ext uri="{FF2B5EF4-FFF2-40B4-BE49-F238E27FC236}">
                <a16:creationId xmlns:a16="http://schemas.microsoft.com/office/drawing/2014/main" id="{E5917757-1B17-4145-8649-C5CB40CA9E34}"/>
              </a:ext>
            </a:extLst>
          </p:cNvPr>
          <p:cNvSpPr/>
          <p:nvPr/>
        </p:nvSpPr>
        <p:spPr>
          <a:xfrm>
            <a:off x="2225064" y="2917028"/>
            <a:ext cx="1672405" cy="599006"/>
          </a:xfrm>
          <a:prstGeom prst="rect">
            <a:avLst/>
          </a:prstGeom>
          <a:solidFill>
            <a:srgbClr val="D3B9DF"/>
          </a:solidFill>
          <a:ln w="12700" cap="flat" cmpd="sng" algn="ctr">
            <a:noFill/>
            <a:prstDash val="solid"/>
            <a:miter lim="800000"/>
          </a:ln>
          <a:effectLst/>
        </p:spPr>
        <p:txBody>
          <a:bodyPr rtlCol="0" anchor="ctr"/>
          <a:lstStyle/>
          <a:p>
            <a:pPr marL="0" marR="0" lvl="0" indent="0" algn="ctr" defTabSz="914400" eaLnBrk="1" fontAlgn="auto" latinLnBrk="0" hangingPunct="1">
              <a:lnSpc>
                <a:spcPts val="1100"/>
              </a:lnSpc>
              <a:spcBef>
                <a:spcPts val="0"/>
              </a:spcBef>
              <a:spcAft>
                <a:spcPts val="0"/>
              </a:spcAft>
              <a:buClrTx/>
              <a:buSzTx/>
              <a:buFontTx/>
              <a:buNone/>
              <a:tabLst/>
              <a:defRPr/>
            </a:pPr>
            <a:r>
              <a:rPr kumimoji="0" lang="en-US" altLang="ja-JP" sz="1050" b="1" i="0" u="sng" strike="noStrike" kern="0" cap="none" spc="0" normalizeH="0" baseline="0" noProof="0" dirty="0">
                <a:ln>
                  <a:noFill/>
                </a:ln>
                <a:solidFill>
                  <a:prstClr val="black"/>
                </a:solidFill>
                <a:effectLst/>
                <a:uLnTx/>
                <a:uFillTx/>
                <a:latin typeface="Calibri" panose="020F0502020204030204"/>
                <a:ea typeface="Meiryo UI" panose="020B0604030504040204" pitchFamily="50" charset="-128"/>
                <a:cs typeface="メイリオ" panose="020B0604030504040204" pitchFamily="50" charset="-128"/>
              </a:rPr>
              <a:t>Romania</a:t>
            </a:r>
            <a:r>
              <a:rPr kumimoji="0" lang="ja-JP" altLang="en-US" sz="1050" b="1" i="0" u="sng" strike="noStrike" kern="0" cap="none" spc="0" normalizeH="0" baseline="0" noProof="0" dirty="0">
                <a:ln>
                  <a:noFill/>
                </a:ln>
                <a:solidFill>
                  <a:prstClr val="black"/>
                </a:solidFill>
                <a:effectLst/>
                <a:uLnTx/>
                <a:uFillTx/>
                <a:latin typeface="Calibri" panose="020F0502020204030204"/>
                <a:ea typeface="Meiryo UI" panose="020B0604030504040204" pitchFamily="50" charset="-128"/>
                <a:cs typeface="メイリオ" panose="020B0604030504040204" pitchFamily="50" charset="-128"/>
              </a:rPr>
              <a:t>・</a:t>
            </a:r>
            <a:r>
              <a:rPr kumimoji="0" lang="en-US" altLang="ja-JP" sz="1050" b="1" i="0" u="sng" strike="noStrike" kern="0" cap="none" spc="0" normalizeH="0" baseline="0" noProof="0" dirty="0" err="1">
                <a:ln>
                  <a:noFill/>
                </a:ln>
                <a:solidFill>
                  <a:prstClr val="black"/>
                </a:solidFill>
                <a:effectLst/>
                <a:uLnTx/>
                <a:uFillTx/>
                <a:latin typeface="Calibri" panose="020F0502020204030204"/>
                <a:ea typeface="Meiryo UI" panose="020B0604030504040204" pitchFamily="50" charset="-128"/>
                <a:cs typeface="メイリオ" panose="020B0604030504040204" pitchFamily="50" charset="-128"/>
              </a:rPr>
              <a:t>Cernavoda</a:t>
            </a:r>
            <a:r>
              <a:rPr kumimoji="0" lang="ja-JP" altLang="en-US" sz="1050" b="1" i="0" u="sng" strike="noStrike" kern="0" cap="none" spc="0" normalizeH="0" baseline="0" noProof="0" dirty="0">
                <a:ln>
                  <a:noFill/>
                </a:ln>
                <a:solidFill>
                  <a:prstClr val="black"/>
                </a:solidFill>
                <a:effectLst/>
                <a:uLnTx/>
                <a:uFillTx/>
                <a:latin typeface="Calibri" panose="020F0502020204030204"/>
                <a:ea typeface="Meiryo UI" panose="020B0604030504040204" pitchFamily="50" charset="-128"/>
                <a:cs typeface="メイリオ" panose="020B0604030504040204" pitchFamily="50" charset="-128"/>
              </a:rPr>
              <a:t> </a:t>
            </a:r>
            <a:r>
              <a:rPr kumimoji="0" lang="en-US" altLang="ja-JP" sz="1050" b="1" i="0" u="sng" strike="noStrike" kern="0" cap="none" spc="0" normalizeH="0" baseline="0" noProof="0" dirty="0">
                <a:ln>
                  <a:noFill/>
                </a:ln>
                <a:solidFill>
                  <a:prstClr val="black"/>
                </a:solidFill>
                <a:effectLst/>
                <a:uLnTx/>
                <a:uFillTx/>
                <a:latin typeface="Calibri" panose="020F0502020204030204"/>
                <a:ea typeface="Meiryo UI" panose="020B0604030504040204" pitchFamily="50" charset="-128"/>
                <a:cs typeface="メイリオ" panose="020B0604030504040204" pitchFamily="50" charset="-128"/>
              </a:rPr>
              <a:t>NPP</a:t>
            </a:r>
          </a:p>
          <a:p>
            <a:pPr marL="0" marR="0" lvl="0" indent="0" algn="ctr" defTabSz="914400" eaLnBrk="1" fontAlgn="auto" latinLnBrk="0" hangingPunct="1">
              <a:lnSpc>
                <a:spcPts val="1100"/>
              </a:lnSpc>
              <a:spcBef>
                <a:spcPts val="0"/>
              </a:spcBef>
              <a:spcAft>
                <a:spcPts val="0"/>
              </a:spcAft>
              <a:buClrTx/>
              <a:buSzTx/>
              <a:buFontTx/>
              <a:buNone/>
              <a:tabLst/>
              <a:defRPr/>
            </a:pPr>
            <a:r>
              <a:rPr kumimoji="0" lang="en-US" altLang="ja-JP" sz="1050" b="1" i="0" u="none" strike="noStrike" kern="0" cap="none" spc="0" normalizeH="0" baseline="0" noProof="0" dirty="0">
                <a:ln>
                  <a:noFill/>
                </a:ln>
                <a:solidFill>
                  <a:prstClr val="black"/>
                </a:solidFill>
                <a:effectLst/>
                <a:uLnTx/>
                <a:uFillTx/>
                <a:latin typeface="Calibri" panose="020F0502020204030204"/>
                <a:ea typeface="Meiryo UI" panose="020B0604030504040204" pitchFamily="50" charset="-128"/>
                <a:cs typeface="メイリオ" panose="020B0604030504040204" pitchFamily="50" charset="-128"/>
              </a:rPr>
              <a:t>Liquid</a:t>
            </a:r>
            <a:r>
              <a:rPr kumimoji="0" lang="ja-JP" altLang="en-US" sz="1050" b="1" i="0" u="none" strike="noStrike" kern="0" cap="none" spc="0" normalizeH="0" baseline="0" noProof="0" dirty="0">
                <a:ln>
                  <a:noFill/>
                </a:ln>
                <a:solidFill>
                  <a:prstClr val="black"/>
                </a:solidFill>
                <a:effectLst/>
                <a:uLnTx/>
                <a:uFillTx/>
                <a:latin typeface="Calibri" panose="020F0502020204030204"/>
                <a:ea typeface="Meiryo UI" panose="020B0604030504040204" pitchFamily="50" charset="-128"/>
                <a:cs typeface="メイリオ" panose="020B0604030504040204" pitchFamily="50" charset="-128"/>
              </a:rPr>
              <a:t>：</a:t>
            </a:r>
            <a:r>
              <a:rPr kumimoji="0" lang="en-US" altLang="ja-JP" sz="1050" b="1" i="0" u="none" strike="noStrike" kern="0" cap="none" spc="0" normalizeH="0" baseline="0" noProof="0" dirty="0">
                <a:ln>
                  <a:noFill/>
                </a:ln>
                <a:solidFill>
                  <a:prstClr val="black"/>
                </a:solidFill>
                <a:effectLst/>
                <a:uLnTx/>
                <a:uFillTx/>
                <a:latin typeface="Calibri" panose="020F0502020204030204"/>
                <a:ea typeface="Meiryo UI" panose="020B0604030504040204" pitchFamily="50" charset="-128"/>
                <a:cs typeface="メイリオ" panose="020B0604030504040204" pitchFamily="50" charset="-128"/>
              </a:rPr>
              <a:t> About 85 T</a:t>
            </a:r>
            <a:r>
              <a:rPr kumimoji="0" lang="en-US" altLang="ja-JP" sz="1050" b="1" i="0" u="none" strike="noStrike" kern="0" cap="none" spc="0" normalizeH="0" baseline="0" noProof="0" dirty="0" err="1">
                <a:ln>
                  <a:noFill/>
                </a:ln>
                <a:solidFill>
                  <a:prstClr val="black"/>
                </a:solidFill>
                <a:effectLst/>
                <a:uLnTx/>
                <a:uFillTx/>
                <a:latin typeface="Calibri" panose="020F0502020204030204"/>
                <a:ea typeface="Meiryo UI" panose="020B0604030504040204" pitchFamily="50" charset="-128"/>
                <a:cs typeface="メイリオ" panose="020B0604030504040204" pitchFamily="50" charset="-128"/>
              </a:rPr>
              <a:t>Bq</a:t>
            </a:r>
            <a:endParaRPr kumimoji="0" lang="en-US" altLang="ja-JP" sz="1050" b="1" i="0" u="none" strike="noStrike" kern="0" cap="none" spc="0" normalizeH="0" baseline="0" noProof="0" dirty="0">
              <a:ln>
                <a:noFill/>
              </a:ln>
              <a:solidFill>
                <a:prstClr val="black"/>
              </a:solidFill>
              <a:effectLst/>
              <a:uLnTx/>
              <a:uFillTx/>
              <a:latin typeface="Calibri" panose="020F0502020204030204"/>
              <a:ea typeface="Meiryo UI" panose="020B0604030504040204" pitchFamily="50" charset="-128"/>
              <a:cs typeface="メイリオ" panose="020B0604030504040204" pitchFamily="50" charset="-128"/>
            </a:endParaRPr>
          </a:p>
          <a:p>
            <a:pPr marL="0" marR="0" lvl="0" indent="0" algn="ctr" defTabSz="914400" eaLnBrk="1" fontAlgn="auto" latinLnBrk="0" hangingPunct="1">
              <a:lnSpc>
                <a:spcPts val="1100"/>
              </a:lnSpc>
              <a:spcBef>
                <a:spcPts val="0"/>
              </a:spcBef>
              <a:spcAft>
                <a:spcPts val="0"/>
              </a:spcAft>
              <a:buClrTx/>
              <a:buSzTx/>
              <a:buFontTx/>
              <a:buNone/>
              <a:tabLst/>
              <a:defRPr/>
            </a:pPr>
            <a:r>
              <a:rPr kumimoji="0" lang="en-US" altLang="ja-JP" sz="1050" b="1" i="0" u="none" strike="noStrike" kern="0" cap="none" spc="0" normalizeH="0" baseline="0" noProof="0" dirty="0">
                <a:ln>
                  <a:noFill/>
                </a:ln>
                <a:solidFill>
                  <a:prstClr val="black"/>
                </a:solidFill>
                <a:effectLst/>
                <a:uLnTx/>
                <a:uFillTx/>
                <a:latin typeface="Calibri" panose="020F0502020204030204"/>
                <a:ea typeface="Meiryo UI" panose="020B0604030504040204" pitchFamily="50" charset="-128"/>
                <a:cs typeface="メイリオ" panose="020B0604030504040204" pitchFamily="50" charset="-128"/>
              </a:rPr>
              <a:t>Steam</a:t>
            </a:r>
            <a:r>
              <a:rPr kumimoji="0" lang="ja-JP" altLang="en-US" sz="1050" b="1" i="0" u="none" strike="noStrike" kern="0" cap="none" spc="0" normalizeH="0" baseline="0" noProof="0" dirty="0">
                <a:ln>
                  <a:noFill/>
                </a:ln>
                <a:solidFill>
                  <a:prstClr val="black"/>
                </a:solidFill>
                <a:effectLst/>
                <a:uLnTx/>
                <a:uFillTx/>
                <a:latin typeface="Calibri" panose="020F0502020204030204"/>
                <a:ea typeface="Meiryo UI" panose="020B0604030504040204" pitchFamily="50" charset="-128"/>
                <a:cs typeface="メイリオ" panose="020B0604030504040204" pitchFamily="50" charset="-128"/>
              </a:rPr>
              <a:t>：</a:t>
            </a:r>
            <a:r>
              <a:rPr kumimoji="0" lang="en-US" altLang="ja-JP" sz="1050" b="1" i="0" u="none" strike="noStrike" kern="0" cap="none" spc="0" normalizeH="0" baseline="0" noProof="0" dirty="0">
                <a:ln>
                  <a:noFill/>
                </a:ln>
                <a:solidFill>
                  <a:prstClr val="black"/>
                </a:solidFill>
                <a:effectLst/>
                <a:uLnTx/>
                <a:uFillTx/>
                <a:latin typeface="Calibri" panose="020F0502020204030204"/>
                <a:ea typeface="Meiryo UI" panose="020B0604030504040204" pitchFamily="50" charset="-128"/>
                <a:cs typeface="メイリオ" panose="020B0604030504040204" pitchFamily="50" charset="-128"/>
              </a:rPr>
              <a:t>About 286 T</a:t>
            </a:r>
            <a:r>
              <a:rPr kumimoji="0" lang="en-US" altLang="ja-JP" sz="1050" b="1" i="0" u="none" strike="noStrike" kern="0" cap="none" spc="0" normalizeH="0" baseline="0" noProof="0" dirty="0" err="1">
                <a:ln>
                  <a:noFill/>
                </a:ln>
                <a:solidFill>
                  <a:prstClr val="black"/>
                </a:solidFill>
                <a:effectLst/>
                <a:uLnTx/>
                <a:uFillTx/>
                <a:latin typeface="Calibri" panose="020F0502020204030204"/>
                <a:ea typeface="Meiryo UI" panose="020B0604030504040204" pitchFamily="50" charset="-128"/>
                <a:cs typeface="メイリオ" panose="020B0604030504040204" pitchFamily="50" charset="-128"/>
              </a:rPr>
              <a:t>Bq</a:t>
            </a:r>
            <a:r>
              <a:rPr kumimoji="0" lang="en-US" altLang="ja-JP" sz="1050" b="1" i="0" u="none" strike="noStrike" kern="0" cap="none" spc="0" normalizeH="0" baseline="0" noProof="0" dirty="0">
                <a:ln>
                  <a:noFill/>
                </a:ln>
                <a:solidFill>
                  <a:prstClr val="black"/>
                </a:solidFill>
                <a:effectLst/>
                <a:uLnTx/>
                <a:uFillTx/>
                <a:latin typeface="Calibri" panose="020F0502020204030204"/>
                <a:ea typeface="Meiryo UI" panose="020B0604030504040204" pitchFamily="50" charset="-128"/>
                <a:cs typeface="メイリオ" panose="020B0604030504040204" pitchFamily="50" charset="-128"/>
              </a:rPr>
              <a:t> </a:t>
            </a:r>
          </a:p>
          <a:p>
            <a:pPr marL="0" marR="0" lvl="0" indent="0" algn="ctr" defTabSz="914400" eaLnBrk="1" fontAlgn="auto" latinLnBrk="0" hangingPunct="1">
              <a:lnSpc>
                <a:spcPts val="1100"/>
              </a:lnSpc>
              <a:spcBef>
                <a:spcPts val="0"/>
              </a:spcBef>
              <a:spcAft>
                <a:spcPts val="0"/>
              </a:spcAft>
              <a:buClrTx/>
              <a:buSzTx/>
              <a:buFontTx/>
              <a:buNone/>
              <a:tabLst/>
              <a:defRPr/>
            </a:pPr>
            <a:r>
              <a:rPr kumimoji="0" lang="en-US" altLang="ja-JP" sz="1050" b="1" i="0" u="none" strike="noStrike" kern="0" cap="none" spc="0" normalizeH="0" baseline="0" noProof="0" dirty="0">
                <a:ln>
                  <a:noFill/>
                </a:ln>
                <a:solidFill>
                  <a:prstClr val="black"/>
                </a:solidFill>
                <a:effectLst/>
                <a:uLnTx/>
                <a:uFillTx/>
                <a:latin typeface="Calibri" panose="020F0502020204030204"/>
                <a:ea typeface="Meiryo UI" panose="020B0604030504040204" pitchFamily="50" charset="-128"/>
                <a:cs typeface="メイリオ" panose="020B0604030504040204" pitchFamily="50" charset="-128"/>
              </a:rPr>
              <a:t>(in 2002)</a:t>
            </a:r>
          </a:p>
        </p:txBody>
      </p:sp>
      <p:sp>
        <p:nvSpPr>
          <p:cNvPr id="161" name="正方形/長方形 160">
            <a:extLst>
              <a:ext uri="{FF2B5EF4-FFF2-40B4-BE49-F238E27FC236}">
                <a16:creationId xmlns:a16="http://schemas.microsoft.com/office/drawing/2014/main" id="{C1E987D8-F955-4FC0-9D1F-B7AD7EF7BAA5}"/>
              </a:ext>
            </a:extLst>
          </p:cNvPr>
          <p:cNvSpPr/>
          <p:nvPr/>
        </p:nvSpPr>
        <p:spPr>
          <a:xfrm>
            <a:off x="6243636" y="1661263"/>
            <a:ext cx="1642126" cy="533130"/>
          </a:xfrm>
          <a:prstGeom prst="rect">
            <a:avLst/>
          </a:prstGeom>
          <a:solidFill>
            <a:srgbClr val="ED7D31">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ts val="1100"/>
              </a:lnSpc>
              <a:spcBef>
                <a:spcPts val="0"/>
              </a:spcBef>
              <a:spcAft>
                <a:spcPts val="0"/>
              </a:spcAft>
              <a:buClrTx/>
              <a:buSzTx/>
              <a:buFontTx/>
              <a:buNone/>
              <a:tabLst/>
              <a:defRPr/>
            </a:pPr>
            <a:r>
              <a:rPr kumimoji="0" lang="en-US" altLang="ja-JP" sz="1050" b="1" i="0" u="sng" strike="noStrike" kern="0" cap="none" spc="0" normalizeH="0" baseline="0" noProof="0" dirty="0">
                <a:ln>
                  <a:noFill/>
                </a:ln>
                <a:solidFill>
                  <a:prstClr val="black"/>
                </a:solidFill>
                <a:effectLst/>
                <a:uLnTx/>
                <a:uFillTx/>
                <a:latin typeface="Calibri" panose="020F0502020204030204"/>
                <a:ea typeface="Meiryo UI" panose="020B0604030504040204" pitchFamily="50" charset="-128"/>
                <a:cs typeface="メイリオ" panose="020B0604030504040204" pitchFamily="50" charset="-128"/>
              </a:rPr>
              <a:t>US</a:t>
            </a:r>
            <a:r>
              <a:rPr kumimoji="0" lang="ja-JP" altLang="en-US" sz="1050" b="1" i="0" u="sng" strike="noStrike" kern="0" cap="none" spc="0" normalizeH="0" baseline="0" noProof="0" dirty="0">
                <a:ln>
                  <a:noFill/>
                </a:ln>
                <a:solidFill>
                  <a:prstClr val="black"/>
                </a:solidFill>
                <a:effectLst/>
                <a:uLnTx/>
                <a:uFillTx/>
                <a:latin typeface="Calibri" panose="020F0502020204030204"/>
                <a:ea typeface="Meiryo UI" panose="020B0604030504040204" pitchFamily="50" charset="-128"/>
                <a:cs typeface="メイリオ" panose="020B0604030504040204" pitchFamily="50" charset="-128"/>
              </a:rPr>
              <a:t>・</a:t>
            </a:r>
            <a:r>
              <a:rPr kumimoji="0" lang="en-US" altLang="ja-JP" sz="1050" b="1" i="0" u="sng" strike="noStrike" kern="0" cap="none" spc="0" normalizeH="0" baseline="0" noProof="0" dirty="0">
                <a:ln>
                  <a:noFill/>
                </a:ln>
                <a:solidFill>
                  <a:prstClr val="black"/>
                </a:solidFill>
                <a:effectLst/>
                <a:uLnTx/>
                <a:uFillTx/>
                <a:latin typeface="Calibri" panose="020F0502020204030204"/>
                <a:ea typeface="Meiryo UI" panose="020B0604030504040204" pitchFamily="50" charset="-128"/>
                <a:cs typeface="メイリオ" panose="020B0604030504040204" pitchFamily="50" charset="-128"/>
              </a:rPr>
              <a:t>Callaway NPP</a:t>
            </a:r>
            <a:endParaRPr kumimoji="0" lang="en-US" altLang="zh-TW" sz="1050" b="1" i="0" u="sng" strike="noStrike" kern="0" cap="none" spc="0" normalizeH="0" baseline="0" noProof="0" dirty="0">
              <a:ln>
                <a:noFill/>
              </a:ln>
              <a:solidFill>
                <a:prstClr val="black"/>
              </a:solidFill>
              <a:effectLst/>
              <a:uLnTx/>
              <a:uFillTx/>
              <a:latin typeface="Calibri" panose="020F0502020204030204"/>
              <a:ea typeface="Meiryo UI" panose="020B0604030504040204" pitchFamily="50" charset="-128"/>
              <a:cs typeface="メイリオ" panose="020B0604030504040204" pitchFamily="50" charset="-128"/>
            </a:endParaRPr>
          </a:p>
          <a:p>
            <a:pPr marL="0" marR="0" lvl="0" indent="0" algn="ctr" defTabSz="914400" eaLnBrk="1" fontAlgn="auto" latinLnBrk="0" hangingPunct="1">
              <a:lnSpc>
                <a:spcPts val="1100"/>
              </a:lnSpc>
              <a:spcBef>
                <a:spcPts val="0"/>
              </a:spcBef>
              <a:spcAft>
                <a:spcPts val="0"/>
              </a:spcAft>
              <a:buClrTx/>
              <a:buSzTx/>
              <a:buFontTx/>
              <a:buNone/>
              <a:tabLst/>
              <a:defRPr/>
            </a:pPr>
            <a:r>
              <a:rPr kumimoji="0" lang="en-US" altLang="ja-JP" sz="1050" b="1" i="0" u="none" strike="noStrike" kern="0" cap="none" spc="0" normalizeH="0" baseline="0" noProof="0" dirty="0">
                <a:ln>
                  <a:noFill/>
                </a:ln>
                <a:solidFill>
                  <a:prstClr val="black"/>
                </a:solidFill>
                <a:effectLst/>
                <a:uLnTx/>
                <a:uFillTx/>
                <a:latin typeface="Calibri" panose="020F0502020204030204"/>
                <a:ea typeface="Meiryo UI" panose="020B0604030504040204" pitchFamily="50" charset="-128"/>
                <a:cs typeface="メイリオ" panose="020B0604030504040204" pitchFamily="50" charset="-128"/>
              </a:rPr>
              <a:t>Liquid  </a:t>
            </a:r>
            <a:r>
              <a:rPr kumimoji="0" lang="ja-JP" altLang="en-US" sz="1050" b="1" i="0" u="none" strike="noStrike" kern="0" cap="none" spc="0" normalizeH="0" baseline="0" noProof="0" dirty="0">
                <a:ln>
                  <a:noFill/>
                </a:ln>
                <a:solidFill>
                  <a:prstClr val="black"/>
                </a:solidFill>
                <a:effectLst/>
                <a:uLnTx/>
                <a:uFillTx/>
                <a:latin typeface="Calibri" panose="020F0502020204030204"/>
                <a:ea typeface="Meiryo UI" panose="020B0604030504040204" pitchFamily="50" charset="-128"/>
                <a:cs typeface="メイリオ" panose="020B0604030504040204" pitchFamily="50" charset="-128"/>
              </a:rPr>
              <a:t>：</a:t>
            </a:r>
            <a:r>
              <a:rPr kumimoji="0" lang="en-US" altLang="ja-JP" sz="1050" b="1" i="0" u="none" strike="noStrike" kern="0" cap="none" spc="0" normalizeH="0" baseline="0" noProof="0" dirty="0">
                <a:ln>
                  <a:noFill/>
                </a:ln>
                <a:solidFill>
                  <a:prstClr val="black"/>
                </a:solidFill>
                <a:effectLst/>
                <a:uLnTx/>
                <a:uFillTx/>
                <a:latin typeface="Calibri" panose="020F0502020204030204"/>
                <a:ea typeface="Meiryo UI" panose="020B0604030504040204" pitchFamily="50" charset="-128"/>
                <a:cs typeface="メイリオ" panose="020B0604030504040204" pitchFamily="50" charset="-128"/>
              </a:rPr>
              <a:t> About 42 TBq</a:t>
            </a:r>
          </a:p>
          <a:p>
            <a:pPr marL="0" marR="0" lvl="0" indent="0" algn="ctr" defTabSz="914400" eaLnBrk="1" fontAlgn="auto" latinLnBrk="0" hangingPunct="1">
              <a:lnSpc>
                <a:spcPts val="1100"/>
              </a:lnSpc>
              <a:spcBef>
                <a:spcPts val="0"/>
              </a:spcBef>
              <a:spcAft>
                <a:spcPts val="0"/>
              </a:spcAft>
              <a:buClrTx/>
              <a:buSzTx/>
              <a:buFontTx/>
              <a:buNone/>
              <a:tabLst/>
              <a:defRPr/>
            </a:pPr>
            <a:r>
              <a:rPr kumimoji="0" lang="en-US" altLang="ja-JP" sz="1050" b="1" i="0" u="none" strike="noStrike" kern="0" cap="none" spc="0" normalizeH="0" baseline="0" noProof="0" dirty="0">
                <a:ln>
                  <a:noFill/>
                </a:ln>
                <a:solidFill>
                  <a:prstClr val="black"/>
                </a:solidFill>
                <a:effectLst/>
                <a:uLnTx/>
                <a:uFillTx/>
                <a:latin typeface="Calibri" panose="020F0502020204030204"/>
                <a:ea typeface="Meiryo UI" panose="020B0604030504040204" pitchFamily="50" charset="-128"/>
                <a:cs typeface="メイリオ" panose="020B0604030504040204" pitchFamily="50" charset="-128"/>
              </a:rPr>
              <a:t>(in 2002)</a:t>
            </a:r>
          </a:p>
        </p:txBody>
      </p:sp>
      <p:sp>
        <p:nvSpPr>
          <p:cNvPr id="162" name="正方形/長方形 161">
            <a:extLst>
              <a:ext uri="{FF2B5EF4-FFF2-40B4-BE49-F238E27FC236}">
                <a16:creationId xmlns:a16="http://schemas.microsoft.com/office/drawing/2014/main" id="{990A50B3-6955-41BE-8FC8-4FAE23A884D8}"/>
              </a:ext>
            </a:extLst>
          </p:cNvPr>
          <p:cNvSpPr/>
          <p:nvPr/>
        </p:nvSpPr>
        <p:spPr>
          <a:xfrm>
            <a:off x="2240646" y="4260422"/>
            <a:ext cx="1649723" cy="502695"/>
          </a:xfrm>
          <a:prstGeom prst="rect">
            <a:avLst/>
          </a:prstGeom>
          <a:solidFill>
            <a:srgbClr val="ED7D31">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ts val="1100"/>
              </a:lnSpc>
              <a:spcBef>
                <a:spcPts val="0"/>
              </a:spcBef>
              <a:spcAft>
                <a:spcPts val="0"/>
              </a:spcAft>
              <a:buClrTx/>
              <a:buSzTx/>
              <a:buFontTx/>
              <a:buNone/>
              <a:tabLst/>
              <a:defRPr/>
            </a:pPr>
            <a:r>
              <a:rPr kumimoji="0" lang="en-US" altLang="ja-JP" sz="1050" b="1" i="0" u="sng" strike="noStrike" kern="0" cap="none" spc="0" normalizeH="0" baseline="0" noProof="0" dirty="0">
                <a:ln>
                  <a:noFill/>
                </a:ln>
                <a:solidFill>
                  <a:prstClr val="black"/>
                </a:solidFill>
                <a:effectLst/>
                <a:uLnTx/>
                <a:uFillTx/>
                <a:latin typeface="Calibri" panose="020F0502020204030204"/>
                <a:ea typeface="Meiryo UI" panose="020B0604030504040204" pitchFamily="50" charset="-128"/>
                <a:cs typeface="メイリオ" panose="020B0604030504040204" pitchFamily="50" charset="-128"/>
              </a:rPr>
              <a:t>France</a:t>
            </a:r>
            <a:r>
              <a:rPr kumimoji="0" lang="ja-JP" altLang="en-US" sz="1050" b="1" i="0" u="sng" strike="noStrike" kern="0" cap="none" spc="0" normalizeH="0" baseline="0" noProof="0" dirty="0">
                <a:ln>
                  <a:noFill/>
                </a:ln>
                <a:solidFill>
                  <a:prstClr val="black"/>
                </a:solidFill>
                <a:effectLst/>
                <a:uLnTx/>
                <a:uFillTx/>
                <a:latin typeface="Calibri" panose="020F0502020204030204"/>
                <a:ea typeface="Meiryo UI" panose="020B0604030504040204" pitchFamily="50" charset="-128"/>
                <a:cs typeface="メイリオ" panose="020B0604030504040204" pitchFamily="50" charset="-128"/>
              </a:rPr>
              <a:t>・</a:t>
            </a:r>
            <a:r>
              <a:rPr kumimoji="0" lang="en-US" altLang="ja-JP" sz="1050" b="1" i="0" u="sng" strike="noStrike" kern="0" cap="none" spc="0" normalizeH="0" baseline="0" noProof="0" dirty="0" err="1">
                <a:ln>
                  <a:noFill/>
                </a:ln>
                <a:solidFill>
                  <a:prstClr val="black"/>
                </a:solidFill>
                <a:effectLst/>
                <a:uLnTx/>
                <a:uFillTx/>
                <a:latin typeface="Calibri" panose="020F0502020204030204"/>
                <a:ea typeface="Meiryo UI" panose="020B0604030504040204" pitchFamily="50" charset="-128"/>
                <a:cs typeface="メイリオ" panose="020B0604030504040204" pitchFamily="50" charset="-128"/>
              </a:rPr>
              <a:t>Tricastin</a:t>
            </a:r>
            <a:r>
              <a:rPr kumimoji="0" lang="en-US" altLang="ja-JP" sz="1050" b="1" i="0" u="sng" strike="noStrike" kern="0" cap="none" spc="0" normalizeH="0" baseline="0" noProof="0" dirty="0">
                <a:ln>
                  <a:noFill/>
                </a:ln>
                <a:solidFill>
                  <a:prstClr val="black"/>
                </a:solidFill>
                <a:effectLst/>
                <a:uLnTx/>
                <a:uFillTx/>
                <a:latin typeface="Calibri" panose="020F0502020204030204"/>
                <a:ea typeface="Meiryo UI" panose="020B0604030504040204" pitchFamily="50" charset="-128"/>
                <a:cs typeface="メイリオ" panose="020B0604030504040204" pitchFamily="50" charset="-128"/>
              </a:rPr>
              <a:t> NPP</a:t>
            </a:r>
            <a:endParaRPr kumimoji="0" lang="en-US" altLang="zh-TW" sz="1050" b="1" i="0" u="sng" strike="noStrike" kern="0" cap="none" spc="0" normalizeH="0" baseline="0" noProof="0" dirty="0">
              <a:ln>
                <a:noFill/>
              </a:ln>
              <a:solidFill>
                <a:prstClr val="black"/>
              </a:solidFill>
              <a:effectLst/>
              <a:uLnTx/>
              <a:uFillTx/>
              <a:latin typeface="Calibri" panose="020F0502020204030204"/>
              <a:ea typeface="Meiryo UI" panose="020B0604030504040204" pitchFamily="50" charset="-128"/>
              <a:cs typeface="メイリオ" panose="020B0604030504040204" pitchFamily="50" charset="-128"/>
            </a:endParaRPr>
          </a:p>
          <a:p>
            <a:pPr marL="0" marR="0" lvl="0" indent="0" algn="ctr" defTabSz="914400" eaLnBrk="1" fontAlgn="auto" latinLnBrk="0" hangingPunct="1">
              <a:lnSpc>
                <a:spcPts val="1100"/>
              </a:lnSpc>
              <a:spcBef>
                <a:spcPts val="0"/>
              </a:spcBef>
              <a:spcAft>
                <a:spcPts val="0"/>
              </a:spcAft>
              <a:buClrTx/>
              <a:buSzTx/>
              <a:buFontTx/>
              <a:buNone/>
              <a:tabLst/>
              <a:defRPr/>
            </a:pPr>
            <a:r>
              <a:rPr kumimoji="0" lang="en-US" altLang="ja-JP" sz="1050" b="1" i="0" u="none" strike="noStrike" kern="0" cap="none" spc="0" normalizeH="0" baseline="0" noProof="0" dirty="0">
                <a:ln>
                  <a:noFill/>
                </a:ln>
                <a:solidFill>
                  <a:prstClr val="black"/>
                </a:solidFill>
                <a:effectLst/>
                <a:uLnTx/>
                <a:uFillTx/>
                <a:latin typeface="Calibri" panose="020F0502020204030204"/>
                <a:ea typeface="Meiryo UI" panose="020B0604030504040204" pitchFamily="50" charset="-128"/>
                <a:cs typeface="メイリオ" panose="020B0604030504040204" pitchFamily="50" charset="-128"/>
              </a:rPr>
              <a:t>Liquid  </a:t>
            </a:r>
            <a:r>
              <a:rPr kumimoji="0" lang="ja-JP" altLang="en-US" sz="1050" b="1" i="0" u="none" strike="noStrike" kern="0" cap="none" spc="0" normalizeH="0" baseline="0" noProof="0" dirty="0">
                <a:ln>
                  <a:noFill/>
                </a:ln>
                <a:solidFill>
                  <a:prstClr val="black"/>
                </a:solidFill>
                <a:effectLst/>
                <a:uLnTx/>
                <a:uFillTx/>
                <a:latin typeface="Calibri" panose="020F0502020204030204"/>
                <a:ea typeface="Meiryo UI" panose="020B0604030504040204" pitchFamily="50" charset="-128"/>
                <a:cs typeface="メイリオ" panose="020B0604030504040204" pitchFamily="50" charset="-128"/>
              </a:rPr>
              <a:t>：</a:t>
            </a:r>
            <a:r>
              <a:rPr kumimoji="0" lang="en-US" altLang="ja-JP" sz="1050" b="1" i="0" u="none" strike="noStrike" kern="0" cap="none" spc="0" normalizeH="0" baseline="0" noProof="0" dirty="0">
                <a:ln>
                  <a:noFill/>
                </a:ln>
                <a:solidFill>
                  <a:prstClr val="black"/>
                </a:solidFill>
                <a:effectLst/>
                <a:uLnTx/>
                <a:uFillTx/>
                <a:latin typeface="Calibri" panose="020F0502020204030204"/>
                <a:ea typeface="Meiryo UI" panose="020B0604030504040204" pitchFamily="50" charset="-128"/>
                <a:cs typeface="メイリオ" panose="020B0604030504040204" pitchFamily="50" charset="-128"/>
              </a:rPr>
              <a:t> About 54 TBq</a:t>
            </a:r>
          </a:p>
          <a:p>
            <a:pPr marL="0" marR="0" lvl="0" indent="0" algn="ctr" defTabSz="914400" eaLnBrk="1" fontAlgn="auto" latinLnBrk="0" hangingPunct="1">
              <a:lnSpc>
                <a:spcPts val="1100"/>
              </a:lnSpc>
              <a:spcBef>
                <a:spcPts val="0"/>
              </a:spcBef>
              <a:spcAft>
                <a:spcPts val="0"/>
              </a:spcAft>
              <a:buClrTx/>
              <a:buSzTx/>
              <a:buFontTx/>
              <a:buNone/>
              <a:tabLst/>
              <a:defRPr/>
            </a:pPr>
            <a:r>
              <a:rPr kumimoji="0" lang="ja-JP" altLang="en-US" sz="1050" b="1" i="0" u="none" strike="noStrike" kern="0" cap="none" spc="0" normalizeH="0" baseline="0" noProof="0" dirty="0">
                <a:ln>
                  <a:noFill/>
                </a:ln>
                <a:solidFill>
                  <a:prstClr val="black"/>
                </a:solidFill>
                <a:effectLst/>
                <a:uLnTx/>
                <a:uFillTx/>
                <a:latin typeface="Calibri" panose="020F0502020204030204"/>
                <a:ea typeface="Meiryo UI" panose="020B0604030504040204" pitchFamily="50" charset="-128"/>
                <a:cs typeface="メイリオ" panose="020B0604030504040204" pitchFamily="50" charset="-128"/>
              </a:rPr>
              <a:t>（</a:t>
            </a:r>
            <a:r>
              <a:rPr kumimoji="0" lang="en-US" altLang="ja-JP" sz="1050" b="1" i="0" u="none" strike="noStrike" kern="0" cap="none" spc="0" normalizeH="0" baseline="0" noProof="0" dirty="0">
                <a:ln>
                  <a:noFill/>
                </a:ln>
                <a:solidFill>
                  <a:prstClr val="black"/>
                </a:solidFill>
                <a:effectLst/>
                <a:uLnTx/>
                <a:uFillTx/>
                <a:latin typeface="Calibri" panose="020F0502020204030204"/>
                <a:ea typeface="Meiryo UI" panose="020B0604030504040204" pitchFamily="50" charset="-128"/>
                <a:cs typeface="メイリオ" panose="020B0604030504040204" pitchFamily="50" charset="-128"/>
              </a:rPr>
              <a:t>in 2015</a:t>
            </a:r>
            <a:r>
              <a:rPr kumimoji="0" lang="ja-JP" altLang="en-US" sz="1050" b="1" i="0" u="none" strike="noStrike" kern="0" cap="none" spc="0" normalizeH="0" baseline="0" noProof="0" dirty="0">
                <a:ln>
                  <a:noFill/>
                </a:ln>
                <a:solidFill>
                  <a:prstClr val="black"/>
                </a:solidFill>
                <a:effectLst/>
                <a:uLnTx/>
                <a:uFillTx/>
                <a:latin typeface="Calibri" panose="020F0502020204030204"/>
                <a:ea typeface="Meiryo UI" panose="020B0604030504040204" pitchFamily="50" charset="-128"/>
                <a:cs typeface="メイリオ" panose="020B0604030504040204" pitchFamily="50" charset="-128"/>
              </a:rPr>
              <a:t>）</a:t>
            </a:r>
            <a:endParaRPr kumimoji="0" lang="en-US" altLang="ja-JP" sz="1050" b="1" i="0" u="none" strike="noStrike" kern="0" cap="none" spc="0" normalizeH="0" baseline="0" noProof="0" dirty="0">
              <a:ln>
                <a:noFill/>
              </a:ln>
              <a:solidFill>
                <a:prstClr val="black"/>
              </a:solidFill>
              <a:effectLst/>
              <a:uLnTx/>
              <a:uFillTx/>
              <a:latin typeface="Calibri" panose="020F0502020204030204"/>
              <a:ea typeface="Meiryo UI" panose="020B0604030504040204" pitchFamily="50" charset="-128"/>
              <a:cs typeface="メイリオ" panose="020B0604030504040204" pitchFamily="50" charset="-128"/>
            </a:endParaRPr>
          </a:p>
        </p:txBody>
      </p:sp>
      <p:sp>
        <p:nvSpPr>
          <p:cNvPr id="163" name="正方形/長方形 162">
            <a:extLst>
              <a:ext uri="{FF2B5EF4-FFF2-40B4-BE49-F238E27FC236}">
                <a16:creationId xmlns:a16="http://schemas.microsoft.com/office/drawing/2014/main" id="{CBD2798D-2FC7-4AF5-AB76-15DFFC84B6D8}"/>
              </a:ext>
            </a:extLst>
          </p:cNvPr>
          <p:cNvSpPr/>
          <p:nvPr/>
        </p:nvSpPr>
        <p:spPr>
          <a:xfrm>
            <a:off x="2225063" y="2410214"/>
            <a:ext cx="1649046" cy="482416"/>
          </a:xfrm>
          <a:prstGeom prst="rect">
            <a:avLst/>
          </a:prstGeom>
          <a:solidFill>
            <a:srgbClr val="ED7D31">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ts val="1100"/>
              </a:lnSpc>
              <a:spcBef>
                <a:spcPts val="0"/>
              </a:spcBef>
              <a:spcAft>
                <a:spcPts val="0"/>
              </a:spcAft>
              <a:buClrTx/>
              <a:buSzTx/>
              <a:buFontTx/>
              <a:buNone/>
              <a:tabLst/>
              <a:defRPr/>
            </a:pPr>
            <a:r>
              <a:rPr kumimoji="0" lang="en-US" altLang="ja-JP" sz="1050" b="1" i="0" u="sng" strike="noStrike" kern="0" cap="none" spc="0" normalizeH="0" baseline="0" noProof="0" dirty="0">
                <a:ln>
                  <a:noFill/>
                </a:ln>
                <a:solidFill>
                  <a:prstClr val="black"/>
                </a:solidFill>
                <a:effectLst/>
                <a:uLnTx/>
                <a:uFillTx/>
                <a:latin typeface="Calibri" panose="020F0502020204030204"/>
                <a:ea typeface="Meiryo UI" panose="020B0604030504040204" pitchFamily="50" charset="-128"/>
                <a:cs typeface="Meiryo UI" panose="020B0604030504040204" pitchFamily="50" charset="-128"/>
              </a:rPr>
              <a:t>Slovenia</a:t>
            </a:r>
            <a:r>
              <a:rPr kumimoji="0" lang="ja-JP" altLang="en-US" sz="1050" b="1" i="0" u="sng" strike="noStrike" kern="0" cap="none" spc="0" normalizeH="0" baseline="0" noProof="0" dirty="0">
                <a:ln>
                  <a:noFill/>
                </a:ln>
                <a:solidFill>
                  <a:prstClr val="black"/>
                </a:solidFill>
                <a:effectLst/>
                <a:uLnTx/>
                <a:uFillTx/>
                <a:latin typeface="Calibri" panose="020F0502020204030204"/>
                <a:ea typeface="Meiryo UI" panose="020B0604030504040204" pitchFamily="50" charset="-128"/>
                <a:cs typeface="Meiryo UI" panose="020B0604030504040204" pitchFamily="50" charset="-128"/>
              </a:rPr>
              <a:t>・</a:t>
            </a:r>
            <a:r>
              <a:rPr kumimoji="0" lang="en-US" altLang="ja-JP" sz="1050" b="1" i="0" u="sng" strike="noStrike" kern="0" cap="none" spc="0" normalizeH="0" baseline="0" noProof="0" dirty="0" err="1">
                <a:ln>
                  <a:noFill/>
                </a:ln>
                <a:solidFill>
                  <a:prstClr val="black"/>
                </a:solidFill>
                <a:effectLst/>
                <a:uLnTx/>
                <a:uFillTx/>
                <a:latin typeface="Calibri" panose="020F0502020204030204"/>
                <a:ea typeface="Meiryo UI" panose="020B0604030504040204" pitchFamily="50" charset="-128"/>
                <a:cs typeface="メイリオ" panose="020B0604030504040204" pitchFamily="50" charset="-128"/>
              </a:rPr>
              <a:t>Krsko</a:t>
            </a:r>
            <a:r>
              <a:rPr kumimoji="0" lang="en-US" altLang="ja-JP" sz="1050" b="1" i="0" u="sng" strike="noStrike" kern="0" cap="none" spc="0" normalizeH="0" baseline="0" noProof="0" dirty="0">
                <a:ln>
                  <a:noFill/>
                </a:ln>
                <a:solidFill>
                  <a:prstClr val="black"/>
                </a:solidFill>
                <a:effectLst/>
                <a:uLnTx/>
                <a:uFillTx/>
                <a:latin typeface="Calibri" panose="020F0502020204030204"/>
                <a:ea typeface="Meiryo UI" panose="020B0604030504040204" pitchFamily="50" charset="-128"/>
                <a:cs typeface="メイリオ" panose="020B0604030504040204" pitchFamily="50" charset="-128"/>
              </a:rPr>
              <a:t> NPP</a:t>
            </a:r>
          </a:p>
          <a:p>
            <a:pPr marL="0" marR="0" lvl="0" indent="0" algn="ctr" defTabSz="914400" eaLnBrk="1" fontAlgn="auto" latinLnBrk="0" hangingPunct="1">
              <a:lnSpc>
                <a:spcPts val="1100"/>
              </a:lnSpc>
              <a:spcBef>
                <a:spcPts val="0"/>
              </a:spcBef>
              <a:spcAft>
                <a:spcPts val="0"/>
              </a:spcAft>
              <a:buClrTx/>
              <a:buSzTx/>
              <a:buFontTx/>
              <a:buNone/>
              <a:tabLst/>
              <a:defRPr/>
            </a:pPr>
            <a:r>
              <a:rPr kumimoji="0" lang="en-US" altLang="ja-JP" sz="1050" b="1" i="0" u="none" strike="noStrike" kern="0" cap="none" spc="0" normalizeH="0" baseline="0" noProof="0" dirty="0">
                <a:ln>
                  <a:noFill/>
                </a:ln>
                <a:solidFill>
                  <a:prstClr val="black"/>
                </a:solidFill>
                <a:effectLst/>
                <a:uLnTx/>
                <a:uFillTx/>
                <a:latin typeface="Calibri" panose="020F0502020204030204"/>
                <a:ea typeface="Meiryo UI" panose="020B0604030504040204" pitchFamily="50" charset="-128"/>
                <a:cs typeface="メイリオ" panose="020B0604030504040204" pitchFamily="50" charset="-128"/>
              </a:rPr>
              <a:t>Liquid  </a:t>
            </a:r>
            <a:r>
              <a:rPr kumimoji="0" lang="ja-JP" altLang="en-US" sz="1050" b="1" i="0" u="none" strike="noStrike" kern="0" cap="none" spc="0" normalizeH="0" baseline="0" noProof="0" dirty="0">
                <a:ln>
                  <a:noFill/>
                </a:ln>
                <a:solidFill>
                  <a:prstClr val="black"/>
                </a:solidFill>
                <a:effectLst/>
                <a:uLnTx/>
                <a:uFillTx/>
                <a:latin typeface="Calibri" panose="020F0502020204030204"/>
                <a:ea typeface="Meiryo UI" panose="020B0604030504040204" pitchFamily="50" charset="-128"/>
                <a:cs typeface="メイリオ" panose="020B0604030504040204" pitchFamily="50" charset="-128"/>
              </a:rPr>
              <a:t>：</a:t>
            </a:r>
            <a:r>
              <a:rPr kumimoji="0" lang="en-US" altLang="ja-JP" sz="1050" b="1" i="0" u="none" strike="noStrike" kern="0" cap="none" spc="0" normalizeH="0" baseline="0" noProof="0" dirty="0">
                <a:ln>
                  <a:noFill/>
                </a:ln>
                <a:solidFill>
                  <a:prstClr val="black"/>
                </a:solidFill>
                <a:effectLst/>
                <a:uLnTx/>
                <a:uFillTx/>
                <a:latin typeface="Calibri" panose="020F0502020204030204"/>
                <a:ea typeface="Meiryo UI" panose="020B0604030504040204" pitchFamily="50" charset="-128"/>
                <a:cs typeface="メイリオ" panose="020B0604030504040204" pitchFamily="50" charset="-128"/>
              </a:rPr>
              <a:t>About 13 TBq </a:t>
            </a:r>
          </a:p>
          <a:p>
            <a:pPr marL="0" marR="0" lvl="0" indent="0" algn="ctr" defTabSz="914400" eaLnBrk="1" fontAlgn="auto" latinLnBrk="0" hangingPunct="1">
              <a:lnSpc>
                <a:spcPts val="1100"/>
              </a:lnSpc>
              <a:spcBef>
                <a:spcPts val="0"/>
              </a:spcBef>
              <a:spcAft>
                <a:spcPts val="0"/>
              </a:spcAft>
              <a:buClrTx/>
              <a:buSzTx/>
              <a:buFontTx/>
              <a:buNone/>
              <a:tabLst/>
              <a:defRPr/>
            </a:pPr>
            <a:r>
              <a:rPr kumimoji="0" lang="en-US" altLang="ja-JP" sz="1050" b="1" i="0" u="none" strike="noStrike" kern="0" cap="none" spc="0" normalizeH="0" baseline="0" noProof="0" dirty="0">
                <a:ln>
                  <a:noFill/>
                </a:ln>
                <a:solidFill>
                  <a:prstClr val="black"/>
                </a:solidFill>
                <a:effectLst/>
                <a:uLnTx/>
                <a:uFillTx/>
                <a:latin typeface="Calibri" panose="020F0502020204030204"/>
                <a:ea typeface="Meiryo UI" panose="020B0604030504040204" pitchFamily="50" charset="-128"/>
                <a:cs typeface="メイリオ" panose="020B0604030504040204" pitchFamily="50" charset="-128"/>
              </a:rPr>
              <a:t>(in 2002)</a:t>
            </a:r>
          </a:p>
        </p:txBody>
      </p:sp>
      <p:sp>
        <p:nvSpPr>
          <p:cNvPr id="164" name="正方形/長方形 163">
            <a:extLst>
              <a:ext uri="{FF2B5EF4-FFF2-40B4-BE49-F238E27FC236}">
                <a16:creationId xmlns:a16="http://schemas.microsoft.com/office/drawing/2014/main" id="{80E2B4A7-5920-486F-8C4D-07DC4F60D5ED}"/>
              </a:ext>
            </a:extLst>
          </p:cNvPr>
          <p:cNvSpPr/>
          <p:nvPr/>
        </p:nvSpPr>
        <p:spPr>
          <a:xfrm>
            <a:off x="2240190" y="1059870"/>
            <a:ext cx="2206917" cy="467780"/>
          </a:xfrm>
          <a:prstGeom prst="rect">
            <a:avLst/>
          </a:prstGeom>
          <a:solidFill>
            <a:srgbClr val="ED7D31">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ts val="1100"/>
              </a:lnSpc>
              <a:spcBef>
                <a:spcPts val="0"/>
              </a:spcBef>
              <a:spcAft>
                <a:spcPts val="0"/>
              </a:spcAft>
              <a:buClrTx/>
              <a:buSzTx/>
              <a:buFontTx/>
              <a:buNone/>
              <a:tabLst/>
              <a:defRPr/>
            </a:pPr>
            <a:r>
              <a:rPr kumimoji="0" lang="en-US" altLang="ja-JP" sz="1050" b="1" i="0" u="sng" strike="noStrike" kern="0" cap="none" spc="0" normalizeH="0" baseline="0" noProof="0" dirty="0">
                <a:ln>
                  <a:noFill/>
                </a:ln>
                <a:solidFill>
                  <a:prstClr val="black"/>
                </a:solidFill>
                <a:effectLst/>
                <a:uLnTx/>
                <a:uFillTx/>
                <a:latin typeface="Calibri" panose="020F0502020204030204"/>
                <a:ea typeface="Meiryo UI" panose="020B0604030504040204" pitchFamily="50" charset="-128"/>
                <a:cs typeface="メイリオ" panose="020B0604030504040204" pitchFamily="50" charset="-128"/>
              </a:rPr>
              <a:t>Germany</a:t>
            </a:r>
            <a:r>
              <a:rPr kumimoji="0" lang="ja-JP" altLang="en-US" sz="1050" b="1" i="0" u="sng" strike="noStrike" kern="0" cap="none" spc="0" normalizeH="0" baseline="0" noProof="0" dirty="0">
                <a:ln>
                  <a:noFill/>
                </a:ln>
                <a:solidFill>
                  <a:prstClr val="black"/>
                </a:solidFill>
                <a:effectLst/>
                <a:uLnTx/>
                <a:uFillTx/>
                <a:latin typeface="Calibri" panose="020F0502020204030204"/>
                <a:ea typeface="Meiryo UI" panose="020B0604030504040204" pitchFamily="50" charset="-128"/>
                <a:cs typeface="メイリオ" panose="020B0604030504040204" pitchFamily="50" charset="-128"/>
              </a:rPr>
              <a:t>・</a:t>
            </a:r>
            <a:r>
              <a:rPr kumimoji="0" lang="en-US" altLang="ja-JP" sz="1050" b="1" i="0" u="sng" strike="noStrike" kern="0" cap="none" spc="0" normalizeH="0" baseline="0" noProof="0" dirty="0" err="1">
                <a:ln>
                  <a:noFill/>
                </a:ln>
                <a:solidFill>
                  <a:prstClr val="black"/>
                </a:solidFill>
                <a:effectLst/>
                <a:uLnTx/>
                <a:uFillTx/>
                <a:latin typeface="Calibri" panose="020F0502020204030204"/>
                <a:ea typeface="Meiryo UI" panose="020B0604030504040204" pitchFamily="50" charset="-128"/>
                <a:cs typeface="+mn-cs"/>
              </a:rPr>
              <a:t>Gräfen</a:t>
            </a:r>
            <a:r>
              <a:rPr kumimoji="0" lang="en-US" altLang="ja-JP" sz="1050" b="1" i="0" u="sng" strike="noStrike" kern="0" cap="none" spc="0" normalizeH="0" baseline="0" noProof="0" dirty="0">
                <a:ln>
                  <a:noFill/>
                </a:ln>
                <a:solidFill>
                  <a:prstClr val="black"/>
                </a:solidFill>
                <a:effectLst/>
                <a:uLnTx/>
                <a:uFillTx/>
                <a:latin typeface="Calibri" panose="020F0502020204030204"/>
                <a:ea typeface="Meiryo UI" panose="020B0604030504040204" pitchFamily="50" charset="-128"/>
                <a:cs typeface="+mn-cs"/>
              </a:rPr>
              <a:t> </a:t>
            </a:r>
            <a:r>
              <a:rPr kumimoji="0" lang="en-US" altLang="ja-JP" sz="1050" b="1" i="0" u="sng" strike="noStrike" kern="0" cap="none" spc="0" normalizeH="0" baseline="0" noProof="0" dirty="0" err="1">
                <a:ln>
                  <a:noFill/>
                </a:ln>
                <a:solidFill>
                  <a:prstClr val="black"/>
                </a:solidFill>
                <a:effectLst/>
                <a:uLnTx/>
                <a:uFillTx/>
                <a:latin typeface="Calibri" panose="020F0502020204030204"/>
                <a:ea typeface="Meiryo UI" panose="020B0604030504040204" pitchFamily="50" charset="-128"/>
                <a:cs typeface="+mn-cs"/>
              </a:rPr>
              <a:t>Rheinfeld</a:t>
            </a:r>
            <a:r>
              <a:rPr kumimoji="0" lang="en-US" altLang="ja-JP" sz="1050" b="1" i="0" u="sng" strike="noStrike" kern="0" cap="none" spc="0" normalizeH="0" baseline="0" noProof="0" dirty="0">
                <a:ln>
                  <a:noFill/>
                </a:ln>
                <a:solidFill>
                  <a:prstClr val="black"/>
                </a:solidFill>
                <a:effectLst/>
                <a:uLnTx/>
                <a:uFillTx/>
                <a:latin typeface="Calibri" panose="020F0502020204030204"/>
                <a:ea typeface="Meiryo UI" panose="020B0604030504040204" pitchFamily="50" charset="-128"/>
                <a:cs typeface="+mn-cs"/>
              </a:rPr>
              <a:t> NPP</a:t>
            </a:r>
          </a:p>
          <a:p>
            <a:pPr marL="0" marR="0" lvl="0" indent="0" algn="ctr" defTabSz="914400" eaLnBrk="1" fontAlgn="auto" latinLnBrk="0" hangingPunct="1">
              <a:lnSpc>
                <a:spcPts val="1100"/>
              </a:lnSpc>
              <a:spcBef>
                <a:spcPts val="0"/>
              </a:spcBef>
              <a:spcAft>
                <a:spcPts val="0"/>
              </a:spcAft>
              <a:buClrTx/>
              <a:buSzTx/>
              <a:buFontTx/>
              <a:buNone/>
              <a:tabLst/>
              <a:defRPr/>
            </a:pPr>
            <a:r>
              <a:rPr kumimoji="0" lang="en-US" altLang="ja-JP" sz="1050" b="1" i="0" u="none" strike="noStrike" kern="0" cap="none" spc="0" normalizeH="0" baseline="0" noProof="0" dirty="0">
                <a:ln>
                  <a:noFill/>
                </a:ln>
                <a:solidFill>
                  <a:prstClr val="black"/>
                </a:solidFill>
                <a:effectLst/>
                <a:uLnTx/>
                <a:uFillTx/>
                <a:latin typeface="Calibri" panose="020F0502020204030204"/>
                <a:ea typeface="Meiryo UI" panose="020B0604030504040204" pitchFamily="50" charset="-128"/>
                <a:cs typeface="メイリオ" panose="020B0604030504040204" pitchFamily="50" charset="-128"/>
              </a:rPr>
              <a:t>Liquid  </a:t>
            </a:r>
            <a:r>
              <a:rPr kumimoji="0" lang="ja-JP" altLang="en-US" sz="1050" b="1" i="0" u="none" strike="noStrike" kern="0" cap="none" spc="0" normalizeH="0" baseline="0" noProof="0" dirty="0">
                <a:ln>
                  <a:noFill/>
                </a:ln>
                <a:solidFill>
                  <a:prstClr val="black"/>
                </a:solidFill>
                <a:effectLst/>
                <a:uLnTx/>
                <a:uFillTx/>
                <a:latin typeface="Calibri" panose="020F0502020204030204"/>
                <a:ea typeface="Meiryo UI" panose="020B0604030504040204" pitchFamily="50" charset="-128"/>
                <a:cs typeface="メイリオ" panose="020B0604030504040204" pitchFamily="50" charset="-128"/>
              </a:rPr>
              <a:t>：</a:t>
            </a:r>
            <a:r>
              <a:rPr kumimoji="0" lang="en-US" altLang="ja-JP" sz="1050" b="1" i="0" u="none" strike="noStrike" kern="0" cap="none" spc="0" normalizeH="0" baseline="0" noProof="0" dirty="0">
                <a:ln>
                  <a:noFill/>
                </a:ln>
                <a:solidFill>
                  <a:prstClr val="black"/>
                </a:solidFill>
                <a:effectLst/>
                <a:uLnTx/>
                <a:uFillTx/>
                <a:latin typeface="Calibri" panose="020F0502020204030204"/>
                <a:ea typeface="Meiryo UI" panose="020B0604030504040204" pitchFamily="50" charset="-128"/>
                <a:cs typeface="メイリオ" panose="020B0604030504040204" pitchFamily="50" charset="-128"/>
              </a:rPr>
              <a:t> About 21 TBq</a:t>
            </a:r>
            <a:r>
              <a:rPr kumimoji="0" lang="ja-JP" altLang="en-US" sz="1050" b="1" i="0" u="none" strike="noStrike" kern="0" cap="none" spc="0" normalizeH="0" baseline="0" noProof="0" dirty="0">
                <a:ln>
                  <a:noFill/>
                </a:ln>
                <a:solidFill>
                  <a:prstClr val="black"/>
                </a:solidFill>
                <a:effectLst/>
                <a:uLnTx/>
                <a:uFillTx/>
                <a:latin typeface="Calibri" panose="020F0502020204030204"/>
                <a:ea typeface="Meiryo UI" panose="020B0604030504040204" pitchFamily="50" charset="-128"/>
                <a:cs typeface="メイリオ" panose="020B0604030504040204" pitchFamily="50" charset="-128"/>
              </a:rPr>
              <a:t>（</a:t>
            </a:r>
            <a:r>
              <a:rPr kumimoji="0" lang="en-US" altLang="ja-JP" sz="1050" b="1" i="0" u="none" strike="noStrike" kern="0" cap="none" spc="0" normalizeH="0" baseline="0" noProof="0" dirty="0">
                <a:ln>
                  <a:noFill/>
                </a:ln>
                <a:solidFill>
                  <a:prstClr val="black"/>
                </a:solidFill>
                <a:effectLst/>
                <a:uLnTx/>
                <a:uFillTx/>
                <a:latin typeface="Calibri" panose="020F0502020204030204"/>
                <a:ea typeface="Meiryo UI" panose="020B0604030504040204" pitchFamily="50" charset="-128"/>
                <a:cs typeface="メイリオ" panose="020B0604030504040204" pitchFamily="50" charset="-128"/>
              </a:rPr>
              <a:t>in 2002, not in operation)</a:t>
            </a:r>
          </a:p>
        </p:txBody>
      </p:sp>
      <p:sp>
        <p:nvSpPr>
          <p:cNvPr id="165" name="正方形/長方形 164">
            <a:extLst>
              <a:ext uri="{FF2B5EF4-FFF2-40B4-BE49-F238E27FC236}">
                <a16:creationId xmlns:a16="http://schemas.microsoft.com/office/drawing/2014/main" id="{D978A130-9F90-4B99-B7AF-21E7F047AF6E}"/>
              </a:ext>
            </a:extLst>
          </p:cNvPr>
          <p:cNvSpPr/>
          <p:nvPr/>
        </p:nvSpPr>
        <p:spPr>
          <a:xfrm>
            <a:off x="142511" y="4294243"/>
            <a:ext cx="1518628" cy="460212"/>
          </a:xfrm>
          <a:prstGeom prst="rect">
            <a:avLst/>
          </a:prstGeom>
          <a:solidFill>
            <a:srgbClr val="ED7D31">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ts val="1100"/>
              </a:lnSpc>
              <a:spcBef>
                <a:spcPts val="0"/>
              </a:spcBef>
              <a:spcAft>
                <a:spcPts val="0"/>
              </a:spcAft>
              <a:buClrTx/>
              <a:buSzTx/>
              <a:buFontTx/>
              <a:buNone/>
              <a:tabLst/>
              <a:defRPr/>
            </a:pPr>
            <a:r>
              <a:rPr kumimoji="0" lang="en-US" altLang="ja-JP" sz="1050" b="1" i="0" u="sng" strike="noStrike" kern="0" cap="none" spc="0" normalizeH="0" baseline="0" noProof="0" dirty="0">
                <a:ln>
                  <a:noFill/>
                </a:ln>
                <a:solidFill>
                  <a:prstClr val="black"/>
                </a:solidFill>
                <a:effectLst/>
                <a:uLnTx/>
                <a:uFillTx/>
                <a:latin typeface="Calibri" panose="020F0502020204030204"/>
                <a:ea typeface="Meiryo UI" panose="020B0604030504040204" pitchFamily="50" charset="-128"/>
                <a:cs typeface="Meiryo UI" panose="020B0604030504040204" pitchFamily="50" charset="-128"/>
              </a:rPr>
              <a:t>Spain</a:t>
            </a:r>
            <a:r>
              <a:rPr kumimoji="0" lang="ja-JP" altLang="en-US" sz="1050" b="1" i="0" u="sng" strike="noStrike" kern="0" cap="none" spc="0" normalizeH="0" baseline="0" noProof="0" dirty="0">
                <a:ln>
                  <a:noFill/>
                </a:ln>
                <a:solidFill>
                  <a:prstClr val="black"/>
                </a:solidFill>
                <a:effectLst/>
                <a:uLnTx/>
                <a:uFillTx/>
                <a:latin typeface="Calibri" panose="020F0502020204030204"/>
                <a:ea typeface="Meiryo UI" panose="020B0604030504040204" pitchFamily="50" charset="-128"/>
                <a:cs typeface="Meiryo UI" panose="020B0604030504040204" pitchFamily="50" charset="-128"/>
              </a:rPr>
              <a:t>・</a:t>
            </a:r>
            <a:r>
              <a:rPr kumimoji="0" lang="en-US" altLang="ja-JP" sz="1050" b="1" i="0" u="sng" strike="noStrike" kern="0" cap="none" spc="0" normalizeH="0" baseline="0" noProof="0" dirty="0" err="1">
                <a:ln>
                  <a:noFill/>
                </a:ln>
                <a:solidFill>
                  <a:prstClr val="black"/>
                </a:solidFill>
                <a:effectLst/>
                <a:uLnTx/>
                <a:uFillTx/>
                <a:latin typeface="Calibri" panose="020F0502020204030204"/>
                <a:ea typeface="Meiryo UI" panose="020B0604030504040204" pitchFamily="50" charset="-128"/>
                <a:cs typeface="メイリオ" panose="020B0604030504040204" pitchFamily="50" charset="-128"/>
              </a:rPr>
              <a:t>Asco</a:t>
            </a:r>
            <a:r>
              <a:rPr kumimoji="0" lang="en-US" altLang="ja-JP" sz="1050" b="1" i="0" u="sng" strike="noStrike" kern="0" cap="none" spc="0" normalizeH="0" baseline="0" noProof="0" dirty="0">
                <a:ln>
                  <a:noFill/>
                </a:ln>
                <a:solidFill>
                  <a:prstClr val="black"/>
                </a:solidFill>
                <a:effectLst/>
                <a:uLnTx/>
                <a:uFillTx/>
                <a:latin typeface="Calibri" panose="020F0502020204030204"/>
                <a:ea typeface="Meiryo UI" panose="020B0604030504040204" pitchFamily="50" charset="-128"/>
                <a:cs typeface="メイリオ" panose="020B0604030504040204" pitchFamily="50" charset="-128"/>
              </a:rPr>
              <a:t> NPP</a:t>
            </a:r>
            <a:endParaRPr kumimoji="0" lang="en-US" altLang="zh-TW" sz="1050" b="1" i="0" u="sng" strike="noStrike" kern="0" cap="none" spc="0" normalizeH="0" baseline="0" noProof="0" dirty="0">
              <a:ln>
                <a:noFill/>
              </a:ln>
              <a:solidFill>
                <a:prstClr val="black"/>
              </a:solidFill>
              <a:effectLst/>
              <a:uLnTx/>
              <a:uFillTx/>
              <a:latin typeface="Calibri" panose="020F0502020204030204"/>
              <a:ea typeface="Meiryo UI" panose="020B0604030504040204" pitchFamily="50" charset="-128"/>
              <a:cs typeface="メイリオ" panose="020B0604030504040204" pitchFamily="50" charset="-128"/>
            </a:endParaRPr>
          </a:p>
          <a:p>
            <a:pPr marL="0" marR="0" lvl="0" indent="0" algn="ctr" defTabSz="914400" eaLnBrk="1" fontAlgn="auto" latinLnBrk="0" hangingPunct="1">
              <a:lnSpc>
                <a:spcPts val="1100"/>
              </a:lnSpc>
              <a:spcBef>
                <a:spcPts val="0"/>
              </a:spcBef>
              <a:spcAft>
                <a:spcPts val="0"/>
              </a:spcAft>
              <a:buClrTx/>
              <a:buSzTx/>
              <a:buFontTx/>
              <a:buNone/>
              <a:tabLst/>
              <a:defRPr/>
            </a:pPr>
            <a:r>
              <a:rPr kumimoji="0" lang="en-US" altLang="ja-JP" sz="1050" b="1" i="0" u="none" strike="noStrike" kern="0" cap="none" spc="0" normalizeH="0" baseline="0" noProof="0" dirty="0">
                <a:ln>
                  <a:noFill/>
                </a:ln>
                <a:solidFill>
                  <a:prstClr val="black"/>
                </a:solidFill>
                <a:effectLst/>
                <a:uLnTx/>
                <a:uFillTx/>
                <a:latin typeface="Calibri" panose="020F0502020204030204"/>
                <a:ea typeface="Meiryo UI" panose="020B0604030504040204" pitchFamily="50" charset="-128"/>
                <a:cs typeface="メイリオ" panose="020B0604030504040204" pitchFamily="50" charset="-128"/>
              </a:rPr>
              <a:t>Liquid  </a:t>
            </a:r>
            <a:r>
              <a:rPr kumimoji="0" lang="ja-JP" altLang="en-US" sz="1050" b="1" i="0" u="none" strike="noStrike" kern="0" cap="none" spc="0" normalizeH="0" baseline="0" noProof="0" dirty="0">
                <a:ln>
                  <a:noFill/>
                </a:ln>
                <a:solidFill>
                  <a:prstClr val="black"/>
                </a:solidFill>
                <a:effectLst/>
                <a:uLnTx/>
                <a:uFillTx/>
                <a:latin typeface="Calibri" panose="020F0502020204030204"/>
                <a:ea typeface="Meiryo UI" panose="020B0604030504040204" pitchFamily="50" charset="-128"/>
                <a:cs typeface="メイリオ" panose="020B0604030504040204" pitchFamily="50" charset="-128"/>
              </a:rPr>
              <a:t>：</a:t>
            </a:r>
            <a:r>
              <a:rPr kumimoji="0" lang="en-US" altLang="ja-JP" sz="1050" b="1" i="0" u="none" strike="noStrike" kern="0" cap="none" spc="0" normalizeH="0" baseline="0" noProof="0" dirty="0">
                <a:ln>
                  <a:noFill/>
                </a:ln>
                <a:solidFill>
                  <a:prstClr val="black"/>
                </a:solidFill>
                <a:effectLst/>
                <a:uLnTx/>
                <a:uFillTx/>
                <a:latin typeface="Calibri" panose="020F0502020204030204"/>
                <a:ea typeface="Meiryo UI" panose="020B0604030504040204" pitchFamily="50" charset="-128"/>
                <a:cs typeface="メイリオ" panose="020B0604030504040204" pitchFamily="50" charset="-128"/>
              </a:rPr>
              <a:t> About 95 TBq</a:t>
            </a:r>
          </a:p>
          <a:p>
            <a:pPr marL="0" marR="0" lvl="0" indent="0" algn="ctr" defTabSz="914400" eaLnBrk="1" fontAlgn="auto" latinLnBrk="0" hangingPunct="1">
              <a:lnSpc>
                <a:spcPts val="1100"/>
              </a:lnSpc>
              <a:spcBef>
                <a:spcPts val="0"/>
              </a:spcBef>
              <a:spcAft>
                <a:spcPts val="0"/>
              </a:spcAft>
              <a:buClrTx/>
              <a:buSzTx/>
              <a:buFontTx/>
              <a:buNone/>
              <a:tabLst/>
              <a:defRPr/>
            </a:pPr>
            <a:r>
              <a:rPr kumimoji="0" lang="en-US" altLang="ja-JP" sz="1050" b="1" i="0" u="none" strike="noStrike" kern="0" cap="none" spc="0" normalizeH="0" baseline="0" noProof="0" dirty="0">
                <a:ln>
                  <a:noFill/>
                </a:ln>
                <a:solidFill>
                  <a:prstClr val="black"/>
                </a:solidFill>
                <a:effectLst/>
                <a:uLnTx/>
                <a:uFillTx/>
                <a:latin typeface="Calibri" panose="020F0502020204030204"/>
                <a:ea typeface="Meiryo UI" panose="020B0604030504040204" pitchFamily="50" charset="-128"/>
                <a:cs typeface="メイリオ" panose="020B0604030504040204" pitchFamily="50" charset="-128"/>
              </a:rPr>
              <a:t>(in 2002)</a:t>
            </a:r>
          </a:p>
        </p:txBody>
      </p:sp>
      <p:sp>
        <p:nvSpPr>
          <p:cNvPr id="166" name="正方形/長方形 165">
            <a:extLst>
              <a:ext uri="{FF2B5EF4-FFF2-40B4-BE49-F238E27FC236}">
                <a16:creationId xmlns:a16="http://schemas.microsoft.com/office/drawing/2014/main" id="{C994A727-EDB5-4A85-A45C-F1C330575449}"/>
              </a:ext>
            </a:extLst>
          </p:cNvPr>
          <p:cNvSpPr/>
          <p:nvPr/>
        </p:nvSpPr>
        <p:spPr>
          <a:xfrm>
            <a:off x="8136438" y="4578868"/>
            <a:ext cx="1648144" cy="427417"/>
          </a:xfrm>
          <a:prstGeom prst="rect">
            <a:avLst/>
          </a:prstGeom>
          <a:solidFill>
            <a:srgbClr val="ED7D31">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ts val="1100"/>
              </a:lnSpc>
              <a:spcBef>
                <a:spcPts val="0"/>
              </a:spcBef>
              <a:spcAft>
                <a:spcPts val="0"/>
              </a:spcAft>
              <a:buClrTx/>
              <a:buSzTx/>
              <a:buFontTx/>
              <a:buNone/>
              <a:tabLst/>
              <a:defRPr/>
            </a:pPr>
            <a:r>
              <a:rPr kumimoji="0" lang="en-US" altLang="ja-JP" sz="900" b="1" i="0" u="sng" strike="noStrike" kern="0" cap="none" spc="0" normalizeH="0" baseline="0" noProof="0" dirty="0" err="1">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rPr>
              <a:t>Brasil</a:t>
            </a:r>
            <a:r>
              <a:rPr kumimoji="0" lang="ja-JP" altLang="en-US" sz="900" b="1" i="0" u="sng"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rPr>
              <a:t>・</a:t>
            </a:r>
            <a:r>
              <a:rPr kumimoji="0" lang="en-US" altLang="ja-JP" sz="900" b="1" i="0" u="sng" strike="noStrike" kern="0" cap="none" spc="0" normalizeH="0" baseline="0" noProof="0" dirty="0" err="1">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rPr>
              <a:t>Angra</a:t>
            </a:r>
            <a:r>
              <a:rPr kumimoji="0" lang="en-US" altLang="ja-JP" sz="900" b="1" i="0" u="sng"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rPr>
              <a:t> NPP</a:t>
            </a:r>
          </a:p>
          <a:p>
            <a:pPr marL="0" marR="0" lvl="0" indent="0" algn="ctr" defTabSz="914400" eaLnBrk="1" fontAlgn="auto" latinLnBrk="0" hangingPunct="1">
              <a:lnSpc>
                <a:spcPts val="1100"/>
              </a:lnSpc>
              <a:spcBef>
                <a:spcPts val="0"/>
              </a:spcBef>
              <a:spcAft>
                <a:spcPts val="0"/>
              </a:spcAft>
              <a:buClrTx/>
              <a:buSzTx/>
              <a:buFontTx/>
              <a:buNone/>
              <a:tabLst/>
              <a:defRPr/>
            </a:pPr>
            <a:r>
              <a:rPr kumimoji="0" lang="en-US" altLang="ja-JP" sz="1050" b="1" i="0" u="none" strike="noStrike" kern="0" cap="none" spc="0" normalizeH="0" baseline="0" noProof="0" dirty="0">
                <a:ln>
                  <a:noFill/>
                </a:ln>
                <a:solidFill>
                  <a:prstClr val="black"/>
                </a:solidFill>
                <a:effectLst/>
                <a:uLnTx/>
                <a:uFillTx/>
                <a:latin typeface="Calibri" panose="020F0502020204030204"/>
                <a:ea typeface="Meiryo UI" panose="020B0604030504040204" pitchFamily="50" charset="-128"/>
                <a:cs typeface="メイリオ" panose="020B0604030504040204" pitchFamily="50" charset="-128"/>
              </a:rPr>
              <a:t>Liquid  </a:t>
            </a:r>
            <a:r>
              <a:rPr kumimoji="0" lang="ja-JP" altLang="en-US" sz="1050" b="1" i="0" u="none" strike="noStrike" kern="0" cap="none" spc="0" normalizeH="0" baseline="0" noProof="0" dirty="0">
                <a:ln>
                  <a:noFill/>
                </a:ln>
                <a:solidFill>
                  <a:prstClr val="black"/>
                </a:solidFill>
                <a:effectLst/>
                <a:uLnTx/>
                <a:uFillTx/>
                <a:latin typeface="Calibri" panose="020F0502020204030204"/>
                <a:ea typeface="Meiryo UI" panose="020B0604030504040204" pitchFamily="50" charset="-128"/>
                <a:cs typeface="メイリオ" panose="020B0604030504040204" pitchFamily="50" charset="-128"/>
              </a:rPr>
              <a:t>：</a:t>
            </a:r>
            <a:r>
              <a:rPr kumimoji="0" lang="en-US" altLang="ja-JP" sz="1050" b="1" i="0" u="none" strike="noStrike" kern="0" cap="none" spc="0" normalizeH="0" baseline="0" noProof="0" dirty="0">
                <a:ln>
                  <a:noFill/>
                </a:ln>
                <a:solidFill>
                  <a:prstClr val="black"/>
                </a:solidFill>
                <a:effectLst/>
                <a:uLnTx/>
                <a:uFillTx/>
                <a:latin typeface="Calibri" panose="020F0502020204030204"/>
                <a:ea typeface="Meiryo UI" panose="020B0604030504040204" pitchFamily="50" charset="-128"/>
                <a:cs typeface="メイリオ" panose="020B0604030504040204" pitchFamily="50" charset="-128"/>
              </a:rPr>
              <a:t> About 25 TBq</a:t>
            </a:r>
          </a:p>
          <a:p>
            <a:pPr marL="0" marR="0" lvl="0" indent="0" algn="ctr" defTabSz="914400" eaLnBrk="1" fontAlgn="auto" latinLnBrk="0" hangingPunct="1">
              <a:lnSpc>
                <a:spcPts val="1100"/>
              </a:lnSpc>
              <a:spcBef>
                <a:spcPts val="0"/>
              </a:spcBef>
              <a:spcAft>
                <a:spcPts val="0"/>
              </a:spcAft>
              <a:buClrTx/>
              <a:buSzTx/>
              <a:buFontTx/>
              <a:buNone/>
              <a:tabLst/>
              <a:defRPr/>
            </a:pPr>
            <a:r>
              <a:rPr kumimoji="0" lang="ja-JP" altLang="en-US" sz="90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rPr>
              <a:t>（</a:t>
            </a:r>
            <a:r>
              <a:rPr kumimoji="0" lang="en-US" altLang="ja-JP" sz="90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rPr>
              <a:t>in 2002</a:t>
            </a:r>
            <a:r>
              <a:rPr kumimoji="0" lang="ja-JP" altLang="en-US" sz="90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rPr>
              <a:t>）</a:t>
            </a:r>
            <a:endParaRPr kumimoji="0" lang="en-US" altLang="ja-JP" sz="90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p:txBody>
      </p:sp>
      <p:sp>
        <p:nvSpPr>
          <p:cNvPr id="167" name="正方形/長方形 166">
            <a:extLst>
              <a:ext uri="{FF2B5EF4-FFF2-40B4-BE49-F238E27FC236}">
                <a16:creationId xmlns:a16="http://schemas.microsoft.com/office/drawing/2014/main" id="{E42369A3-327E-4A6F-BDAE-48CC400EE84C}"/>
              </a:ext>
            </a:extLst>
          </p:cNvPr>
          <p:cNvSpPr/>
          <p:nvPr/>
        </p:nvSpPr>
        <p:spPr>
          <a:xfrm>
            <a:off x="2857699" y="5021536"/>
            <a:ext cx="1452151" cy="567060"/>
          </a:xfrm>
          <a:prstGeom prst="rect">
            <a:avLst/>
          </a:prstGeom>
          <a:solidFill>
            <a:srgbClr val="ED7D31">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ts val="1100"/>
              </a:lnSpc>
              <a:spcBef>
                <a:spcPts val="0"/>
              </a:spcBef>
              <a:spcAft>
                <a:spcPts val="0"/>
              </a:spcAft>
              <a:buClrTx/>
              <a:buSzTx/>
              <a:buFontTx/>
              <a:buNone/>
              <a:tabLst/>
              <a:defRPr/>
            </a:pPr>
            <a:r>
              <a:rPr kumimoji="0" lang="en-US" altLang="ja-JP" sz="1050" b="1" i="0" u="sng" strike="noStrike" kern="0" cap="none" spc="0" normalizeH="0" baseline="0" noProof="0" dirty="0">
                <a:ln>
                  <a:noFill/>
                </a:ln>
                <a:solidFill>
                  <a:prstClr val="black"/>
                </a:solidFill>
                <a:effectLst/>
                <a:uLnTx/>
                <a:uFillTx/>
                <a:latin typeface="Calibri" panose="020F0502020204030204"/>
                <a:ea typeface="Meiryo UI" panose="020B0604030504040204" pitchFamily="50" charset="-128"/>
                <a:cs typeface="メイリオ" panose="020B0604030504040204" pitchFamily="50" charset="-128"/>
              </a:rPr>
              <a:t>China </a:t>
            </a:r>
            <a:r>
              <a:rPr kumimoji="0" lang="ja-JP" altLang="en-US" sz="1050" b="1" i="0" u="sng" strike="noStrike" kern="0" cap="none" spc="0" normalizeH="0" baseline="0" noProof="0" dirty="0">
                <a:ln>
                  <a:noFill/>
                </a:ln>
                <a:solidFill>
                  <a:prstClr val="black"/>
                </a:solidFill>
                <a:effectLst/>
                <a:uLnTx/>
                <a:uFillTx/>
                <a:latin typeface="Calibri" panose="020F0502020204030204"/>
                <a:ea typeface="Meiryo UI" panose="020B0604030504040204" pitchFamily="50" charset="-128"/>
                <a:cs typeface="メイリオ" panose="020B0604030504040204" pitchFamily="50" charset="-128"/>
              </a:rPr>
              <a:t>・</a:t>
            </a:r>
            <a:r>
              <a:rPr kumimoji="0" lang="en-US" altLang="ja-JP" sz="1050" b="1" i="0" u="sng" strike="noStrike" kern="0" cap="none" spc="0" normalizeH="0" baseline="0" noProof="0" dirty="0" err="1">
                <a:ln>
                  <a:noFill/>
                </a:ln>
                <a:solidFill>
                  <a:prstClr val="black"/>
                </a:solidFill>
                <a:effectLst/>
                <a:uLnTx/>
                <a:uFillTx/>
                <a:latin typeface="Calibri" panose="020F0502020204030204"/>
                <a:ea typeface="Meiryo UI" panose="020B0604030504040204" pitchFamily="50" charset="-128"/>
                <a:cs typeface="メイリオ" panose="020B0604030504040204" pitchFamily="50" charset="-128"/>
              </a:rPr>
              <a:t>Daya</a:t>
            </a:r>
            <a:r>
              <a:rPr kumimoji="0" lang="en-US" altLang="ja-JP" sz="1050" b="1" i="0" u="sng" strike="noStrike" kern="0" cap="none" spc="0" normalizeH="0" baseline="0" noProof="0" dirty="0">
                <a:ln>
                  <a:noFill/>
                </a:ln>
                <a:solidFill>
                  <a:prstClr val="black"/>
                </a:solidFill>
                <a:effectLst/>
                <a:uLnTx/>
                <a:uFillTx/>
                <a:latin typeface="Calibri" panose="020F0502020204030204"/>
                <a:ea typeface="Meiryo UI" panose="020B0604030504040204" pitchFamily="50" charset="-128"/>
                <a:cs typeface="メイリオ" panose="020B0604030504040204" pitchFamily="50" charset="-128"/>
              </a:rPr>
              <a:t> Bay NPP</a:t>
            </a:r>
            <a:endParaRPr kumimoji="0" lang="en-US" altLang="zh-TW" sz="1050" b="1" i="0" u="sng" strike="noStrike" kern="0" cap="none" spc="0" normalizeH="0" baseline="0" noProof="0" dirty="0">
              <a:ln>
                <a:noFill/>
              </a:ln>
              <a:solidFill>
                <a:prstClr val="black"/>
              </a:solidFill>
              <a:effectLst/>
              <a:uLnTx/>
              <a:uFillTx/>
              <a:latin typeface="Calibri" panose="020F0502020204030204"/>
              <a:ea typeface="Meiryo UI" panose="020B0604030504040204" pitchFamily="50" charset="-128"/>
              <a:cs typeface="メイリオ" panose="020B0604030504040204" pitchFamily="50" charset="-128"/>
            </a:endParaRPr>
          </a:p>
          <a:p>
            <a:pPr marL="0" marR="0" lvl="0" indent="0" algn="ctr" defTabSz="914400" eaLnBrk="1" fontAlgn="auto" latinLnBrk="0" hangingPunct="1">
              <a:lnSpc>
                <a:spcPts val="1100"/>
              </a:lnSpc>
              <a:spcBef>
                <a:spcPts val="0"/>
              </a:spcBef>
              <a:spcAft>
                <a:spcPts val="0"/>
              </a:spcAft>
              <a:buClrTx/>
              <a:buSzTx/>
              <a:buFontTx/>
              <a:buNone/>
              <a:tabLst/>
              <a:defRPr/>
            </a:pPr>
            <a:r>
              <a:rPr kumimoji="0" lang="en-US" altLang="ja-JP" sz="1050" b="1" i="0" u="none" strike="noStrike" kern="0" cap="none" spc="0" normalizeH="0" baseline="0" noProof="0" dirty="0">
                <a:ln>
                  <a:noFill/>
                </a:ln>
                <a:solidFill>
                  <a:prstClr val="black"/>
                </a:solidFill>
                <a:effectLst/>
                <a:uLnTx/>
                <a:uFillTx/>
                <a:latin typeface="Calibri" panose="020F0502020204030204"/>
                <a:ea typeface="Meiryo UI" panose="020B0604030504040204" pitchFamily="50" charset="-128"/>
                <a:cs typeface="メイリオ" panose="020B0604030504040204" pitchFamily="50" charset="-128"/>
              </a:rPr>
              <a:t>About 42 TBq</a:t>
            </a:r>
          </a:p>
          <a:p>
            <a:pPr marL="0" marR="0" lvl="0" indent="0" algn="ctr" defTabSz="914400" eaLnBrk="1" fontAlgn="auto" latinLnBrk="0" hangingPunct="1">
              <a:lnSpc>
                <a:spcPts val="1100"/>
              </a:lnSpc>
              <a:spcBef>
                <a:spcPts val="0"/>
              </a:spcBef>
              <a:spcAft>
                <a:spcPts val="0"/>
              </a:spcAft>
              <a:buClrTx/>
              <a:buSzTx/>
              <a:buFontTx/>
              <a:buNone/>
              <a:tabLst/>
              <a:defRPr/>
            </a:pPr>
            <a:r>
              <a:rPr kumimoji="0" lang="ja-JP" altLang="en-US" sz="1050" b="1" i="0" u="none" strike="noStrike" kern="0" cap="none" spc="0" normalizeH="0" baseline="0" noProof="0" dirty="0">
                <a:ln>
                  <a:noFill/>
                </a:ln>
                <a:solidFill>
                  <a:prstClr val="black"/>
                </a:solidFill>
                <a:effectLst/>
                <a:uLnTx/>
                <a:uFillTx/>
                <a:latin typeface="Calibri" panose="020F0502020204030204"/>
                <a:ea typeface="Meiryo UI" panose="020B0604030504040204" pitchFamily="50" charset="-128"/>
                <a:cs typeface="メイリオ" panose="020B0604030504040204" pitchFamily="50" charset="-128"/>
              </a:rPr>
              <a:t>（</a:t>
            </a:r>
            <a:r>
              <a:rPr kumimoji="0" lang="en-US" altLang="ja-JP" sz="1050" b="1" i="0" u="none" strike="noStrike" kern="0" cap="none" spc="0" normalizeH="0" baseline="0" noProof="0" dirty="0">
                <a:ln>
                  <a:noFill/>
                </a:ln>
                <a:solidFill>
                  <a:prstClr val="black"/>
                </a:solidFill>
                <a:effectLst/>
                <a:uLnTx/>
                <a:uFillTx/>
                <a:latin typeface="Calibri" panose="020F0502020204030204"/>
                <a:ea typeface="Meiryo UI" panose="020B0604030504040204" pitchFamily="50" charset="-128"/>
                <a:cs typeface="メイリオ" panose="020B0604030504040204" pitchFamily="50" charset="-128"/>
              </a:rPr>
              <a:t>in 2002</a:t>
            </a:r>
            <a:r>
              <a:rPr kumimoji="0" lang="ja-JP" altLang="en-US" sz="1050" b="1" i="0" u="none" strike="noStrike" kern="0" cap="none" spc="0" normalizeH="0" baseline="0" noProof="0" dirty="0">
                <a:ln>
                  <a:noFill/>
                </a:ln>
                <a:solidFill>
                  <a:prstClr val="black"/>
                </a:solidFill>
                <a:effectLst/>
                <a:uLnTx/>
                <a:uFillTx/>
                <a:latin typeface="Calibri" panose="020F0502020204030204"/>
                <a:ea typeface="Meiryo UI" panose="020B0604030504040204" pitchFamily="50" charset="-128"/>
                <a:cs typeface="メイリオ" panose="020B0604030504040204" pitchFamily="50" charset="-128"/>
              </a:rPr>
              <a:t>）</a:t>
            </a:r>
            <a:endParaRPr kumimoji="0" lang="en-US" altLang="ja-JP" sz="1050" b="1" i="0" u="none" strike="noStrike" kern="0" cap="none" spc="0" normalizeH="0" baseline="0" noProof="0" dirty="0">
              <a:ln>
                <a:noFill/>
              </a:ln>
              <a:solidFill>
                <a:prstClr val="black"/>
              </a:solidFill>
              <a:effectLst/>
              <a:uLnTx/>
              <a:uFillTx/>
              <a:latin typeface="Calibri" panose="020F0502020204030204"/>
              <a:ea typeface="Meiryo UI" panose="020B0604030504040204" pitchFamily="50" charset="-128"/>
              <a:cs typeface="メイリオ" panose="020B0604030504040204" pitchFamily="50" charset="-128"/>
            </a:endParaRPr>
          </a:p>
        </p:txBody>
      </p:sp>
      <p:sp>
        <p:nvSpPr>
          <p:cNvPr id="168" name="正方形/長方形 167">
            <a:extLst>
              <a:ext uri="{FF2B5EF4-FFF2-40B4-BE49-F238E27FC236}">
                <a16:creationId xmlns:a16="http://schemas.microsoft.com/office/drawing/2014/main" id="{40B12BD7-6E16-42B4-8E7F-825CDAE44400}"/>
              </a:ext>
            </a:extLst>
          </p:cNvPr>
          <p:cNvSpPr/>
          <p:nvPr/>
        </p:nvSpPr>
        <p:spPr>
          <a:xfrm>
            <a:off x="4407125" y="5305066"/>
            <a:ext cx="1609895" cy="570362"/>
          </a:xfrm>
          <a:prstGeom prst="rect">
            <a:avLst/>
          </a:prstGeom>
          <a:solidFill>
            <a:srgbClr val="ED7D31">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ts val="1100"/>
              </a:lnSpc>
              <a:spcBef>
                <a:spcPts val="0"/>
              </a:spcBef>
              <a:spcAft>
                <a:spcPts val="0"/>
              </a:spcAft>
              <a:buClrTx/>
              <a:buSzTx/>
              <a:buFontTx/>
              <a:buNone/>
              <a:tabLst/>
              <a:defRPr/>
            </a:pPr>
            <a:r>
              <a:rPr kumimoji="0" lang="en-US" altLang="ja-JP" sz="1050" b="1" i="0" u="sng" strike="noStrike" kern="0" cap="none" spc="0" normalizeH="0" baseline="0" noProof="0" dirty="0">
                <a:ln>
                  <a:noFill/>
                </a:ln>
                <a:solidFill>
                  <a:prstClr val="black"/>
                </a:solidFill>
                <a:effectLst/>
                <a:uLnTx/>
                <a:uFillTx/>
                <a:latin typeface="Calibri" panose="020F0502020204030204"/>
                <a:ea typeface="Meiryo UI" panose="020B0604030504040204" pitchFamily="50" charset="-128"/>
                <a:cs typeface="メイリオ" panose="020B0604030504040204" pitchFamily="50" charset="-128"/>
              </a:rPr>
              <a:t>Taiwan </a:t>
            </a:r>
            <a:r>
              <a:rPr kumimoji="0" lang="ja-JP" altLang="en-US" sz="1050" b="1" i="0" u="sng" strike="noStrike" kern="0" cap="none" spc="0" normalizeH="0" baseline="0" noProof="0" dirty="0">
                <a:ln>
                  <a:noFill/>
                </a:ln>
                <a:solidFill>
                  <a:prstClr val="black"/>
                </a:solidFill>
                <a:effectLst/>
                <a:uLnTx/>
                <a:uFillTx/>
                <a:latin typeface="Calibri" panose="020F0502020204030204"/>
                <a:ea typeface="Meiryo UI" panose="020B0604030504040204" pitchFamily="50" charset="-128"/>
                <a:cs typeface="メイリオ" panose="020B0604030504040204" pitchFamily="50" charset="-128"/>
              </a:rPr>
              <a:t>・</a:t>
            </a:r>
            <a:r>
              <a:rPr kumimoji="0" lang="en-US" altLang="ja-JP" sz="1050" b="1" i="0" u="sng" strike="noStrike" kern="0" cap="none" spc="0" normalizeH="0" baseline="0" noProof="0" dirty="0" err="1">
                <a:ln>
                  <a:noFill/>
                </a:ln>
                <a:solidFill>
                  <a:prstClr val="black"/>
                </a:solidFill>
                <a:effectLst/>
                <a:uLnTx/>
                <a:uFillTx/>
                <a:latin typeface="Calibri" panose="020F0502020204030204"/>
                <a:ea typeface="Meiryo UI" panose="020B0604030504040204" pitchFamily="50" charset="-128"/>
                <a:cs typeface="メイリオ" panose="020B0604030504040204" pitchFamily="50" charset="-128"/>
              </a:rPr>
              <a:t>Maanshan</a:t>
            </a:r>
            <a:r>
              <a:rPr kumimoji="0" lang="en-US" altLang="ja-JP" sz="1050" b="1" i="0" u="sng" strike="noStrike" kern="0" cap="none" spc="0" normalizeH="0" baseline="0" noProof="0" dirty="0">
                <a:ln>
                  <a:noFill/>
                </a:ln>
                <a:solidFill>
                  <a:prstClr val="black"/>
                </a:solidFill>
                <a:effectLst/>
                <a:uLnTx/>
                <a:uFillTx/>
                <a:latin typeface="Calibri" panose="020F0502020204030204"/>
                <a:ea typeface="Meiryo UI" panose="020B0604030504040204" pitchFamily="50" charset="-128"/>
                <a:cs typeface="メイリオ" panose="020B0604030504040204" pitchFamily="50" charset="-128"/>
              </a:rPr>
              <a:t> NPP</a:t>
            </a:r>
            <a:endParaRPr kumimoji="0" lang="en-US" altLang="zh-TW" sz="1050" b="1" i="0" u="sng" strike="noStrike" kern="0" cap="none" spc="0" normalizeH="0" baseline="0" noProof="0" dirty="0">
              <a:ln>
                <a:noFill/>
              </a:ln>
              <a:solidFill>
                <a:prstClr val="black"/>
              </a:solidFill>
              <a:effectLst/>
              <a:uLnTx/>
              <a:uFillTx/>
              <a:latin typeface="Calibri" panose="020F0502020204030204"/>
              <a:ea typeface="Meiryo UI" panose="020B0604030504040204" pitchFamily="50" charset="-128"/>
              <a:cs typeface="メイリオ" panose="020B0604030504040204" pitchFamily="50" charset="-128"/>
            </a:endParaRPr>
          </a:p>
          <a:p>
            <a:pPr marL="0" marR="0" lvl="0" indent="0" algn="ctr" defTabSz="914400" eaLnBrk="1" fontAlgn="auto" latinLnBrk="0" hangingPunct="1">
              <a:lnSpc>
                <a:spcPts val="1100"/>
              </a:lnSpc>
              <a:spcBef>
                <a:spcPts val="0"/>
              </a:spcBef>
              <a:spcAft>
                <a:spcPts val="0"/>
              </a:spcAft>
              <a:buClrTx/>
              <a:buSzTx/>
              <a:buFontTx/>
              <a:buNone/>
              <a:tabLst/>
              <a:defRPr/>
            </a:pPr>
            <a:r>
              <a:rPr kumimoji="0" lang="en-US" altLang="ja-JP" sz="1050" b="1" i="0" u="none" strike="noStrike" kern="0" cap="none" spc="0" normalizeH="0" baseline="0" noProof="0" dirty="0">
                <a:ln>
                  <a:noFill/>
                </a:ln>
                <a:solidFill>
                  <a:prstClr val="black"/>
                </a:solidFill>
                <a:effectLst/>
                <a:uLnTx/>
                <a:uFillTx/>
                <a:latin typeface="Calibri" panose="020F0502020204030204"/>
                <a:ea typeface="Meiryo UI" panose="020B0604030504040204" pitchFamily="50" charset="-128"/>
                <a:cs typeface="メイリオ" panose="020B0604030504040204" pitchFamily="50" charset="-128"/>
              </a:rPr>
              <a:t>Liquid  </a:t>
            </a:r>
            <a:r>
              <a:rPr kumimoji="0" lang="ja-JP" altLang="en-US" sz="1050" b="1" i="0" u="none" strike="noStrike" kern="0" cap="none" spc="0" normalizeH="0" baseline="0" noProof="0" dirty="0">
                <a:ln>
                  <a:noFill/>
                </a:ln>
                <a:solidFill>
                  <a:prstClr val="black"/>
                </a:solidFill>
                <a:effectLst/>
                <a:uLnTx/>
                <a:uFillTx/>
                <a:latin typeface="Calibri" panose="020F0502020204030204"/>
                <a:ea typeface="Meiryo UI" panose="020B0604030504040204" pitchFamily="50" charset="-128"/>
                <a:cs typeface="メイリオ" panose="020B0604030504040204" pitchFamily="50" charset="-128"/>
              </a:rPr>
              <a:t>：</a:t>
            </a:r>
            <a:r>
              <a:rPr kumimoji="0" lang="en-US" altLang="ja-JP" sz="1050" b="1" i="0" u="none" strike="noStrike" kern="0" cap="none" spc="0" normalizeH="0" baseline="0" noProof="0" dirty="0">
                <a:ln>
                  <a:noFill/>
                </a:ln>
                <a:solidFill>
                  <a:prstClr val="black"/>
                </a:solidFill>
                <a:effectLst/>
                <a:uLnTx/>
                <a:uFillTx/>
                <a:latin typeface="Calibri" panose="020F0502020204030204"/>
                <a:ea typeface="Meiryo UI" panose="020B0604030504040204" pitchFamily="50" charset="-128"/>
                <a:cs typeface="メイリオ" panose="020B0604030504040204" pitchFamily="50" charset="-128"/>
              </a:rPr>
              <a:t> About 40 TBq</a:t>
            </a:r>
          </a:p>
          <a:p>
            <a:pPr marL="0" marR="0" lvl="0" indent="0" algn="ctr" defTabSz="914400" eaLnBrk="1" fontAlgn="auto" latinLnBrk="0" hangingPunct="1">
              <a:lnSpc>
                <a:spcPts val="1100"/>
              </a:lnSpc>
              <a:spcBef>
                <a:spcPts val="0"/>
              </a:spcBef>
              <a:spcAft>
                <a:spcPts val="0"/>
              </a:spcAft>
              <a:buClrTx/>
              <a:buSzTx/>
              <a:buFontTx/>
              <a:buNone/>
              <a:tabLst/>
              <a:defRPr/>
            </a:pPr>
            <a:r>
              <a:rPr kumimoji="0" lang="en-US" altLang="ja-JP" sz="1050" b="1" i="0" u="none" strike="noStrike" kern="0" cap="none" spc="0" normalizeH="0" baseline="0" noProof="0" dirty="0">
                <a:ln>
                  <a:noFill/>
                </a:ln>
                <a:solidFill>
                  <a:prstClr val="black"/>
                </a:solidFill>
                <a:effectLst/>
                <a:uLnTx/>
                <a:uFillTx/>
                <a:latin typeface="Calibri" panose="020F0502020204030204"/>
                <a:ea typeface="Meiryo UI" panose="020B0604030504040204" pitchFamily="50" charset="-128"/>
                <a:cs typeface="メイリオ" panose="020B0604030504040204" pitchFamily="50" charset="-128"/>
              </a:rPr>
              <a:t>Steam  </a:t>
            </a:r>
            <a:r>
              <a:rPr kumimoji="0" lang="ja-JP" altLang="en-US" sz="1050" b="1" i="0" u="none" strike="noStrike" kern="0" cap="none" spc="0" normalizeH="0" baseline="0" noProof="0" dirty="0">
                <a:ln>
                  <a:noFill/>
                </a:ln>
                <a:solidFill>
                  <a:prstClr val="black"/>
                </a:solidFill>
                <a:effectLst/>
                <a:uLnTx/>
                <a:uFillTx/>
                <a:latin typeface="Calibri" panose="020F0502020204030204"/>
                <a:ea typeface="Meiryo UI" panose="020B0604030504040204" pitchFamily="50" charset="-128"/>
                <a:cs typeface="メイリオ" panose="020B0604030504040204" pitchFamily="50" charset="-128"/>
              </a:rPr>
              <a:t>：</a:t>
            </a:r>
            <a:r>
              <a:rPr kumimoji="0" lang="en-US" altLang="ja-JP" sz="1050" b="1" i="0" u="none" strike="noStrike" kern="0" cap="none" spc="0" normalizeH="0" baseline="0" noProof="0" dirty="0">
                <a:ln>
                  <a:noFill/>
                </a:ln>
                <a:solidFill>
                  <a:prstClr val="black"/>
                </a:solidFill>
                <a:effectLst/>
                <a:uLnTx/>
                <a:uFillTx/>
                <a:latin typeface="Calibri" panose="020F0502020204030204"/>
                <a:ea typeface="Meiryo UI" panose="020B0604030504040204" pitchFamily="50" charset="-128"/>
                <a:cs typeface="メイリオ" panose="020B0604030504040204" pitchFamily="50" charset="-128"/>
              </a:rPr>
              <a:t> About 10 TBq</a:t>
            </a:r>
          </a:p>
          <a:p>
            <a:pPr marL="0" marR="0" lvl="0" indent="0" algn="ctr" defTabSz="914400" eaLnBrk="1" fontAlgn="auto" latinLnBrk="0" hangingPunct="1">
              <a:lnSpc>
                <a:spcPts val="1100"/>
              </a:lnSpc>
              <a:spcBef>
                <a:spcPts val="0"/>
              </a:spcBef>
              <a:spcAft>
                <a:spcPts val="0"/>
              </a:spcAft>
              <a:buClrTx/>
              <a:buSzTx/>
              <a:buFontTx/>
              <a:buNone/>
              <a:tabLst/>
              <a:defRPr/>
            </a:pPr>
            <a:r>
              <a:rPr kumimoji="0" lang="ja-JP" altLang="en-US" sz="1050" b="1" i="0" u="none" strike="noStrike" kern="0" cap="none" spc="0" normalizeH="0" baseline="0" noProof="0" dirty="0">
                <a:ln>
                  <a:noFill/>
                </a:ln>
                <a:solidFill>
                  <a:prstClr val="black"/>
                </a:solidFill>
                <a:effectLst/>
                <a:uLnTx/>
                <a:uFillTx/>
                <a:latin typeface="Calibri" panose="020F0502020204030204"/>
                <a:ea typeface="Meiryo UI" panose="020B0604030504040204" pitchFamily="50" charset="-128"/>
                <a:cs typeface="メイリオ" panose="020B0604030504040204" pitchFamily="50" charset="-128"/>
              </a:rPr>
              <a:t>（</a:t>
            </a:r>
            <a:r>
              <a:rPr kumimoji="0" lang="en-US" altLang="ja-JP" sz="1050" b="1" i="0" u="none" strike="noStrike" kern="0" cap="none" spc="0" normalizeH="0" baseline="0" noProof="0" dirty="0">
                <a:ln>
                  <a:noFill/>
                </a:ln>
                <a:solidFill>
                  <a:prstClr val="black"/>
                </a:solidFill>
                <a:effectLst/>
                <a:uLnTx/>
                <a:uFillTx/>
                <a:latin typeface="Calibri" panose="020F0502020204030204"/>
                <a:ea typeface="Meiryo UI" panose="020B0604030504040204" pitchFamily="50" charset="-128"/>
                <a:cs typeface="メイリオ" panose="020B0604030504040204" pitchFamily="50" charset="-128"/>
              </a:rPr>
              <a:t>in 2002</a:t>
            </a:r>
            <a:r>
              <a:rPr kumimoji="0" lang="ja-JP" altLang="en-US" sz="1050" b="1" i="0" u="none" strike="noStrike" kern="0" cap="none" spc="0" normalizeH="0" baseline="0" noProof="0" dirty="0">
                <a:ln>
                  <a:noFill/>
                </a:ln>
                <a:solidFill>
                  <a:prstClr val="black"/>
                </a:solidFill>
                <a:effectLst/>
                <a:uLnTx/>
                <a:uFillTx/>
                <a:latin typeface="Calibri" panose="020F0502020204030204"/>
                <a:ea typeface="Meiryo UI" panose="020B0604030504040204" pitchFamily="50" charset="-128"/>
                <a:cs typeface="メイリオ" panose="020B0604030504040204" pitchFamily="50" charset="-128"/>
              </a:rPr>
              <a:t>）</a:t>
            </a:r>
            <a:endParaRPr kumimoji="0" lang="en-US" altLang="ja-JP" sz="1050" b="1" i="0" u="none" strike="noStrike" kern="0" cap="none" spc="0" normalizeH="0" baseline="0" noProof="0" dirty="0">
              <a:ln>
                <a:noFill/>
              </a:ln>
              <a:solidFill>
                <a:prstClr val="black"/>
              </a:solidFill>
              <a:effectLst/>
              <a:uLnTx/>
              <a:uFillTx/>
              <a:latin typeface="Calibri" panose="020F0502020204030204"/>
              <a:ea typeface="Meiryo UI" panose="020B0604030504040204" pitchFamily="50" charset="-128"/>
              <a:cs typeface="メイリオ" panose="020B0604030504040204" pitchFamily="50" charset="-128"/>
            </a:endParaRPr>
          </a:p>
        </p:txBody>
      </p:sp>
      <p:sp>
        <p:nvSpPr>
          <p:cNvPr id="169" name="正方形/長方形 168">
            <a:extLst>
              <a:ext uri="{FF2B5EF4-FFF2-40B4-BE49-F238E27FC236}">
                <a16:creationId xmlns:a16="http://schemas.microsoft.com/office/drawing/2014/main" id="{8CAF9F25-F849-47ED-84F6-EDEC68C72CE0}"/>
              </a:ext>
            </a:extLst>
          </p:cNvPr>
          <p:cNvSpPr/>
          <p:nvPr/>
        </p:nvSpPr>
        <p:spPr>
          <a:xfrm>
            <a:off x="77957" y="1643183"/>
            <a:ext cx="2060063" cy="588054"/>
          </a:xfrm>
          <a:prstGeom prst="rect">
            <a:avLst/>
          </a:prstGeom>
          <a:solidFill>
            <a:srgbClr val="70AD47">
              <a:lumMod val="40000"/>
              <a:lumOff val="6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ts val="1100"/>
              </a:lnSpc>
              <a:spcBef>
                <a:spcPts val="0"/>
              </a:spcBef>
              <a:spcAft>
                <a:spcPts val="0"/>
              </a:spcAft>
              <a:buClrTx/>
              <a:buSzTx/>
              <a:buFontTx/>
              <a:buNone/>
              <a:tabLst/>
              <a:defRPr/>
            </a:pPr>
            <a:r>
              <a:rPr kumimoji="0" lang="en-US" altLang="ja-JP" sz="1050" b="1" i="0" u="sng" strike="noStrike" kern="0" cap="none" spc="0" normalizeH="0" baseline="0" noProof="0" dirty="0">
                <a:ln>
                  <a:noFill/>
                </a:ln>
                <a:solidFill>
                  <a:prstClr val="black"/>
                </a:solidFill>
                <a:effectLst/>
                <a:uLnTx/>
                <a:uFillTx/>
                <a:latin typeface="Calibri" panose="020F0502020204030204"/>
                <a:ea typeface="Meiryo UI" panose="020B0604030504040204" pitchFamily="50" charset="-128"/>
                <a:cs typeface="メイリオ" panose="020B0604030504040204" pitchFamily="50" charset="-128"/>
              </a:rPr>
              <a:t>UK</a:t>
            </a:r>
            <a:r>
              <a:rPr kumimoji="0" lang="ja-JP" altLang="en-US" sz="1050" b="1" i="0" u="sng" strike="noStrike" kern="0" cap="none" spc="0" normalizeH="0" baseline="0" noProof="0" dirty="0">
                <a:ln>
                  <a:noFill/>
                </a:ln>
                <a:solidFill>
                  <a:prstClr val="black"/>
                </a:solidFill>
                <a:effectLst/>
                <a:uLnTx/>
                <a:uFillTx/>
                <a:latin typeface="Calibri" panose="020F0502020204030204"/>
                <a:ea typeface="Meiryo UI" panose="020B0604030504040204" pitchFamily="50" charset="-128"/>
                <a:cs typeface="メイリオ" panose="020B0604030504040204" pitchFamily="50" charset="-128"/>
              </a:rPr>
              <a:t>・</a:t>
            </a:r>
            <a:r>
              <a:rPr kumimoji="0" lang="en-US" altLang="ja-JP" sz="1050" b="1" i="0" u="sng" strike="noStrike" kern="0" cap="none" spc="0" normalizeH="0" baseline="0" noProof="0" dirty="0">
                <a:ln>
                  <a:noFill/>
                </a:ln>
                <a:solidFill>
                  <a:prstClr val="black"/>
                </a:solidFill>
                <a:effectLst/>
                <a:uLnTx/>
                <a:uFillTx/>
                <a:latin typeface="Calibri" panose="020F0502020204030204"/>
                <a:ea typeface="Meiryo UI" panose="020B0604030504040204" pitchFamily="50" charset="-128"/>
                <a:cs typeface="メイリオ" panose="020B0604030504040204" pitchFamily="50" charset="-128"/>
              </a:rPr>
              <a:t>Sellafield reprocessing facility</a:t>
            </a:r>
          </a:p>
          <a:p>
            <a:pPr marL="0" marR="0" lvl="0" indent="0" algn="ctr" defTabSz="914400" eaLnBrk="1" fontAlgn="auto" latinLnBrk="0" hangingPunct="1">
              <a:lnSpc>
                <a:spcPts val="1100"/>
              </a:lnSpc>
              <a:spcBef>
                <a:spcPts val="0"/>
              </a:spcBef>
              <a:spcAft>
                <a:spcPts val="0"/>
              </a:spcAft>
              <a:buClrTx/>
              <a:buSzTx/>
              <a:buFontTx/>
              <a:buNone/>
              <a:tabLst/>
              <a:defRPr/>
            </a:pPr>
            <a:r>
              <a:rPr kumimoji="0" lang="en-US" altLang="ja-JP" sz="1050" b="1" i="0" u="none" strike="noStrike" kern="0" cap="none" spc="0" normalizeH="0" baseline="0" noProof="0" dirty="0">
                <a:ln>
                  <a:noFill/>
                </a:ln>
                <a:solidFill>
                  <a:prstClr val="black"/>
                </a:solidFill>
                <a:effectLst/>
                <a:uLnTx/>
                <a:uFillTx/>
                <a:latin typeface="Calibri" panose="020F0502020204030204"/>
                <a:ea typeface="Meiryo UI" panose="020B0604030504040204" pitchFamily="50" charset="-128"/>
                <a:cs typeface="メイリオ" panose="020B0604030504040204" pitchFamily="50" charset="-128"/>
              </a:rPr>
              <a:t>Liquid</a:t>
            </a:r>
            <a:r>
              <a:rPr kumimoji="0" lang="ja-JP" altLang="en-US" sz="1050" b="1" i="0" u="none" strike="noStrike" kern="0" cap="none" spc="0" normalizeH="0" baseline="0" noProof="0" dirty="0">
                <a:ln>
                  <a:noFill/>
                </a:ln>
                <a:solidFill>
                  <a:prstClr val="black"/>
                </a:solidFill>
                <a:effectLst/>
                <a:uLnTx/>
                <a:uFillTx/>
                <a:latin typeface="Calibri" panose="020F0502020204030204"/>
                <a:ea typeface="Meiryo UI" panose="020B0604030504040204" pitchFamily="50" charset="-128"/>
                <a:cs typeface="メイリオ" panose="020B0604030504040204" pitchFamily="50" charset="-128"/>
              </a:rPr>
              <a:t>：</a:t>
            </a:r>
            <a:r>
              <a:rPr kumimoji="0" lang="en-US" altLang="ja-JP" sz="1050" b="1" i="0" u="none" strike="noStrike" kern="0" cap="none" spc="0" normalizeH="0" baseline="0" noProof="0" dirty="0">
                <a:ln>
                  <a:noFill/>
                </a:ln>
                <a:solidFill>
                  <a:prstClr val="black"/>
                </a:solidFill>
                <a:effectLst/>
                <a:uLnTx/>
                <a:uFillTx/>
                <a:latin typeface="Calibri" panose="020F0502020204030204"/>
                <a:ea typeface="Meiryo UI" panose="020B0604030504040204" pitchFamily="50" charset="-128"/>
                <a:cs typeface="メイリオ" panose="020B0604030504040204" pitchFamily="50" charset="-128"/>
              </a:rPr>
              <a:t>About 1540 TBq</a:t>
            </a:r>
          </a:p>
          <a:p>
            <a:pPr marL="0" marR="0" lvl="0" indent="0" algn="ctr" defTabSz="914400" eaLnBrk="1" fontAlgn="auto" latinLnBrk="0" hangingPunct="1">
              <a:lnSpc>
                <a:spcPts val="1100"/>
              </a:lnSpc>
              <a:spcBef>
                <a:spcPts val="0"/>
              </a:spcBef>
              <a:spcAft>
                <a:spcPts val="0"/>
              </a:spcAft>
              <a:buClrTx/>
              <a:buSzTx/>
              <a:buFontTx/>
              <a:buNone/>
              <a:tabLst/>
              <a:defRPr/>
            </a:pPr>
            <a:r>
              <a:rPr kumimoji="0" lang="en-US" altLang="ja-JP" sz="1050" b="1" i="0" u="none" strike="noStrike" kern="0" cap="none" spc="0" normalizeH="0" baseline="0" noProof="0" dirty="0">
                <a:ln>
                  <a:noFill/>
                </a:ln>
                <a:solidFill>
                  <a:prstClr val="black"/>
                </a:solidFill>
                <a:effectLst/>
                <a:uLnTx/>
                <a:uFillTx/>
                <a:latin typeface="Calibri" panose="020F0502020204030204"/>
                <a:ea typeface="Meiryo UI" panose="020B0604030504040204" pitchFamily="50" charset="-128"/>
                <a:cs typeface="メイリオ" panose="020B0604030504040204" pitchFamily="50" charset="-128"/>
              </a:rPr>
              <a:t>Steam </a:t>
            </a:r>
            <a:r>
              <a:rPr kumimoji="0" lang="ja-JP" altLang="en-US" sz="1050" b="1" i="0" u="none" strike="noStrike" kern="0" cap="none" spc="0" normalizeH="0" baseline="0" noProof="0" dirty="0">
                <a:ln>
                  <a:noFill/>
                </a:ln>
                <a:solidFill>
                  <a:prstClr val="black"/>
                </a:solidFill>
                <a:effectLst/>
                <a:uLnTx/>
                <a:uFillTx/>
                <a:latin typeface="Calibri" panose="020F0502020204030204"/>
                <a:ea typeface="Meiryo UI" panose="020B0604030504040204" pitchFamily="50" charset="-128"/>
                <a:cs typeface="メイリオ" panose="020B0604030504040204" pitchFamily="50" charset="-128"/>
              </a:rPr>
              <a:t>：</a:t>
            </a:r>
            <a:r>
              <a:rPr kumimoji="0" lang="en-US" altLang="ja-JP" sz="1050" b="1" i="0" u="none" strike="noStrike" kern="0" cap="none" spc="0" normalizeH="0" baseline="0" noProof="0" dirty="0">
                <a:ln>
                  <a:noFill/>
                </a:ln>
                <a:solidFill>
                  <a:prstClr val="black"/>
                </a:solidFill>
                <a:effectLst/>
                <a:uLnTx/>
                <a:uFillTx/>
                <a:latin typeface="Calibri" panose="020F0502020204030204"/>
                <a:ea typeface="Meiryo UI" panose="020B0604030504040204" pitchFamily="50" charset="-128"/>
                <a:cs typeface="メイリオ" panose="020B0604030504040204" pitchFamily="50" charset="-128"/>
              </a:rPr>
              <a:t>About 84 TBq</a:t>
            </a:r>
          </a:p>
          <a:p>
            <a:pPr marL="0" marR="0" lvl="0" indent="0" algn="ctr" defTabSz="914400" eaLnBrk="1" fontAlgn="auto" latinLnBrk="0" hangingPunct="1">
              <a:lnSpc>
                <a:spcPts val="1100"/>
              </a:lnSpc>
              <a:spcBef>
                <a:spcPts val="0"/>
              </a:spcBef>
              <a:spcAft>
                <a:spcPts val="0"/>
              </a:spcAft>
              <a:buClrTx/>
              <a:buSzTx/>
              <a:buFontTx/>
              <a:buNone/>
              <a:tabLst/>
              <a:defRPr/>
            </a:pPr>
            <a:r>
              <a:rPr kumimoji="0" lang="en-US" altLang="ja-JP" sz="1050" b="1" i="0" u="none" strike="noStrike" kern="0" cap="none" spc="0" normalizeH="0" baseline="0" noProof="0" dirty="0">
                <a:ln>
                  <a:noFill/>
                </a:ln>
                <a:solidFill>
                  <a:prstClr val="black"/>
                </a:solidFill>
                <a:effectLst/>
                <a:uLnTx/>
                <a:uFillTx/>
                <a:latin typeface="Calibri" panose="020F0502020204030204"/>
                <a:ea typeface="Meiryo UI" panose="020B0604030504040204" pitchFamily="50" charset="-128"/>
                <a:cs typeface="メイリオ" panose="020B0604030504040204" pitchFamily="50" charset="-128"/>
              </a:rPr>
              <a:t>(in 2015) </a:t>
            </a:r>
          </a:p>
        </p:txBody>
      </p:sp>
      <p:sp>
        <p:nvSpPr>
          <p:cNvPr id="170" name="正方形/長方形 169">
            <a:extLst>
              <a:ext uri="{FF2B5EF4-FFF2-40B4-BE49-F238E27FC236}">
                <a16:creationId xmlns:a16="http://schemas.microsoft.com/office/drawing/2014/main" id="{5BF21245-107E-47C5-9FE0-6F477758B02A}"/>
              </a:ext>
            </a:extLst>
          </p:cNvPr>
          <p:cNvSpPr/>
          <p:nvPr/>
        </p:nvSpPr>
        <p:spPr>
          <a:xfrm>
            <a:off x="81524" y="1000171"/>
            <a:ext cx="1539459" cy="558437"/>
          </a:xfrm>
          <a:prstGeom prst="rect">
            <a:avLst/>
          </a:prstGeom>
          <a:solidFill>
            <a:srgbClr val="F19393"/>
          </a:solidFill>
          <a:ln w="12700" cap="flat" cmpd="sng" algn="ctr">
            <a:noFill/>
            <a:prstDash val="solid"/>
            <a:miter lim="800000"/>
          </a:ln>
          <a:effectLst/>
        </p:spPr>
        <p:txBody>
          <a:bodyPr rtlCol="0" anchor="ctr"/>
          <a:lstStyle/>
          <a:p>
            <a:pPr marL="0" marR="0" lvl="0" indent="0" algn="ctr" defTabSz="914400" eaLnBrk="1" fontAlgn="auto" latinLnBrk="0" hangingPunct="1">
              <a:lnSpc>
                <a:spcPts val="1100"/>
              </a:lnSpc>
              <a:spcBef>
                <a:spcPts val="0"/>
              </a:spcBef>
              <a:spcAft>
                <a:spcPts val="0"/>
              </a:spcAft>
              <a:buClrTx/>
              <a:buSzTx/>
              <a:buFontTx/>
              <a:buNone/>
              <a:tabLst/>
              <a:defRPr/>
            </a:pPr>
            <a:r>
              <a:rPr kumimoji="0" lang="en-US" altLang="ja-JP" sz="1050" b="1" i="0" u="sng" strike="noStrike" kern="0" cap="none" spc="0" normalizeH="0" baseline="0" noProof="0" dirty="0">
                <a:ln>
                  <a:noFill/>
                </a:ln>
                <a:solidFill>
                  <a:prstClr val="black"/>
                </a:solidFill>
                <a:effectLst/>
                <a:uLnTx/>
                <a:uFillTx/>
                <a:latin typeface="Calibri" panose="020F0502020204030204"/>
                <a:ea typeface="Meiryo UI" panose="020B0604030504040204" pitchFamily="50" charset="-128"/>
                <a:cs typeface="メイリオ" panose="020B0604030504040204" pitchFamily="50" charset="-128"/>
              </a:rPr>
              <a:t>UK</a:t>
            </a:r>
            <a:r>
              <a:rPr kumimoji="0" lang="ja-JP" altLang="en-US" sz="1050" b="1" i="0" u="sng" strike="noStrike" kern="0" cap="none" spc="0" normalizeH="0" baseline="0" noProof="0" dirty="0">
                <a:ln>
                  <a:noFill/>
                </a:ln>
                <a:solidFill>
                  <a:prstClr val="black"/>
                </a:solidFill>
                <a:effectLst/>
                <a:uLnTx/>
                <a:uFillTx/>
                <a:latin typeface="Calibri" panose="020F0502020204030204"/>
                <a:ea typeface="Meiryo UI" panose="020B0604030504040204" pitchFamily="50" charset="-128"/>
                <a:cs typeface="メイリオ" panose="020B0604030504040204" pitchFamily="50" charset="-128"/>
              </a:rPr>
              <a:t>・</a:t>
            </a:r>
            <a:r>
              <a:rPr kumimoji="0" lang="en-US" altLang="ja-JP" sz="1050" b="1" i="0" u="sng" strike="noStrike" kern="0" cap="none" spc="0" normalizeH="0" baseline="0" noProof="0" dirty="0" err="1">
                <a:ln>
                  <a:noFill/>
                </a:ln>
                <a:solidFill>
                  <a:prstClr val="black"/>
                </a:solidFill>
                <a:effectLst/>
                <a:uLnTx/>
                <a:uFillTx/>
                <a:latin typeface="Calibri" panose="020F0502020204030204"/>
                <a:ea typeface="Meiryo UI" panose="020B0604030504040204" pitchFamily="50" charset="-128"/>
                <a:cs typeface="メイリオ" panose="020B0604030504040204" pitchFamily="50" charset="-128"/>
              </a:rPr>
              <a:t>Haysham</a:t>
            </a:r>
            <a:r>
              <a:rPr kumimoji="0" lang="en-US" altLang="ja-JP" sz="1050" b="1" i="0" u="sng" strike="noStrike" kern="0" cap="none" spc="0" normalizeH="0" baseline="0" noProof="0" dirty="0">
                <a:ln>
                  <a:noFill/>
                </a:ln>
                <a:solidFill>
                  <a:prstClr val="black"/>
                </a:solidFill>
                <a:effectLst/>
                <a:uLnTx/>
                <a:uFillTx/>
                <a:latin typeface="Calibri" panose="020F0502020204030204"/>
                <a:ea typeface="Meiryo UI" panose="020B0604030504040204" pitchFamily="50" charset="-128"/>
                <a:cs typeface="メイリオ" panose="020B0604030504040204" pitchFamily="50" charset="-128"/>
              </a:rPr>
              <a:t> B NPP</a:t>
            </a:r>
          </a:p>
          <a:p>
            <a:pPr marL="0" marR="0" lvl="0" indent="0" algn="ctr" defTabSz="914400" eaLnBrk="1" fontAlgn="auto" latinLnBrk="0" hangingPunct="1">
              <a:lnSpc>
                <a:spcPts val="1100"/>
              </a:lnSpc>
              <a:spcBef>
                <a:spcPts val="0"/>
              </a:spcBef>
              <a:spcAft>
                <a:spcPts val="0"/>
              </a:spcAft>
              <a:buClrTx/>
              <a:buSzTx/>
              <a:buFontTx/>
              <a:buNone/>
              <a:tabLst/>
              <a:defRPr/>
            </a:pPr>
            <a:r>
              <a:rPr kumimoji="0" lang="en-US" altLang="ja-JP" sz="1050" b="1" i="0" u="none" strike="noStrike" kern="0" cap="none" spc="0" normalizeH="0" baseline="0" noProof="0" dirty="0">
                <a:ln>
                  <a:noFill/>
                </a:ln>
                <a:solidFill>
                  <a:prstClr val="black"/>
                </a:solidFill>
                <a:effectLst/>
                <a:uLnTx/>
                <a:uFillTx/>
                <a:latin typeface="Calibri" panose="020F0502020204030204"/>
                <a:ea typeface="Meiryo UI" panose="020B0604030504040204" pitchFamily="50" charset="-128"/>
                <a:cs typeface="メイリオ" panose="020B0604030504040204" pitchFamily="50" charset="-128"/>
              </a:rPr>
              <a:t>Liquid </a:t>
            </a:r>
            <a:r>
              <a:rPr kumimoji="0" lang="ja-JP" altLang="en-US" sz="1050" b="1" i="0" u="none" strike="noStrike" kern="0" cap="none" spc="0" normalizeH="0" baseline="0" noProof="0" dirty="0">
                <a:ln>
                  <a:noFill/>
                </a:ln>
                <a:solidFill>
                  <a:prstClr val="black"/>
                </a:solidFill>
                <a:effectLst/>
                <a:uLnTx/>
                <a:uFillTx/>
                <a:latin typeface="Calibri" panose="020F0502020204030204"/>
                <a:ea typeface="Meiryo UI" panose="020B0604030504040204" pitchFamily="50" charset="-128"/>
                <a:cs typeface="メイリオ" panose="020B0604030504040204" pitchFamily="50" charset="-128"/>
              </a:rPr>
              <a:t>：</a:t>
            </a:r>
            <a:r>
              <a:rPr kumimoji="0" lang="en-US" altLang="ja-JP" sz="1050" b="1" i="0" u="none" strike="noStrike" kern="0" cap="none" spc="0" normalizeH="0" baseline="0" noProof="0" dirty="0">
                <a:ln>
                  <a:noFill/>
                </a:ln>
                <a:solidFill>
                  <a:prstClr val="black"/>
                </a:solidFill>
                <a:effectLst/>
                <a:uLnTx/>
                <a:uFillTx/>
                <a:latin typeface="Calibri" panose="020F0502020204030204"/>
                <a:ea typeface="Meiryo UI" panose="020B0604030504040204" pitchFamily="50" charset="-128"/>
                <a:cs typeface="メイリオ" panose="020B0604030504040204" pitchFamily="50" charset="-128"/>
              </a:rPr>
              <a:t>About 390 TBq</a:t>
            </a:r>
          </a:p>
          <a:p>
            <a:pPr marL="0" marR="0" lvl="0" indent="0" algn="ctr" defTabSz="914400" eaLnBrk="1" fontAlgn="auto" latinLnBrk="0" hangingPunct="1">
              <a:lnSpc>
                <a:spcPts val="1100"/>
              </a:lnSpc>
              <a:spcBef>
                <a:spcPts val="0"/>
              </a:spcBef>
              <a:spcAft>
                <a:spcPts val="0"/>
              </a:spcAft>
              <a:buClrTx/>
              <a:buSzTx/>
              <a:buFontTx/>
              <a:buNone/>
              <a:tabLst/>
              <a:defRPr/>
            </a:pPr>
            <a:r>
              <a:rPr kumimoji="0" lang="en-US" altLang="ja-JP" sz="1050" b="1" i="0" u="none" strike="noStrike" kern="0" cap="none" spc="0" normalizeH="0" baseline="0" noProof="0" dirty="0">
                <a:ln>
                  <a:noFill/>
                </a:ln>
                <a:solidFill>
                  <a:prstClr val="black"/>
                </a:solidFill>
                <a:effectLst/>
                <a:uLnTx/>
                <a:uFillTx/>
                <a:latin typeface="Calibri" panose="020F0502020204030204"/>
                <a:ea typeface="Meiryo UI" panose="020B0604030504040204" pitchFamily="50" charset="-128"/>
                <a:cs typeface="メイリオ" panose="020B0604030504040204" pitchFamily="50" charset="-128"/>
              </a:rPr>
              <a:t>(in 2015) </a:t>
            </a:r>
          </a:p>
        </p:txBody>
      </p:sp>
      <p:sp>
        <p:nvSpPr>
          <p:cNvPr id="171" name="正方形/長方形 170">
            <a:extLst>
              <a:ext uri="{FF2B5EF4-FFF2-40B4-BE49-F238E27FC236}">
                <a16:creationId xmlns:a16="http://schemas.microsoft.com/office/drawing/2014/main" id="{77A1C15D-0E77-46BC-B957-640EAFF64EF3}"/>
              </a:ext>
            </a:extLst>
          </p:cNvPr>
          <p:cNvSpPr/>
          <p:nvPr/>
        </p:nvSpPr>
        <p:spPr>
          <a:xfrm>
            <a:off x="2240189" y="1635524"/>
            <a:ext cx="2198570" cy="582962"/>
          </a:xfrm>
          <a:prstGeom prst="rect">
            <a:avLst/>
          </a:prstGeom>
          <a:solidFill>
            <a:srgbClr val="99CCFF"/>
          </a:solidFill>
          <a:ln w="12700" cap="flat" cmpd="sng" algn="ctr">
            <a:noFill/>
            <a:prstDash val="solid"/>
            <a:miter lim="800000"/>
          </a:ln>
          <a:effectLst/>
        </p:spPr>
        <p:txBody>
          <a:bodyPr rtlCol="0" anchor="ctr"/>
          <a:lstStyle/>
          <a:p>
            <a:pPr marL="0" marR="0" lvl="0" indent="0" algn="ctr" defTabSz="914400" eaLnBrk="1" fontAlgn="auto" latinLnBrk="0" hangingPunct="1">
              <a:lnSpc>
                <a:spcPts val="1100"/>
              </a:lnSpc>
              <a:spcBef>
                <a:spcPts val="0"/>
              </a:spcBef>
              <a:spcAft>
                <a:spcPts val="0"/>
              </a:spcAft>
              <a:buClrTx/>
              <a:buSzTx/>
              <a:buFontTx/>
              <a:buNone/>
              <a:tabLst/>
              <a:defRPr/>
            </a:pPr>
            <a:r>
              <a:rPr kumimoji="0" lang="en-US" altLang="ja-JP" sz="1050" b="1" i="0" u="sng" strike="noStrike" kern="0" cap="none" spc="0" normalizeH="0" baseline="0" noProof="0" dirty="0">
                <a:ln>
                  <a:noFill/>
                </a:ln>
                <a:solidFill>
                  <a:prstClr val="black"/>
                </a:solidFill>
                <a:effectLst/>
                <a:uLnTx/>
                <a:uFillTx/>
                <a:latin typeface="Calibri" panose="020F0502020204030204"/>
                <a:ea typeface="Meiryo UI" panose="020B0604030504040204" pitchFamily="50" charset="-128"/>
                <a:cs typeface="メイリオ" panose="020B0604030504040204" pitchFamily="50" charset="-128"/>
              </a:rPr>
              <a:t>Germany</a:t>
            </a:r>
            <a:r>
              <a:rPr kumimoji="0" lang="ja-JP" altLang="en-US" sz="1050" b="1" i="0" u="sng" strike="noStrike" kern="0" cap="none" spc="0" normalizeH="0" baseline="0" noProof="0" dirty="0">
                <a:ln>
                  <a:noFill/>
                </a:ln>
                <a:solidFill>
                  <a:prstClr val="black"/>
                </a:solidFill>
                <a:effectLst/>
                <a:uLnTx/>
                <a:uFillTx/>
                <a:latin typeface="Calibri" panose="020F0502020204030204"/>
                <a:ea typeface="Meiryo UI" panose="020B0604030504040204" pitchFamily="50" charset="-128"/>
                <a:cs typeface="メイリオ" panose="020B0604030504040204" pitchFamily="50" charset="-128"/>
              </a:rPr>
              <a:t>・</a:t>
            </a:r>
            <a:r>
              <a:rPr kumimoji="0" lang="en-US" altLang="ja-JP" sz="1050" b="1" i="0" u="sng" strike="noStrike" kern="0" cap="none" spc="0" normalizeH="0" baseline="0" noProof="0" dirty="0" err="1">
                <a:ln>
                  <a:noFill/>
                </a:ln>
                <a:solidFill>
                  <a:prstClr val="black"/>
                </a:solidFill>
                <a:effectLst/>
                <a:uLnTx/>
                <a:uFillTx/>
                <a:latin typeface="Calibri" panose="020F0502020204030204"/>
                <a:ea typeface="Meiryo UI" panose="020B0604030504040204" pitchFamily="50" charset="-128"/>
                <a:cs typeface="メイリオ" panose="020B0604030504040204" pitchFamily="50" charset="-128"/>
              </a:rPr>
              <a:t>Gundremmingen</a:t>
            </a:r>
            <a:r>
              <a:rPr kumimoji="0" lang="en-US" altLang="ja-JP" sz="1050" b="1" i="0" u="sng" strike="noStrike" kern="0" cap="none" spc="0" normalizeH="0" baseline="0" noProof="0" dirty="0">
                <a:ln>
                  <a:noFill/>
                </a:ln>
                <a:solidFill>
                  <a:prstClr val="black"/>
                </a:solidFill>
                <a:effectLst/>
                <a:uLnTx/>
                <a:uFillTx/>
                <a:latin typeface="Calibri" panose="020F0502020204030204"/>
                <a:ea typeface="Meiryo UI" panose="020B0604030504040204" pitchFamily="50" charset="-128"/>
                <a:cs typeface="メイリオ" panose="020B0604030504040204" pitchFamily="50" charset="-128"/>
              </a:rPr>
              <a:t> B-C</a:t>
            </a:r>
            <a:r>
              <a:rPr kumimoji="0" lang="ja-JP" altLang="en-US" sz="1050" b="1" i="0" u="sng" strike="noStrike" kern="0" cap="none" spc="0" normalizeH="0" baseline="0" noProof="0" dirty="0">
                <a:ln>
                  <a:noFill/>
                </a:ln>
                <a:solidFill>
                  <a:prstClr val="black"/>
                </a:solidFill>
                <a:effectLst/>
                <a:uLnTx/>
                <a:uFillTx/>
                <a:latin typeface="Calibri" panose="020F0502020204030204"/>
                <a:ea typeface="Meiryo UI" panose="020B0604030504040204" pitchFamily="50" charset="-128"/>
                <a:cs typeface="メイリオ" panose="020B0604030504040204" pitchFamily="50" charset="-128"/>
              </a:rPr>
              <a:t> </a:t>
            </a:r>
            <a:r>
              <a:rPr kumimoji="0" lang="en-US" altLang="ja-JP" sz="1050" b="1" i="0" u="sng" strike="noStrike" kern="0" cap="none" spc="0" normalizeH="0" baseline="0" noProof="0" dirty="0">
                <a:ln>
                  <a:noFill/>
                </a:ln>
                <a:solidFill>
                  <a:prstClr val="black"/>
                </a:solidFill>
                <a:effectLst/>
                <a:uLnTx/>
                <a:uFillTx/>
                <a:latin typeface="Calibri" panose="020F0502020204030204"/>
                <a:ea typeface="Meiryo UI" panose="020B0604030504040204" pitchFamily="50" charset="-128"/>
                <a:cs typeface="メイリオ" panose="020B0604030504040204" pitchFamily="50" charset="-128"/>
              </a:rPr>
              <a:t>NPP</a:t>
            </a:r>
            <a:endParaRPr kumimoji="0" lang="en-US" altLang="zh-TW" sz="1050" b="1" i="0" u="sng" strike="noStrike" kern="0" cap="none" spc="0" normalizeH="0" baseline="0" noProof="0" dirty="0">
              <a:ln>
                <a:noFill/>
              </a:ln>
              <a:solidFill>
                <a:prstClr val="black"/>
              </a:solidFill>
              <a:effectLst/>
              <a:uLnTx/>
              <a:uFillTx/>
              <a:latin typeface="Calibri" panose="020F0502020204030204"/>
              <a:ea typeface="Meiryo UI" panose="020B0604030504040204" pitchFamily="50" charset="-128"/>
              <a:cs typeface="メイリオ" panose="020B0604030504040204" pitchFamily="50" charset="-128"/>
            </a:endParaRPr>
          </a:p>
          <a:p>
            <a:pPr marL="0" marR="0" lvl="0" indent="0" algn="ctr" defTabSz="914400" eaLnBrk="1" fontAlgn="auto" latinLnBrk="0" hangingPunct="1">
              <a:lnSpc>
                <a:spcPts val="1100"/>
              </a:lnSpc>
              <a:spcBef>
                <a:spcPts val="0"/>
              </a:spcBef>
              <a:spcAft>
                <a:spcPts val="0"/>
              </a:spcAft>
              <a:buClrTx/>
              <a:buSzTx/>
              <a:buFontTx/>
              <a:buNone/>
              <a:tabLst/>
              <a:defRPr/>
            </a:pPr>
            <a:r>
              <a:rPr kumimoji="0" lang="en-US" altLang="ja-JP" sz="1050" b="1" i="0" u="none" strike="noStrike" kern="0" cap="none" spc="0" normalizeH="0" baseline="0" noProof="0" dirty="0">
                <a:ln>
                  <a:noFill/>
                </a:ln>
                <a:solidFill>
                  <a:prstClr val="black"/>
                </a:solidFill>
                <a:effectLst/>
                <a:uLnTx/>
                <a:uFillTx/>
                <a:latin typeface="Calibri" panose="020F0502020204030204"/>
                <a:ea typeface="Meiryo UI" panose="020B0604030504040204" pitchFamily="50" charset="-128"/>
                <a:cs typeface="メイリオ" panose="020B0604030504040204" pitchFamily="50" charset="-128"/>
              </a:rPr>
              <a:t>Liquid  </a:t>
            </a:r>
            <a:r>
              <a:rPr kumimoji="0" lang="ja-JP" altLang="en-US" sz="1050" b="1" i="0" u="none" strike="noStrike" kern="0" cap="none" spc="0" normalizeH="0" baseline="0" noProof="0" dirty="0">
                <a:ln>
                  <a:noFill/>
                </a:ln>
                <a:solidFill>
                  <a:prstClr val="black"/>
                </a:solidFill>
                <a:effectLst/>
                <a:uLnTx/>
                <a:uFillTx/>
                <a:latin typeface="Calibri" panose="020F0502020204030204"/>
                <a:ea typeface="Meiryo UI" panose="020B0604030504040204" pitchFamily="50" charset="-128"/>
                <a:cs typeface="メイリオ" panose="020B0604030504040204" pitchFamily="50" charset="-128"/>
              </a:rPr>
              <a:t>：</a:t>
            </a:r>
            <a:r>
              <a:rPr kumimoji="0" lang="en-US" altLang="ja-JP" sz="1050" b="1" i="0" u="none" strike="noStrike" kern="0" cap="none" spc="0" normalizeH="0" baseline="0" noProof="0" dirty="0">
                <a:ln>
                  <a:noFill/>
                </a:ln>
                <a:solidFill>
                  <a:prstClr val="black"/>
                </a:solidFill>
                <a:effectLst/>
                <a:uLnTx/>
                <a:uFillTx/>
                <a:latin typeface="Calibri" panose="020F0502020204030204"/>
                <a:ea typeface="Meiryo UI" panose="020B0604030504040204" pitchFamily="50" charset="-128"/>
                <a:cs typeface="メイリオ" panose="020B0604030504040204" pitchFamily="50" charset="-128"/>
              </a:rPr>
              <a:t> About 5.9 TBq</a:t>
            </a:r>
          </a:p>
          <a:p>
            <a:pPr marL="0" marR="0" lvl="0" indent="0" algn="ctr" defTabSz="914400" eaLnBrk="1" fontAlgn="auto" latinLnBrk="0" hangingPunct="1">
              <a:lnSpc>
                <a:spcPts val="1100"/>
              </a:lnSpc>
              <a:spcBef>
                <a:spcPts val="0"/>
              </a:spcBef>
              <a:spcAft>
                <a:spcPts val="0"/>
              </a:spcAft>
              <a:buClrTx/>
              <a:buSzTx/>
              <a:buFontTx/>
              <a:buNone/>
              <a:tabLst/>
              <a:defRPr/>
            </a:pPr>
            <a:r>
              <a:rPr kumimoji="0" lang="en-US" altLang="ja-JP" sz="1050" b="1" i="0" u="none" strike="noStrike" kern="0" cap="none" spc="0" normalizeH="0" baseline="0" noProof="0" dirty="0">
                <a:ln>
                  <a:noFill/>
                </a:ln>
                <a:solidFill>
                  <a:prstClr val="black"/>
                </a:solidFill>
                <a:effectLst/>
                <a:uLnTx/>
                <a:uFillTx/>
                <a:latin typeface="Calibri" panose="020F0502020204030204"/>
                <a:ea typeface="Meiryo UI" panose="020B0604030504040204" pitchFamily="50" charset="-128"/>
                <a:cs typeface="メイリオ" panose="020B0604030504040204" pitchFamily="50" charset="-128"/>
              </a:rPr>
              <a:t>Steam  </a:t>
            </a:r>
            <a:r>
              <a:rPr kumimoji="0" lang="ja-JP" altLang="en-US" sz="1050" b="1" i="0" u="none" strike="noStrike" kern="0" cap="none" spc="0" normalizeH="0" baseline="0" noProof="0" dirty="0">
                <a:ln>
                  <a:noFill/>
                </a:ln>
                <a:solidFill>
                  <a:prstClr val="black"/>
                </a:solidFill>
                <a:effectLst/>
                <a:uLnTx/>
                <a:uFillTx/>
                <a:latin typeface="Calibri" panose="020F0502020204030204"/>
                <a:ea typeface="Meiryo UI" panose="020B0604030504040204" pitchFamily="50" charset="-128"/>
                <a:cs typeface="メイリオ" panose="020B0604030504040204" pitchFamily="50" charset="-128"/>
              </a:rPr>
              <a:t>：</a:t>
            </a:r>
            <a:r>
              <a:rPr kumimoji="0" lang="en-US" altLang="ja-JP" sz="1050" b="1" i="0" u="none" strike="noStrike" kern="0" cap="none" spc="0" normalizeH="0" baseline="0" noProof="0" dirty="0">
                <a:ln>
                  <a:noFill/>
                </a:ln>
                <a:solidFill>
                  <a:prstClr val="black"/>
                </a:solidFill>
                <a:effectLst/>
                <a:uLnTx/>
                <a:uFillTx/>
                <a:latin typeface="Calibri" panose="020F0502020204030204"/>
                <a:ea typeface="Meiryo UI" panose="020B0604030504040204" pitchFamily="50" charset="-128"/>
                <a:cs typeface="メイリオ" panose="020B0604030504040204" pitchFamily="50" charset="-128"/>
              </a:rPr>
              <a:t>About 1.2 TBq </a:t>
            </a:r>
          </a:p>
          <a:p>
            <a:pPr marL="0" marR="0" lvl="0" indent="0" algn="ctr" defTabSz="914400" eaLnBrk="1" fontAlgn="auto" latinLnBrk="0" hangingPunct="1">
              <a:lnSpc>
                <a:spcPts val="1100"/>
              </a:lnSpc>
              <a:spcBef>
                <a:spcPts val="0"/>
              </a:spcBef>
              <a:spcAft>
                <a:spcPts val="0"/>
              </a:spcAft>
              <a:buClrTx/>
              <a:buSzTx/>
              <a:buFontTx/>
              <a:buNone/>
              <a:tabLst/>
              <a:defRPr/>
            </a:pPr>
            <a:r>
              <a:rPr kumimoji="0" lang="en-US" altLang="ja-JP" sz="1050" b="1" i="0" u="none" strike="noStrike" kern="0" cap="none" spc="0" normalizeH="0" baseline="0" noProof="0" dirty="0">
                <a:ln>
                  <a:noFill/>
                </a:ln>
                <a:solidFill>
                  <a:prstClr val="black"/>
                </a:solidFill>
                <a:effectLst/>
                <a:uLnTx/>
                <a:uFillTx/>
                <a:latin typeface="Calibri" panose="020F0502020204030204"/>
                <a:ea typeface="Meiryo UI" panose="020B0604030504040204" pitchFamily="50" charset="-128"/>
                <a:cs typeface="メイリオ" panose="020B0604030504040204" pitchFamily="50" charset="-128"/>
              </a:rPr>
              <a:t>(in 2002)</a:t>
            </a:r>
          </a:p>
        </p:txBody>
      </p:sp>
      <p:sp>
        <p:nvSpPr>
          <p:cNvPr id="172" name="正方形/長方形 171"/>
          <p:cNvSpPr/>
          <p:nvPr/>
        </p:nvSpPr>
        <p:spPr>
          <a:xfrm>
            <a:off x="77957" y="2277568"/>
            <a:ext cx="2060063" cy="278382"/>
          </a:xfrm>
          <a:prstGeom prst="rect">
            <a:avLst/>
          </a:prstGeom>
          <a:solidFill>
            <a:srgbClr val="ED7D31">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ts val="1100"/>
              </a:lnSpc>
              <a:spcBef>
                <a:spcPts val="0"/>
              </a:spcBef>
              <a:spcAft>
                <a:spcPts val="0"/>
              </a:spcAft>
              <a:buClrTx/>
              <a:buSzTx/>
              <a:buFontTx/>
              <a:buNone/>
              <a:tabLst/>
              <a:defRPr/>
            </a:pPr>
            <a:r>
              <a:rPr kumimoji="0" lang="en-US" altLang="ja-JP" sz="1050" b="1" i="0" u="sng" strike="noStrike" kern="0" cap="none" spc="0" normalizeH="0" baseline="0" noProof="0" dirty="0">
                <a:ln>
                  <a:noFill/>
                </a:ln>
                <a:solidFill>
                  <a:prstClr val="black"/>
                </a:solidFill>
                <a:effectLst/>
                <a:uLnTx/>
                <a:uFillTx/>
                <a:latin typeface="Calibri" panose="020F0502020204030204"/>
                <a:ea typeface="Meiryo UI" panose="020B0604030504040204" pitchFamily="50" charset="-128"/>
                <a:cs typeface="メイリオ" panose="020B0604030504040204" pitchFamily="50" charset="-128"/>
              </a:rPr>
              <a:t>UK</a:t>
            </a:r>
            <a:r>
              <a:rPr kumimoji="0" lang="ja-JP" altLang="en-US" sz="1050" b="1" i="0" u="sng" strike="noStrike" kern="0" cap="none" spc="0" normalizeH="0" baseline="0" noProof="0" dirty="0">
                <a:ln>
                  <a:noFill/>
                </a:ln>
                <a:solidFill>
                  <a:prstClr val="black"/>
                </a:solidFill>
                <a:effectLst/>
                <a:uLnTx/>
                <a:uFillTx/>
                <a:latin typeface="Calibri" panose="020F0502020204030204"/>
                <a:ea typeface="Meiryo UI" panose="020B0604030504040204" pitchFamily="50" charset="-128"/>
                <a:cs typeface="メイリオ" panose="020B0604030504040204" pitchFamily="50" charset="-128"/>
              </a:rPr>
              <a:t>・</a:t>
            </a:r>
            <a:r>
              <a:rPr kumimoji="0" lang="en-US" altLang="ja-JP" sz="1050" b="1" i="0" u="sng" strike="noStrike" kern="0" cap="none" spc="0" normalizeH="0" baseline="0" noProof="0" dirty="0">
                <a:ln>
                  <a:noFill/>
                </a:ln>
                <a:solidFill>
                  <a:prstClr val="black"/>
                </a:solidFill>
                <a:effectLst/>
                <a:uLnTx/>
                <a:uFillTx/>
                <a:latin typeface="Calibri" panose="020F0502020204030204"/>
                <a:ea typeface="Meiryo UI" panose="020B0604030504040204" pitchFamily="50" charset="-128"/>
                <a:cs typeface="メイリオ" panose="020B0604030504040204" pitchFamily="50" charset="-128"/>
              </a:rPr>
              <a:t>Sizewell B NPP</a:t>
            </a:r>
            <a:endParaRPr kumimoji="0" lang="en-US" altLang="zh-TW" sz="1050" b="1" i="0" u="sng" strike="noStrike" kern="0" cap="none" spc="0" normalizeH="0" baseline="0" noProof="0" dirty="0">
              <a:ln>
                <a:noFill/>
              </a:ln>
              <a:solidFill>
                <a:prstClr val="black"/>
              </a:solidFill>
              <a:effectLst/>
              <a:uLnTx/>
              <a:uFillTx/>
              <a:latin typeface="Calibri" panose="020F0502020204030204"/>
              <a:ea typeface="Meiryo UI" panose="020B0604030504040204" pitchFamily="50" charset="-128"/>
              <a:cs typeface="メイリオ" panose="020B0604030504040204" pitchFamily="50" charset="-128"/>
            </a:endParaRPr>
          </a:p>
          <a:p>
            <a:pPr marL="0" marR="0" lvl="0" indent="0" algn="ctr" defTabSz="914400" eaLnBrk="1" fontAlgn="auto" latinLnBrk="0" hangingPunct="1">
              <a:lnSpc>
                <a:spcPts val="1100"/>
              </a:lnSpc>
              <a:spcBef>
                <a:spcPts val="0"/>
              </a:spcBef>
              <a:spcAft>
                <a:spcPts val="0"/>
              </a:spcAft>
              <a:buClrTx/>
              <a:buSzTx/>
              <a:buFontTx/>
              <a:buNone/>
              <a:tabLst/>
              <a:defRPr/>
            </a:pPr>
            <a:r>
              <a:rPr kumimoji="0" lang="en-US" altLang="ja-JP" sz="1050" b="1" i="0" u="none" strike="noStrike" kern="0" cap="none" spc="0" normalizeH="0" baseline="0" noProof="0" dirty="0">
                <a:ln>
                  <a:noFill/>
                </a:ln>
                <a:solidFill>
                  <a:prstClr val="black"/>
                </a:solidFill>
                <a:effectLst/>
                <a:uLnTx/>
                <a:uFillTx/>
                <a:latin typeface="Calibri" panose="020F0502020204030204"/>
                <a:ea typeface="Meiryo UI" panose="020B0604030504040204" pitchFamily="50" charset="-128"/>
                <a:cs typeface="メイリオ" panose="020B0604030504040204" pitchFamily="50" charset="-128"/>
              </a:rPr>
              <a:t>About 20</a:t>
            </a:r>
            <a:r>
              <a:rPr kumimoji="0" lang="ja-JP" altLang="en-US" sz="1050" b="1" i="0" u="none" strike="noStrike" kern="0" cap="none" spc="0" normalizeH="0" baseline="0" noProof="0" dirty="0">
                <a:ln>
                  <a:noFill/>
                </a:ln>
                <a:solidFill>
                  <a:prstClr val="black"/>
                </a:solidFill>
                <a:effectLst/>
                <a:uLnTx/>
                <a:uFillTx/>
                <a:latin typeface="Calibri" panose="020F0502020204030204"/>
                <a:ea typeface="Meiryo UI" panose="020B0604030504040204" pitchFamily="50" charset="-128"/>
                <a:cs typeface="メイリオ" panose="020B0604030504040204" pitchFamily="50" charset="-128"/>
              </a:rPr>
              <a:t> </a:t>
            </a:r>
            <a:r>
              <a:rPr kumimoji="0" lang="en-US" altLang="ja-JP" sz="1050" b="1" i="0" u="none" strike="noStrike" kern="0" cap="none" spc="0" normalizeH="0" baseline="0" noProof="0" dirty="0">
                <a:ln>
                  <a:noFill/>
                </a:ln>
                <a:solidFill>
                  <a:prstClr val="black"/>
                </a:solidFill>
                <a:effectLst/>
                <a:uLnTx/>
                <a:uFillTx/>
                <a:latin typeface="Calibri" panose="020F0502020204030204"/>
                <a:ea typeface="Meiryo UI" panose="020B0604030504040204" pitchFamily="50" charset="-128"/>
                <a:cs typeface="メイリオ" panose="020B0604030504040204" pitchFamily="50" charset="-128"/>
              </a:rPr>
              <a:t>TBq (in 2015)</a:t>
            </a:r>
          </a:p>
        </p:txBody>
      </p:sp>
      <p:sp>
        <p:nvSpPr>
          <p:cNvPr id="173" name="正方形/長方形 172"/>
          <p:cNvSpPr/>
          <p:nvPr/>
        </p:nvSpPr>
        <p:spPr>
          <a:xfrm>
            <a:off x="6234483" y="945680"/>
            <a:ext cx="1642125" cy="668609"/>
          </a:xfrm>
          <a:prstGeom prst="rect">
            <a:avLst/>
          </a:prstGeom>
          <a:solidFill>
            <a:srgbClr val="D3B9DF"/>
          </a:solidFill>
          <a:ln w="12700" cap="flat" cmpd="sng" algn="ctr">
            <a:noFill/>
            <a:prstDash val="solid"/>
            <a:miter lim="800000"/>
          </a:ln>
          <a:effectLst/>
        </p:spPr>
        <p:txBody>
          <a:bodyPr rtlCol="0" anchor="ctr"/>
          <a:lstStyle/>
          <a:p>
            <a:pPr marL="0" marR="0" lvl="0" indent="0" algn="ctr" defTabSz="914400" eaLnBrk="1" fontAlgn="auto" latinLnBrk="0" hangingPunct="1">
              <a:lnSpc>
                <a:spcPts val="1100"/>
              </a:lnSpc>
              <a:spcBef>
                <a:spcPts val="0"/>
              </a:spcBef>
              <a:spcAft>
                <a:spcPts val="0"/>
              </a:spcAft>
              <a:buClrTx/>
              <a:buSzTx/>
              <a:buFontTx/>
              <a:buNone/>
              <a:tabLst/>
              <a:defRPr/>
            </a:pPr>
            <a:r>
              <a:rPr kumimoji="0" lang="en-US" altLang="ja-JP" sz="1050" b="1" i="0" u="sng" strike="noStrike" kern="0" cap="none" spc="0" normalizeH="0" baseline="0" noProof="0" dirty="0">
                <a:ln>
                  <a:noFill/>
                </a:ln>
                <a:solidFill>
                  <a:prstClr val="black"/>
                </a:solidFill>
                <a:effectLst/>
                <a:uLnTx/>
                <a:uFillTx/>
                <a:latin typeface="Calibri" panose="020F0502020204030204"/>
                <a:ea typeface="Meiryo UI" panose="020B0604030504040204" pitchFamily="50" charset="-128"/>
                <a:cs typeface="メイリオ" panose="020B0604030504040204" pitchFamily="50" charset="-128"/>
              </a:rPr>
              <a:t>Canada</a:t>
            </a:r>
            <a:r>
              <a:rPr kumimoji="0" lang="ja-JP" altLang="en-US" sz="1050" b="1" i="0" u="sng" strike="noStrike" kern="0" cap="none" spc="0" normalizeH="0" baseline="0" noProof="0" dirty="0">
                <a:ln>
                  <a:noFill/>
                </a:ln>
                <a:solidFill>
                  <a:prstClr val="black"/>
                </a:solidFill>
                <a:effectLst/>
                <a:uLnTx/>
                <a:uFillTx/>
                <a:latin typeface="Calibri" panose="020F0502020204030204"/>
                <a:ea typeface="Meiryo UI" panose="020B0604030504040204" pitchFamily="50" charset="-128"/>
                <a:cs typeface="メイリオ" panose="020B0604030504040204" pitchFamily="50" charset="-128"/>
              </a:rPr>
              <a:t>・</a:t>
            </a:r>
            <a:r>
              <a:rPr kumimoji="0" lang="en-US" altLang="ja-JP" sz="1050" b="1" i="0" u="sng" strike="noStrike" kern="0" cap="none" spc="0" normalizeH="0" baseline="0" noProof="0" dirty="0">
                <a:ln>
                  <a:noFill/>
                </a:ln>
                <a:solidFill>
                  <a:prstClr val="black"/>
                </a:solidFill>
                <a:effectLst/>
                <a:uLnTx/>
                <a:uFillTx/>
                <a:latin typeface="Calibri" panose="020F0502020204030204"/>
                <a:ea typeface="Meiryo UI" panose="020B0604030504040204" pitchFamily="50" charset="-128"/>
                <a:cs typeface="メイリオ" panose="020B0604030504040204" pitchFamily="50" charset="-128"/>
              </a:rPr>
              <a:t>Bruce A,B NPP</a:t>
            </a:r>
          </a:p>
          <a:p>
            <a:pPr marL="0" marR="0" lvl="0" indent="0" algn="ctr" defTabSz="914400" eaLnBrk="1" fontAlgn="auto" latinLnBrk="0" hangingPunct="1">
              <a:lnSpc>
                <a:spcPts val="1100"/>
              </a:lnSpc>
              <a:spcBef>
                <a:spcPts val="0"/>
              </a:spcBef>
              <a:spcAft>
                <a:spcPts val="0"/>
              </a:spcAft>
              <a:buClrTx/>
              <a:buSzTx/>
              <a:buFontTx/>
              <a:buNone/>
              <a:tabLst/>
              <a:defRPr/>
            </a:pPr>
            <a:r>
              <a:rPr kumimoji="0" lang="en-US" altLang="ja-JP" sz="1050" b="1" i="0" u="none" strike="noStrike" kern="0" cap="none" spc="0" normalizeH="0" baseline="0" noProof="0" dirty="0">
                <a:ln>
                  <a:noFill/>
                </a:ln>
                <a:solidFill>
                  <a:prstClr val="black"/>
                </a:solidFill>
                <a:effectLst/>
                <a:uLnTx/>
                <a:uFillTx/>
                <a:latin typeface="Calibri" panose="020F0502020204030204"/>
                <a:ea typeface="Meiryo UI" panose="020B0604030504040204" pitchFamily="50" charset="-128"/>
                <a:cs typeface="メイリオ" panose="020B0604030504040204" pitchFamily="50" charset="-128"/>
              </a:rPr>
              <a:t>Liquid  </a:t>
            </a:r>
            <a:r>
              <a:rPr kumimoji="0" lang="ja-JP" altLang="en-US" sz="1050" b="1" i="0" u="none" strike="noStrike" kern="0" cap="none" spc="0" normalizeH="0" baseline="0" noProof="0" dirty="0">
                <a:ln>
                  <a:noFill/>
                </a:ln>
                <a:solidFill>
                  <a:prstClr val="black"/>
                </a:solidFill>
                <a:effectLst/>
                <a:uLnTx/>
                <a:uFillTx/>
                <a:latin typeface="Calibri" panose="020F0502020204030204"/>
                <a:ea typeface="Meiryo UI" panose="020B0604030504040204" pitchFamily="50" charset="-128"/>
                <a:cs typeface="メイリオ" panose="020B0604030504040204" pitchFamily="50" charset="-128"/>
              </a:rPr>
              <a:t>：</a:t>
            </a:r>
            <a:r>
              <a:rPr kumimoji="0" lang="en-US" altLang="ja-JP" sz="1050" b="1" i="0" u="none" strike="noStrike" kern="0" cap="none" spc="0" normalizeH="0" baseline="0" noProof="0" dirty="0">
                <a:ln>
                  <a:noFill/>
                </a:ln>
                <a:solidFill>
                  <a:prstClr val="black"/>
                </a:solidFill>
                <a:effectLst/>
                <a:uLnTx/>
                <a:uFillTx/>
                <a:latin typeface="Calibri" panose="020F0502020204030204"/>
                <a:ea typeface="Meiryo UI" panose="020B0604030504040204" pitchFamily="50" charset="-128"/>
                <a:cs typeface="メイリオ" panose="020B0604030504040204" pitchFamily="50" charset="-128"/>
              </a:rPr>
              <a:t>About 892 TBq</a:t>
            </a:r>
          </a:p>
          <a:p>
            <a:pPr marL="0" marR="0" lvl="0" indent="0" algn="ctr" defTabSz="914400" eaLnBrk="1" fontAlgn="auto" latinLnBrk="0" hangingPunct="1">
              <a:lnSpc>
                <a:spcPts val="1100"/>
              </a:lnSpc>
              <a:spcBef>
                <a:spcPts val="0"/>
              </a:spcBef>
              <a:spcAft>
                <a:spcPts val="0"/>
              </a:spcAft>
              <a:buClrTx/>
              <a:buSzTx/>
              <a:buFontTx/>
              <a:buNone/>
              <a:tabLst/>
              <a:defRPr/>
            </a:pPr>
            <a:r>
              <a:rPr kumimoji="0" lang="en-US" altLang="ja-JP" sz="1050" b="1" i="0" u="none" strike="noStrike" kern="0" cap="none" spc="0" normalizeH="0" baseline="0" noProof="0" dirty="0">
                <a:ln>
                  <a:noFill/>
                </a:ln>
                <a:solidFill>
                  <a:prstClr val="black"/>
                </a:solidFill>
                <a:effectLst/>
                <a:uLnTx/>
                <a:uFillTx/>
                <a:latin typeface="Calibri" panose="020F0502020204030204"/>
                <a:ea typeface="Meiryo UI" panose="020B0604030504040204" pitchFamily="50" charset="-128"/>
                <a:cs typeface="メイリオ" panose="020B0604030504040204" pitchFamily="50" charset="-128"/>
              </a:rPr>
              <a:t>Steam</a:t>
            </a:r>
            <a:r>
              <a:rPr kumimoji="0" lang="ja-JP" altLang="en-US" sz="1050" b="1" i="0" u="none" strike="noStrike" kern="0" cap="none" spc="0" normalizeH="0" baseline="0" noProof="0" dirty="0">
                <a:ln>
                  <a:noFill/>
                </a:ln>
                <a:solidFill>
                  <a:prstClr val="black"/>
                </a:solidFill>
                <a:effectLst/>
                <a:uLnTx/>
                <a:uFillTx/>
                <a:latin typeface="Calibri" panose="020F0502020204030204"/>
                <a:ea typeface="Meiryo UI" panose="020B0604030504040204" pitchFamily="50" charset="-128"/>
                <a:cs typeface="メイリオ" panose="020B0604030504040204" pitchFamily="50" charset="-128"/>
              </a:rPr>
              <a:t>：</a:t>
            </a:r>
            <a:r>
              <a:rPr kumimoji="0" lang="en-US" altLang="ja-JP" sz="1050" b="1" i="0" u="none" strike="noStrike" kern="0" cap="none" spc="0" normalizeH="0" baseline="0" noProof="0" dirty="0">
                <a:ln>
                  <a:noFill/>
                </a:ln>
                <a:solidFill>
                  <a:prstClr val="black"/>
                </a:solidFill>
                <a:effectLst/>
                <a:uLnTx/>
                <a:uFillTx/>
                <a:latin typeface="Calibri" panose="020F0502020204030204"/>
                <a:ea typeface="Meiryo UI" panose="020B0604030504040204" pitchFamily="50" charset="-128"/>
                <a:cs typeface="メイリオ" panose="020B0604030504040204" pitchFamily="50" charset="-128"/>
              </a:rPr>
              <a:t>About 1079 TBq</a:t>
            </a:r>
          </a:p>
          <a:p>
            <a:pPr marL="0" marR="0" lvl="0" indent="0" algn="ctr" defTabSz="914400" eaLnBrk="1" fontAlgn="auto" latinLnBrk="0" hangingPunct="1">
              <a:lnSpc>
                <a:spcPts val="1100"/>
              </a:lnSpc>
              <a:spcBef>
                <a:spcPts val="0"/>
              </a:spcBef>
              <a:spcAft>
                <a:spcPts val="0"/>
              </a:spcAft>
              <a:buClrTx/>
              <a:buSzTx/>
              <a:buFontTx/>
              <a:buNone/>
              <a:tabLst/>
              <a:defRPr/>
            </a:pPr>
            <a:r>
              <a:rPr kumimoji="0" lang="en-US" altLang="ja-JP" sz="1050" b="1" i="0" u="none" strike="noStrike" kern="0" cap="none" spc="0" normalizeH="0" baseline="0" noProof="0" dirty="0">
                <a:ln>
                  <a:noFill/>
                </a:ln>
                <a:solidFill>
                  <a:prstClr val="black"/>
                </a:solidFill>
                <a:effectLst/>
                <a:uLnTx/>
                <a:uFillTx/>
                <a:latin typeface="Calibri" panose="020F0502020204030204"/>
                <a:ea typeface="Meiryo UI" panose="020B0604030504040204" pitchFamily="50" charset="-128"/>
                <a:cs typeface="メイリオ" panose="020B0604030504040204" pitchFamily="50" charset="-128"/>
              </a:rPr>
              <a:t>(in 2015)</a:t>
            </a:r>
          </a:p>
        </p:txBody>
      </p:sp>
      <p:sp>
        <p:nvSpPr>
          <p:cNvPr id="174" name="正方形/長方形 173"/>
          <p:cNvSpPr/>
          <p:nvPr/>
        </p:nvSpPr>
        <p:spPr>
          <a:xfrm>
            <a:off x="5932494" y="6305925"/>
            <a:ext cx="3589444" cy="253916"/>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05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0" lang="en-US" altLang="ja-JP" sz="105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Ref.</a:t>
            </a:r>
            <a:r>
              <a:rPr kumimoji="0" lang="ja-JP" altLang="en-US" sz="105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0" lang="en-US" altLang="ja-JP" sz="105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1×10</a:t>
            </a:r>
            <a:r>
              <a:rPr kumimoji="0" lang="en-US" altLang="ja-JP" sz="1050" b="0" i="0" u="none" strike="noStrike" kern="0" cap="none" spc="0" normalizeH="0" baseline="30000" noProof="0" dirty="0">
                <a:ln>
                  <a:noFill/>
                </a:ln>
                <a:solidFill>
                  <a:srgbClr val="000000"/>
                </a:solidFill>
                <a:effectLst/>
                <a:uLnTx/>
                <a:uFillTx/>
                <a:latin typeface="Meiryo UI" panose="020B0604030504040204" pitchFamily="50" charset="-128"/>
                <a:ea typeface="Meiryo UI" panose="020B0604030504040204" pitchFamily="50" charset="-128"/>
                <a:cs typeface="+mn-cs"/>
              </a:rPr>
              <a:t>12</a:t>
            </a:r>
            <a:r>
              <a:rPr kumimoji="0" lang="en-US" altLang="ja-JP" sz="1050" b="0" i="0" u="none" strike="noStrike" kern="0" cap="none" spc="0" normalizeH="0" baseline="0" noProof="0" dirty="0" err="1">
                <a:ln>
                  <a:noFill/>
                </a:ln>
                <a:solidFill>
                  <a:srgbClr val="000000"/>
                </a:solidFill>
                <a:effectLst/>
                <a:uLnTx/>
                <a:uFillTx/>
                <a:latin typeface="Meiryo UI" panose="020B0604030504040204" pitchFamily="50" charset="-128"/>
                <a:ea typeface="Meiryo UI" panose="020B0604030504040204" pitchFamily="50" charset="-128"/>
                <a:cs typeface="+mn-cs"/>
              </a:rPr>
              <a:t>Bq</a:t>
            </a:r>
            <a:r>
              <a:rPr kumimoji="0" lang="ja-JP" altLang="en-US" sz="105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a:t>
            </a:r>
            <a:r>
              <a:rPr kumimoji="0" lang="en-US" altLang="ja-JP" sz="105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about0.019g</a:t>
            </a:r>
            <a:r>
              <a:rPr kumimoji="0" lang="ja-JP" altLang="en-US" sz="105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0" lang="en-US" altLang="ja-JP" sz="1050" b="0" i="0" u="none" strike="noStrike" kern="0" cap="none" spc="0" normalizeH="0" baseline="0" noProof="0" dirty="0" err="1">
                <a:ln>
                  <a:noFill/>
                </a:ln>
                <a:solidFill>
                  <a:srgbClr val="000000"/>
                </a:solidFill>
                <a:effectLst/>
                <a:uLnTx/>
                <a:uFillTx/>
                <a:latin typeface="Meiryo UI" panose="020B0604030504040204" pitchFamily="50" charset="-128"/>
                <a:ea typeface="Meiryo UI" panose="020B0604030504040204" pitchFamily="50" charset="-128"/>
                <a:cs typeface="+mn-cs"/>
              </a:rPr>
              <a:t>Tritiated</a:t>
            </a:r>
            <a:r>
              <a:rPr kumimoji="0" lang="en-US" altLang="ja-JP" sz="105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water</a:t>
            </a:r>
            <a:r>
              <a:rPr kumimoji="0" lang="ja-JP" altLang="en-US" sz="105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endParaRPr kumimoji="0" lang="ja-JP" altLang="en-US" sz="1050" b="0" i="0" u="none" strike="noStrike" kern="0" cap="none" spc="0" normalizeH="0" baseline="0" noProof="0" dirty="0">
              <a:ln>
                <a:noFill/>
              </a:ln>
              <a:solidFill>
                <a:prstClr val="black"/>
              </a:solidFill>
              <a:effectLst/>
              <a:uLnTx/>
              <a:uFillTx/>
              <a:cs typeface="+mn-cs"/>
            </a:endParaRPr>
          </a:p>
        </p:txBody>
      </p:sp>
      <p:sp>
        <p:nvSpPr>
          <p:cNvPr id="175" name="正方形/長方形 174"/>
          <p:cNvSpPr/>
          <p:nvPr/>
        </p:nvSpPr>
        <p:spPr>
          <a:xfrm>
            <a:off x="7660611" y="6005284"/>
            <a:ext cx="1387467" cy="245627"/>
          </a:xfrm>
          <a:prstGeom prst="rect">
            <a:avLst/>
          </a:prstGeom>
          <a:solidFill>
            <a:sysClr val="window" lastClr="FFFFFF">
              <a:lumMod val="7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ts val="1100"/>
              </a:lnSpc>
              <a:spcBef>
                <a:spcPts val="0"/>
              </a:spcBef>
              <a:spcAft>
                <a:spcPts val="0"/>
              </a:spcAft>
              <a:buClrTx/>
              <a:buSzTx/>
              <a:buFontTx/>
              <a:buNone/>
              <a:tabLst/>
              <a:defRPr/>
            </a:pPr>
            <a:r>
              <a:rPr kumimoji="0" lang="en-US" altLang="ja-JP" sz="100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rPr>
              <a:t>NPP Accident</a:t>
            </a:r>
            <a:endParaRPr kumimoji="0" lang="en-US" altLang="zh-TW" sz="100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p:txBody>
      </p:sp>
      <p:sp>
        <p:nvSpPr>
          <p:cNvPr id="176" name="正方形/長方形 175"/>
          <p:cNvSpPr/>
          <p:nvPr/>
        </p:nvSpPr>
        <p:spPr>
          <a:xfrm>
            <a:off x="8136439" y="2290488"/>
            <a:ext cx="1696643" cy="518514"/>
          </a:xfrm>
          <a:prstGeom prst="rect">
            <a:avLst/>
          </a:prstGeom>
          <a:solidFill>
            <a:sysClr val="window" lastClr="FFFFFF">
              <a:lumMod val="7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ts val="1100"/>
              </a:lnSpc>
              <a:spcBef>
                <a:spcPts val="0"/>
              </a:spcBef>
              <a:spcAft>
                <a:spcPts val="0"/>
              </a:spcAft>
              <a:buClrTx/>
              <a:buSzTx/>
              <a:buFontTx/>
              <a:buNone/>
              <a:tabLst/>
              <a:defRPr/>
            </a:pPr>
            <a:r>
              <a:rPr kumimoji="0" lang="en-US" altLang="ja-JP" sz="1050" b="1" i="0" u="sng" strike="noStrike" kern="0" cap="none" spc="0" normalizeH="0" baseline="0" noProof="0" dirty="0">
                <a:ln>
                  <a:noFill/>
                </a:ln>
                <a:solidFill>
                  <a:prstClr val="black"/>
                </a:solidFill>
                <a:effectLst/>
                <a:uLnTx/>
                <a:uFillTx/>
                <a:latin typeface="Calibri" panose="020F0502020204030204"/>
                <a:ea typeface="Meiryo UI" panose="020B0604030504040204" pitchFamily="50" charset="-128"/>
                <a:cs typeface="メイリオ" panose="020B0604030504040204" pitchFamily="50" charset="-128"/>
              </a:rPr>
              <a:t>US</a:t>
            </a:r>
            <a:r>
              <a:rPr kumimoji="0" lang="ja-JP" altLang="en-US" sz="1050" b="1" i="0" u="sng" strike="noStrike" kern="0" cap="none" spc="0" normalizeH="0" baseline="0" noProof="0" dirty="0">
                <a:ln>
                  <a:noFill/>
                </a:ln>
                <a:solidFill>
                  <a:prstClr val="black"/>
                </a:solidFill>
                <a:effectLst/>
                <a:uLnTx/>
                <a:uFillTx/>
                <a:latin typeface="Calibri" panose="020F0502020204030204"/>
                <a:ea typeface="Meiryo UI" panose="020B0604030504040204" pitchFamily="50" charset="-128"/>
                <a:cs typeface="メイリオ" panose="020B0604030504040204" pitchFamily="50" charset="-128"/>
              </a:rPr>
              <a:t>・</a:t>
            </a:r>
            <a:r>
              <a:rPr kumimoji="0" lang="en-US" altLang="ja-JP" sz="1050" b="1" i="0" u="sng" strike="noStrike" kern="0" cap="none" spc="0" normalizeH="0" baseline="0" noProof="0" dirty="0">
                <a:ln>
                  <a:noFill/>
                </a:ln>
                <a:solidFill>
                  <a:prstClr val="black"/>
                </a:solidFill>
                <a:effectLst/>
                <a:uLnTx/>
                <a:uFillTx/>
                <a:latin typeface="Calibri" panose="020F0502020204030204"/>
                <a:ea typeface="Meiryo UI" panose="020B0604030504040204" pitchFamily="50" charset="-128"/>
                <a:cs typeface="メイリオ" panose="020B0604030504040204" pitchFamily="50" charset="-128"/>
              </a:rPr>
              <a:t>TMI</a:t>
            </a:r>
          </a:p>
          <a:p>
            <a:pPr marL="0" marR="0" lvl="0" indent="0" algn="ctr" defTabSz="914400" eaLnBrk="1" fontAlgn="auto" latinLnBrk="0" hangingPunct="1">
              <a:lnSpc>
                <a:spcPts val="1100"/>
              </a:lnSpc>
              <a:spcBef>
                <a:spcPts val="0"/>
              </a:spcBef>
              <a:spcAft>
                <a:spcPts val="0"/>
              </a:spcAft>
              <a:buClrTx/>
              <a:buSzTx/>
              <a:buFontTx/>
              <a:buNone/>
              <a:tabLst/>
              <a:defRPr/>
            </a:pPr>
            <a:r>
              <a:rPr kumimoji="0" lang="en-US" altLang="ja-JP" sz="1050" b="1" i="0" u="none" strike="noStrike" kern="0" cap="none" spc="0" normalizeH="0" baseline="0" noProof="0" dirty="0">
                <a:ln>
                  <a:noFill/>
                </a:ln>
                <a:solidFill>
                  <a:prstClr val="black"/>
                </a:solidFill>
                <a:effectLst/>
                <a:uLnTx/>
                <a:uFillTx/>
                <a:latin typeface="Calibri" panose="020F0502020204030204"/>
                <a:ea typeface="Meiryo UI" panose="020B0604030504040204" pitchFamily="50" charset="-128"/>
                <a:cs typeface="メイリオ" panose="020B0604030504040204" pitchFamily="50" charset="-128"/>
              </a:rPr>
              <a:t>Steam </a:t>
            </a:r>
            <a:r>
              <a:rPr kumimoji="0" lang="ja-JP" altLang="en-US" sz="1050" b="1" i="0" u="none" strike="noStrike" kern="0" cap="none" spc="0" normalizeH="0" baseline="0" noProof="0" dirty="0">
                <a:ln>
                  <a:noFill/>
                </a:ln>
                <a:solidFill>
                  <a:prstClr val="black"/>
                </a:solidFill>
                <a:effectLst/>
                <a:uLnTx/>
                <a:uFillTx/>
                <a:latin typeface="Calibri" panose="020F0502020204030204"/>
                <a:ea typeface="Meiryo UI" panose="020B0604030504040204" pitchFamily="50" charset="-128"/>
                <a:cs typeface="メイリオ" panose="020B0604030504040204" pitchFamily="50" charset="-128"/>
              </a:rPr>
              <a:t>：</a:t>
            </a:r>
            <a:r>
              <a:rPr kumimoji="0" lang="en-US" altLang="ja-JP" sz="1050" b="1" i="0" u="none" strike="noStrike" kern="0" cap="none" spc="0" normalizeH="0" baseline="0" noProof="0" dirty="0">
                <a:ln>
                  <a:noFill/>
                </a:ln>
                <a:solidFill>
                  <a:prstClr val="black"/>
                </a:solidFill>
                <a:effectLst/>
                <a:uLnTx/>
                <a:uFillTx/>
                <a:latin typeface="Calibri" panose="020F0502020204030204"/>
                <a:ea typeface="Meiryo UI" panose="020B0604030504040204" pitchFamily="50" charset="-128"/>
                <a:cs typeface="メイリオ" panose="020B0604030504040204" pitchFamily="50" charset="-128"/>
              </a:rPr>
              <a:t> About 24 TBq</a:t>
            </a:r>
          </a:p>
          <a:p>
            <a:pPr marL="0" marR="0" lvl="0" indent="0" algn="ctr" defTabSz="914400" eaLnBrk="1" fontAlgn="auto" latinLnBrk="0" hangingPunct="1">
              <a:lnSpc>
                <a:spcPts val="1100"/>
              </a:lnSpc>
              <a:spcBef>
                <a:spcPts val="0"/>
              </a:spcBef>
              <a:spcAft>
                <a:spcPts val="0"/>
              </a:spcAft>
              <a:buClrTx/>
              <a:buSzTx/>
              <a:buFontTx/>
              <a:buNone/>
              <a:tabLst/>
              <a:defRPr/>
            </a:pPr>
            <a:r>
              <a:rPr kumimoji="0" lang="en-US" altLang="ja-JP" sz="1050" b="1" i="0" u="none" strike="noStrike" kern="0" cap="none" spc="0" normalizeH="0" baseline="0" noProof="0" dirty="0">
                <a:ln>
                  <a:noFill/>
                </a:ln>
                <a:solidFill>
                  <a:prstClr val="black"/>
                </a:solidFill>
                <a:effectLst/>
                <a:uLnTx/>
                <a:uFillTx/>
                <a:latin typeface="Calibri" panose="020F0502020204030204"/>
                <a:ea typeface="Meiryo UI" panose="020B0604030504040204" pitchFamily="50" charset="-128"/>
                <a:cs typeface="メイリオ" panose="020B0604030504040204" pitchFamily="50" charset="-128"/>
              </a:rPr>
              <a:t>(in 1990-1993)</a:t>
            </a:r>
          </a:p>
        </p:txBody>
      </p:sp>
      <p:cxnSp>
        <p:nvCxnSpPr>
          <p:cNvPr id="177" name="直線コネクタ 176"/>
          <p:cNvCxnSpPr>
            <a:cxnSpLocks/>
            <a:stCxn id="178" idx="6"/>
            <a:endCxn id="176" idx="2"/>
          </p:cNvCxnSpPr>
          <p:nvPr/>
        </p:nvCxnSpPr>
        <p:spPr>
          <a:xfrm flipV="1">
            <a:off x="8553400" y="2809002"/>
            <a:ext cx="431360" cy="675132"/>
          </a:xfrm>
          <a:prstGeom prst="line">
            <a:avLst/>
          </a:prstGeom>
          <a:noFill/>
          <a:ln w="6350" cap="flat" cmpd="sng" algn="ctr">
            <a:solidFill>
              <a:sysClr val="windowText" lastClr="000000"/>
            </a:solidFill>
            <a:prstDash val="solid"/>
            <a:miter lim="800000"/>
          </a:ln>
          <a:effectLst/>
        </p:spPr>
      </p:cxnSp>
      <p:sp>
        <p:nvSpPr>
          <p:cNvPr id="178" name="円/楕円 108"/>
          <p:cNvSpPr/>
          <p:nvPr/>
        </p:nvSpPr>
        <p:spPr bwMode="auto">
          <a:xfrm>
            <a:off x="8437534" y="3442563"/>
            <a:ext cx="115867" cy="83142"/>
          </a:xfrm>
          <a:prstGeom prst="ellipse">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headEnd/>
            <a:tailEnd/>
          </a:ln>
          <a:effectLst/>
        </p:spPr>
        <p:txBody>
          <a:bodyPr wrap="none" lIns="70635" tIns="35308" rIns="70635" bIns="35308" anchor="ctr"/>
          <a:lstStyle/>
          <a:p>
            <a:pPr marL="0" marR="0" lvl="0" indent="0" algn="ctr" defTabSz="914400" eaLnBrk="1" fontAlgn="auto" latinLnBrk="0" hangingPunct="1">
              <a:lnSpc>
                <a:spcPts val="1100"/>
              </a:lnSpc>
              <a:spcBef>
                <a:spcPts val="0"/>
              </a:spcBef>
              <a:spcAft>
                <a:spcPts val="0"/>
              </a:spcAft>
              <a:buClrTx/>
              <a:buSzTx/>
              <a:buFontTx/>
              <a:buNone/>
              <a:tabLst/>
              <a:defRPr/>
            </a:pPr>
            <a:endParaRPr kumimoji="0" lang="ja-JP" altLang="en-US" sz="180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p:txBody>
      </p:sp>
      <p:sp>
        <p:nvSpPr>
          <p:cNvPr id="179" name="円/楕円 10"/>
          <p:cNvSpPr/>
          <p:nvPr/>
        </p:nvSpPr>
        <p:spPr bwMode="auto">
          <a:xfrm>
            <a:off x="4718404" y="3570701"/>
            <a:ext cx="115867" cy="83142"/>
          </a:xfrm>
          <a:prstGeom prst="ellipse">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headEnd/>
            <a:tailEnd/>
          </a:ln>
          <a:effectLst/>
        </p:spPr>
        <p:txBody>
          <a:bodyPr wrap="none" lIns="70635" tIns="35308" rIns="70635" bIns="35308" anchor="ctr"/>
          <a:lstStyle/>
          <a:p>
            <a:pPr marL="0" marR="0" lvl="0" indent="0" algn="ctr" defTabSz="914400" eaLnBrk="1" fontAlgn="auto" latinLnBrk="0" hangingPunct="1">
              <a:lnSpc>
                <a:spcPts val="1100"/>
              </a:lnSpc>
              <a:spcBef>
                <a:spcPts val="0"/>
              </a:spcBef>
              <a:spcAft>
                <a:spcPts val="0"/>
              </a:spcAft>
              <a:buClrTx/>
              <a:buSzTx/>
              <a:buFontTx/>
              <a:buNone/>
              <a:tabLst/>
              <a:defRPr/>
            </a:pPr>
            <a:endParaRPr kumimoji="0" lang="ja-JP" altLang="en-US" sz="180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p:txBody>
      </p:sp>
      <p:cxnSp>
        <p:nvCxnSpPr>
          <p:cNvPr id="180" name="直線コネクタ 179"/>
          <p:cNvCxnSpPr>
            <a:cxnSpLocks/>
            <a:stCxn id="179" idx="1"/>
            <a:endCxn id="181" idx="1"/>
          </p:cNvCxnSpPr>
          <p:nvPr/>
        </p:nvCxnSpPr>
        <p:spPr>
          <a:xfrm flipH="1" flipV="1">
            <a:off x="4564497" y="2042255"/>
            <a:ext cx="170875" cy="1540623"/>
          </a:xfrm>
          <a:prstGeom prst="line">
            <a:avLst/>
          </a:prstGeom>
          <a:noFill/>
          <a:ln w="6350" cap="flat" cmpd="sng" algn="ctr">
            <a:solidFill>
              <a:sysClr val="windowText" lastClr="000000"/>
            </a:solidFill>
            <a:prstDash val="solid"/>
            <a:miter lim="800000"/>
          </a:ln>
          <a:effectLst/>
        </p:spPr>
      </p:cxnSp>
      <p:sp>
        <p:nvSpPr>
          <p:cNvPr id="181" name="正方形/長方形 180"/>
          <p:cNvSpPr/>
          <p:nvPr/>
        </p:nvSpPr>
        <p:spPr>
          <a:xfrm>
            <a:off x="4564496" y="1674294"/>
            <a:ext cx="1627314" cy="735921"/>
          </a:xfrm>
          <a:prstGeom prst="rect">
            <a:avLst/>
          </a:prstGeom>
          <a:solidFill>
            <a:srgbClr val="99CCFF"/>
          </a:solidFill>
          <a:ln w="12700" cap="flat" cmpd="sng" algn="ctr">
            <a:noFill/>
            <a:prstDash val="solid"/>
            <a:miter lim="800000"/>
          </a:ln>
          <a:effectLst/>
        </p:spPr>
        <p:txBody>
          <a:bodyPr rtlCol="0" anchor="ctr"/>
          <a:lstStyle/>
          <a:p>
            <a:pPr marL="0" marR="0" lvl="0" indent="0" algn="ctr" defTabSz="914400" eaLnBrk="1" fontAlgn="auto" latinLnBrk="0" hangingPunct="1">
              <a:lnSpc>
                <a:spcPts val="1100"/>
              </a:lnSpc>
              <a:spcBef>
                <a:spcPts val="0"/>
              </a:spcBef>
              <a:spcAft>
                <a:spcPts val="0"/>
              </a:spcAft>
              <a:buClrTx/>
              <a:buSzTx/>
              <a:buFontTx/>
              <a:buNone/>
              <a:tabLst/>
              <a:defRPr/>
            </a:pPr>
            <a:r>
              <a:rPr kumimoji="0" lang="en-US" altLang="ja-JP" sz="1050" b="1" i="0" u="sng" strike="noStrike" kern="0" cap="none" spc="0" normalizeH="0" baseline="0" noProof="0" dirty="0">
                <a:ln>
                  <a:noFill/>
                </a:ln>
                <a:solidFill>
                  <a:prstClr val="black"/>
                </a:solidFill>
                <a:effectLst/>
                <a:uLnTx/>
                <a:uFillTx/>
                <a:latin typeface="Calibri" panose="020F0502020204030204"/>
                <a:ea typeface="Meiryo UI" panose="020B0604030504040204" pitchFamily="50" charset="-128"/>
                <a:cs typeface="メイリオ" panose="020B0604030504040204" pitchFamily="50" charset="-128"/>
              </a:rPr>
              <a:t>Japan </a:t>
            </a:r>
            <a:r>
              <a:rPr kumimoji="0" lang="ja-JP" altLang="en-US" sz="1050" b="1" i="0" u="sng" strike="noStrike" kern="0" cap="none" spc="0" normalizeH="0" baseline="0" noProof="0" dirty="0">
                <a:ln>
                  <a:noFill/>
                </a:ln>
                <a:solidFill>
                  <a:prstClr val="black"/>
                </a:solidFill>
                <a:effectLst/>
                <a:uLnTx/>
                <a:uFillTx/>
                <a:latin typeface="Calibri" panose="020F0502020204030204"/>
                <a:ea typeface="Meiryo UI" panose="020B0604030504040204" pitchFamily="50" charset="-128"/>
                <a:cs typeface="メイリオ" panose="020B0604030504040204" pitchFamily="50" charset="-128"/>
              </a:rPr>
              <a:t>・</a:t>
            </a:r>
            <a:r>
              <a:rPr kumimoji="0" lang="en-US" altLang="ja-JP" sz="1050" b="1" i="0" u="sng" strike="noStrike" kern="0" cap="none" spc="0" normalizeH="0" baseline="0" noProof="0" dirty="0">
                <a:ln>
                  <a:noFill/>
                </a:ln>
                <a:solidFill>
                  <a:prstClr val="black"/>
                </a:solidFill>
                <a:effectLst/>
                <a:uLnTx/>
                <a:uFillTx/>
                <a:latin typeface="Calibri" panose="020F0502020204030204"/>
                <a:ea typeface="Meiryo UI" panose="020B0604030504040204" pitchFamily="50" charset="-128"/>
                <a:cs typeface="メイリオ" panose="020B0604030504040204" pitchFamily="50" charset="-128"/>
              </a:rPr>
              <a:t>Fukushima Daiichi NPP</a:t>
            </a:r>
            <a:endParaRPr kumimoji="0" lang="en-US" altLang="zh-TW" sz="1050" b="1" i="0" u="sng" strike="noStrike" kern="0" cap="none" spc="0" normalizeH="0" baseline="0" noProof="0" dirty="0">
              <a:ln>
                <a:noFill/>
              </a:ln>
              <a:solidFill>
                <a:prstClr val="black"/>
              </a:solidFill>
              <a:effectLst/>
              <a:uLnTx/>
              <a:uFillTx/>
              <a:latin typeface="Calibri" panose="020F0502020204030204"/>
              <a:ea typeface="Meiryo UI" panose="020B0604030504040204" pitchFamily="50" charset="-128"/>
              <a:cs typeface="メイリオ" panose="020B0604030504040204" pitchFamily="50" charset="-128"/>
            </a:endParaRPr>
          </a:p>
          <a:p>
            <a:pPr marL="0" marR="0" lvl="0" indent="0" algn="ctr" defTabSz="914400" eaLnBrk="1" fontAlgn="auto" latinLnBrk="0" hangingPunct="1">
              <a:lnSpc>
                <a:spcPts val="1100"/>
              </a:lnSpc>
              <a:spcBef>
                <a:spcPts val="0"/>
              </a:spcBef>
              <a:spcAft>
                <a:spcPts val="0"/>
              </a:spcAft>
              <a:buClrTx/>
              <a:buSzTx/>
              <a:buFontTx/>
              <a:buNone/>
              <a:tabLst/>
              <a:defRPr/>
            </a:pPr>
            <a:r>
              <a:rPr kumimoji="0" lang="en-US" altLang="ja-JP" sz="1050" b="1" i="0" u="none" strike="noStrike" kern="0" cap="none" spc="0" normalizeH="0" baseline="0" noProof="0" dirty="0">
                <a:ln>
                  <a:noFill/>
                </a:ln>
                <a:solidFill>
                  <a:prstClr val="black"/>
                </a:solidFill>
                <a:effectLst/>
                <a:uLnTx/>
                <a:uFillTx/>
                <a:latin typeface="Calibri" panose="020F0502020204030204"/>
                <a:ea typeface="Meiryo UI" panose="020B0604030504040204" pitchFamily="50" charset="-128"/>
                <a:cs typeface="メイリオ" panose="020B0604030504040204" pitchFamily="50" charset="-128"/>
              </a:rPr>
              <a:t>Liquid</a:t>
            </a:r>
            <a:r>
              <a:rPr kumimoji="0" lang="ja-JP" altLang="en-US" sz="1050" b="1" i="0" u="none" strike="noStrike" kern="0" cap="none" spc="0" normalizeH="0" baseline="0" noProof="0" dirty="0">
                <a:ln>
                  <a:noFill/>
                </a:ln>
                <a:solidFill>
                  <a:prstClr val="black"/>
                </a:solidFill>
                <a:effectLst/>
                <a:uLnTx/>
                <a:uFillTx/>
                <a:latin typeface="Calibri" panose="020F0502020204030204"/>
                <a:ea typeface="Meiryo UI" panose="020B0604030504040204" pitchFamily="50" charset="-128"/>
                <a:cs typeface="メイリオ" panose="020B0604030504040204" pitchFamily="50" charset="-128"/>
              </a:rPr>
              <a:t>：</a:t>
            </a:r>
            <a:r>
              <a:rPr kumimoji="0" lang="en-US" altLang="ja-JP" sz="1050" b="1" i="0" u="none" strike="noStrike" kern="0" cap="none" spc="0" normalizeH="0" baseline="0" noProof="0" dirty="0">
                <a:ln>
                  <a:noFill/>
                </a:ln>
                <a:solidFill>
                  <a:prstClr val="black"/>
                </a:solidFill>
                <a:effectLst/>
                <a:uLnTx/>
                <a:uFillTx/>
                <a:latin typeface="Calibri" panose="020F0502020204030204"/>
                <a:ea typeface="Meiryo UI" panose="020B0604030504040204" pitchFamily="50" charset="-128"/>
                <a:cs typeface="メイリオ" panose="020B0604030504040204" pitchFamily="50" charset="-128"/>
              </a:rPr>
              <a:t>About 2.2 TBq</a:t>
            </a:r>
          </a:p>
          <a:p>
            <a:pPr marL="0" marR="0" lvl="0" indent="0" algn="ctr" defTabSz="914400" eaLnBrk="1" fontAlgn="auto" latinLnBrk="0" hangingPunct="1">
              <a:lnSpc>
                <a:spcPts val="1100"/>
              </a:lnSpc>
              <a:spcBef>
                <a:spcPts val="0"/>
              </a:spcBef>
              <a:spcAft>
                <a:spcPts val="0"/>
              </a:spcAft>
              <a:buClrTx/>
              <a:buSzTx/>
              <a:buFontTx/>
              <a:buNone/>
              <a:tabLst/>
              <a:defRPr/>
            </a:pPr>
            <a:r>
              <a:rPr kumimoji="0" lang="en-US" altLang="ja-JP" sz="1050" b="1" i="0" u="none" strike="noStrike" kern="0" cap="none" spc="0" normalizeH="0" baseline="0" noProof="0" dirty="0">
                <a:ln>
                  <a:noFill/>
                </a:ln>
                <a:solidFill>
                  <a:prstClr val="black"/>
                </a:solidFill>
                <a:effectLst/>
                <a:uLnTx/>
                <a:uFillTx/>
                <a:latin typeface="Calibri" panose="020F0502020204030204"/>
                <a:ea typeface="Meiryo UI" panose="020B0604030504040204" pitchFamily="50" charset="-128"/>
                <a:cs typeface="メイリオ" panose="020B0604030504040204" pitchFamily="50" charset="-128"/>
              </a:rPr>
              <a:t>Steam</a:t>
            </a:r>
            <a:r>
              <a:rPr kumimoji="0" lang="ja-JP" altLang="en-US" sz="1050" b="1" i="0" u="none" strike="noStrike" kern="0" cap="none" spc="0" normalizeH="0" baseline="0" noProof="0" dirty="0">
                <a:ln>
                  <a:noFill/>
                </a:ln>
                <a:solidFill>
                  <a:prstClr val="black"/>
                </a:solidFill>
                <a:effectLst/>
                <a:uLnTx/>
                <a:uFillTx/>
                <a:latin typeface="Calibri" panose="020F0502020204030204"/>
                <a:ea typeface="Meiryo UI" panose="020B0604030504040204" pitchFamily="50" charset="-128"/>
                <a:cs typeface="メイリオ" panose="020B0604030504040204" pitchFamily="50" charset="-128"/>
              </a:rPr>
              <a:t>：</a:t>
            </a:r>
            <a:r>
              <a:rPr kumimoji="0" lang="en-US" altLang="ja-JP" sz="1050" b="1" i="0" u="none" strike="noStrike" kern="0" cap="none" spc="0" normalizeH="0" baseline="0" noProof="0" dirty="0">
                <a:ln>
                  <a:noFill/>
                </a:ln>
                <a:solidFill>
                  <a:prstClr val="black"/>
                </a:solidFill>
                <a:effectLst/>
                <a:uLnTx/>
                <a:uFillTx/>
                <a:latin typeface="Calibri" panose="020F0502020204030204"/>
                <a:ea typeface="Meiryo UI" panose="020B0604030504040204" pitchFamily="50" charset="-128"/>
                <a:cs typeface="メイリオ" panose="020B0604030504040204" pitchFamily="50" charset="-128"/>
              </a:rPr>
              <a:t>About  1.5 TBq</a:t>
            </a:r>
          </a:p>
          <a:p>
            <a:pPr marL="0" marR="0" lvl="0" indent="0" algn="ctr" defTabSz="914400" eaLnBrk="1" fontAlgn="auto" latinLnBrk="0" hangingPunct="1">
              <a:lnSpc>
                <a:spcPts val="1100"/>
              </a:lnSpc>
              <a:spcBef>
                <a:spcPts val="0"/>
              </a:spcBef>
              <a:spcAft>
                <a:spcPts val="0"/>
              </a:spcAft>
              <a:buClrTx/>
              <a:buSzTx/>
              <a:buFontTx/>
              <a:buNone/>
              <a:tabLst/>
              <a:defRPr/>
            </a:pPr>
            <a:r>
              <a:rPr kumimoji="0" lang="en-US" altLang="ja-JP" sz="1050" b="1" i="0" u="none" strike="noStrike" kern="0" cap="none" spc="0" normalizeH="0" baseline="0" noProof="0" dirty="0">
                <a:ln>
                  <a:noFill/>
                </a:ln>
                <a:solidFill>
                  <a:prstClr val="black"/>
                </a:solidFill>
                <a:effectLst/>
                <a:uLnTx/>
                <a:uFillTx/>
                <a:latin typeface="Calibri" panose="020F0502020204030204"/>
                <a:ea typeface="Meiryo UI" panose="020B0604030504040204" pitchFamily="50" charset="-128"/>
                <a:cs typeface="メイリオ" panose="020B0604030504040204" pitchFamily="50" charset="-128"/>
              </a:rPr>
              <a:t>(in 2010)</a:t>
            </a:r>
          </a:p>
        </p:txBody>
      </p:sp>
      <p:sp>
        <p:nvSpPr>
          <p:cNvPr id="182" name="テキスト ボックス 181"/>
          <p:cNvSpPr txBox="1"/>
          <p:nvPr/>
        </p:nvSpPr>
        <p:spPr>
          <a:xfrm>
            <a:off x="0" y="-8626"/>
            <a:ext cx="9906000" cy="380437"/>
          </a:xfrm>
          <a:prstGeom prst="rect">
            <a:avLst/>
          </a:prstGeom>
          <a:solidFill>
            <a:srgbClr val="0098D0"/>
          </a:solidFill>
          <a:ln>
            <a:noFill/>
          </a:ln>
          <a:extLst/>
        </p:spPr>
        <p:txBody>
          <a:bodyPr wrap="square" lIns="35979" tIns="35979" rIns="35979" bIns="35979">
            <a:spAutoFit/>
          </a:bodyPr>
          <a:lstStyle>
            <a:defPPr>
              <a:defRPr lang="ja-JP"/>
            </a:defPPr>
            <a:lvl1pPr marL="84138" indent="-84138" algn="ctr" defTabSz="954088">
              <a:spcBef>
                <a:spcPct val="50000"/>
              </a:spcBef>
              <a:defRPr sz="2400" b="1">
                <a:solidFill>
                  <a:srgbClr val="FFFFFF"/>
                </a:solidFill>
                <a:latin typeface="Tahoma" pitchFamily="34" charset="0"/>
              </a:defRPr>
            </a:lvl1pPr>
          </a:lstStyle>
          <a:p>
            <a:pPr fontAlgn="auto">
              <a:spcAft>
                <a:spcPts val="0"/>
              </a:spcAft>
              <a:defRPr/>
            </a:pPr>
            <a:r>
              <a:rPr lang="en-US" altLang="ja-JP" sz="20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11. The </a:t>
            </a:r>
            <a:r>
              <a:rPr lang="en-US" altLang="ja-JP" sz="20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key of the </a:t>
            </a:r>
            <a:r>
              <a:rPr lang="en-US" altLang="ja-JP" sz="20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report(4): </a:t>
            </a:r>
            <a:r>
              <a:rPr lang="en-US" altLang="ja-JP" sz="20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Examples of tritium emission</a:t>
            </a:r>
            <a:endParaRPr lang="ja-JP" altLang="en-US" sz="20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3" name="テキスト プレースホルダー 6">
            <a:extLst>
              <a:ext uri="{FF2B5EF4-FFF2-40B4-BE49-F238E27FC236}">
                <a16:creationId xmlns:a16="http://schemas.microsoft.com/office/drawing/2014/main" id="{EAE32BE8-497B-4017-B70E-714DE0147EA4}"/>
              </a:ext>
            </a:extLst>
          </p:cNvPr>
          <p:cNvSpPr txBox="1">
            <a:spLocks/>
          </p:cNvSpPr>
          <p:nvPr/>
        </p:nvSpPr>
        <p:spPr>
          <a:xfrm>
            <a:off x="381000" y="466307"/>
            <a:ext cx="9002778" cy="316410"/>
          </a:xfrm>
          <a:prstGeom prst="rect">
            <a:avLst/>
          </a:prstGeom>
          <a:noFill/>
          <a:ln>
            <a:solidFill>
              <a:sysClr val="windowText" lastClr="000000"/>
            </a:solidFill>
          </a:ln>
        </p:spPr>
        <p:txBody>
          <a:bodyPr vert="horz" wrap="square" lIns="99692" tIns="33231" rIns="99692" bIns="33231" rtlCol="0" anchor="t"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lang="ja-JP" altLang="en-US" sz="1846"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en-US" altLang="ja-JP" sz="1662" b="0" i="0" u="none" strike="noStrike" kern="1200" cap="none" spc="0" normalizeH="0" baseline="0" noProof="0" smtClean="0">
                <a:ln>
                  <a:noFill/>
                </a:ln>
                <a:solidFill>
                  <a:srgbClr val="00B0F0"/>
                </a:solidFill>
                <a:effectLst/>
                <a:uLnTx/>
                <a:uFillTx/>
                <a:latin typeface="Meiryo UI" panose="020B0604030504040204" pitchFamily="50" charset="-128"/>
                <a:ea typeface="Meiryo UI" panose="020B0604030504040204" pitchFamily="50" charset="-128"/>
                <a:cs typeface="メイリオ" panose="020B0604030504040204" pitchFamily="50" charset="-128"/>
              </a:rPr>
              <a:t>[Ref.]</a:t>
            </a:r>
            <a:r>
              <a:rPr kumimoji="1" lang="en-US" altLang="ja-JP" sz="1800" b="0" i="0" u="none" strike="noStrike" kern="1200" cap="none" spc="0" normalizeH="0" baseline="0" noProof="0" smtClean="0">
                <a:ln>
                  <a:noFill/>
                </a:ln>
                <a:solidFill>
                  <a:srgbClr val="00B0F0"/>
                </a:solidFill>
                <a:effectLst/>
                <a:uLnTx/>
                <a:uFillTx/>
                <a:latin typeface="Meiryo UI" panose="020B0604030504040204" pitchFamily="50" charset="-128"/>
                <a:ea typeface="Meiryo UI" panose="020B0604030504040204" pitchFamily="50" charset="-128"/>
              </a:rPr>
              <a:t>Annual Tritium emissions from nuclear facilities around the world</a:t>
            </a:r>
            <a:endParaRPr kumimoji="1" lang="en-US" altLang="en-US" sz="1662" b="0" i="0" u="none" strike="noStrike" kern="1200" cap="none" spc="0" normalizeH="0" baseline="0" noProof="0" dirty="0">
              <a:ln>
                <a:noFill/>
              </a:ln>
              <a:solidFill>
                <a:srgbClr val="00B0F0"/>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p:txBody>
      </p:sp>
      <p:sp>
        <p:nvSpPr>
          <p:cNvPr id="184" name="正方形/長方形 183">
            <a:extLst>
              <a:ext uri="{FF2B5EF4-FFF2-40B4-BE49-F238E27FC236}">
                <a16:creationId xmlns:a16="http://schemas.microsoft.com/office/drawing/2014/main" id="{F202F604-B99A-4817-8496-8F0CA2B0A5C7}"/>
              </a:ext>
            </a:extLst>
          </p:cNvPr>
          <p:cNvSpPr/>
          <p:nvPr/>
        </p:nvSpPr>
        <p:spPr>
          <a:xfrm>
            <a:off x="4959295" y="3273701"/>
            <a:ext cx="1946731" cy="557346"/>
          </a:xfrm>
          <a:prstGeom prst="rect">
            <a:avLst/>
          </a:prstGeom>
          <a:solidFill>
            <a:srgbClr val="5B9BD5">
              <a:lumMod val="60000"/>
              <a:lumOff val="40000"/>
            </a:srgbClr>
          </a:solidFill>
          <a:ln w="12700" cap="flat" cmpd="sng" algn="ctr">
            <a:noFill/>
            <a:prstDash val="solid"/>
            <a:miter lim="800000"/>
          </a:ln>
          <a:effectLst/>
        </p:spPr>
        <p:txBody>
          <a:bodyPr rtlCol="0" anchor="ctr"/>
          <a:lstStyle/>
          <a:p>
            <a:pPr marL="0" marR="0" lvl="0" indent="0" algn="ctr" defTabSz="844083" eaLnBrk="1" fontAlgn="auto" latinLnBrk="0" hangingPunct="1">
              <a:lnSpc>
                <a:spcPts val="1015"/>
              </a:lnSpc>
              <a:spcBef>
                <a:spcPts val="0"/>
              </a:spcBef>
              <a:spcAft>
                <a:spcPts val="0"/>
              </a:spcAft>
              <a:buClrTx/>
              <a:buSzTx/>
              <a:buFontTx/>
              <a:buNone/>
              <a:tabLst/>
              <a:defRPr/>
            </a:pPr>
            <a:r>
              <a:rPr kumimoji="0" lang="en-US" altLang="ja-JP" sz="1050" b="1" i="0" u="sng" strike="noStrike" kern="0" cap="none" spc="0" normalizeH="0" baseline="0" noProof="0" dirty="0">
                <a:ln>
                  <a:noFill/>
                </a:ln>
                <a:solidFill>
                  <a:prstClr val="black"/>
                </a:solidFill>
                <a:effectLst/>
                <a:uLnTx/>
                <a:uFillTx/>
                <a:latin typeface="Calibri" panose="020F0502020204030204"/>
                <a:ea typeface="Meiryo UI" panose="020B0604030504040204" pitchFamily="50" charset="-128"/>
                <a:cs typeface="メイリオ" panose="020B0604030504040204" pitchFamily="50" charset="-128"/>
              </a:rPr>
              <a:t>BWRs in Japan (average)</a:t>
            </a:r>
          </a:p>
          <a:p>
            <a:pPr marL="0" marR="0" lvl="0" indent="0" algn="ctr" defTabSz="844083" eaLnBrk="1" fontAlgn="auto" latinLnBrk="0" hangingPunct="1">
              <a:lnSpc>
                <a:spcPts val="1015"/>
              </a:lnSpc>
              <a:spcBef>
                <a:spcPts val="0"/>
              </a:spcBef>
              <a:spcAft>
                <a:spcPts val="0"/>
              </a:spcAft>
              <a:buClrTx/>
              <a:buSzTx/>
              <a:buFontTx/>
              <a:buNone/>
              <a:tabLst/>
              <a:defRPr/>
            </a:pPr>
            <a:r>
              <a:rPr kumimoji="0" lang="en-US" altLang="ja-JP" sz="1050" b="1" i="0" u="none" strike="noStrike" kern="0" cap="none" spc="0" normalizeH="0" baseline="0" noProof="0" dirty="0">
                <a:ln>
                  <a:noFill/>
                </a:ln>
                <a:solidFill>
                  <a:prstClr val="black"/>
                </a:solidFill>
                <a:effectLst/>
                <a:uLnTx/>
                <a:uFillTx/>
                <a:latin typeface="Calibri" panose="020F0502020204030204"/>
                <a:ea typeface="Meiryo UI" panose="020B0604030504040204" pitchFamily="50" charset="-128"/>
                <a:cs typeface="メイリオ" panose="020B0604030504040204" pitchFamily="50" charset="-128"/>
              </a:rPr>
              <a:t>Liquid</a:t>
            </a:r>
            <a:r>
              <a:rPr kumimoji="0" lang="ja-JP" altLang="en-US" sz="1050" b="1" i="0" u="none" strike="noStrike" kern="0" cap="none" spc="0" normalizeH="0" baseline="0" noProof="0" dirty="0">
                <a:ln>
                  <a:noFill/>
                </a:ln>
                <a:solidFill>
                  <a:prstClr val="black"/>
                </a:solidFill>
                <a:effectLst/>
                <a:uLnTx/>
                <a:uFillTx/>
                <a:latin typeface="Calibri" panose="020F0502020204030204"/>
                <a:ea typeface="Meiryo UI" panose="020B0604030504040204" pitchFamily="50" charset="-128"/>
                <a:cs typeface="メイリオ" panose="020B0604030504040204" pitchFamily="50" charset="-128"/>
              </a:rPr>
              <a:t>：</a:t>
            </a:r>
            <a:r>
              <a:rPr kumimoji="0" lang="en-US" altLang="ja-JP" sz="1050" b="1" i="0" u="none" strike="noStrike" kern="0" cap="none" spc="0" normalizeH="0" baseline="0" noProof="0" dirty="0">
                <a:ln>
                  <a:noFill/>
                </a:ln>
                <a:solidFill>
                  <a:prstClr val="black"/>
                </a:solidFill>
                <a:effectLst/>
                <a:uLnTx/>
                <a:uFillTx/>
                <a:latin typeface="Calibri" panose="020F0502020204030204"/>
                <a:ea typeface="Meiryo UI" panose="020B0604030504040204" pitchFamily="50" charset="-128"/>
                <a:cs typeface="メイリオ" panose="020B0604030504040204" pitchFamily="50" charset="-128"/>
              </a:rPr>
              <a:t>About </a:t>
            </a:r>
            <a:r>
              <a:rPr kumimoji="0" lang="en-US" altLang="ja-JP" sz="1050" b="1" i="0" u="none" strike="noStrike" kern="0" cap="none" spc="0" normalizeH="0" baseline="0" noProof="0" dirty="0" smtClean="0">
                <a:ln>
                  <a:noFill/>
                </a:ln>
                <a:solidFill>
                  <a:prstClr val="black"/>
                </a:solidFill>
                <a:effectLst/>
                <a:uLnTx/>
                <a:uFillTx/>
                <a:latin typeface="Calibri" panose="020F0502020204030204"/>
                <a:ea typeface="Meiryo UI" panose="020B0604030504040204" pitchFamily="50" charset="-128"/>
                <a:cs typeface="メイリオ" panose="020B0604030504040204" pitchFamily="50" charset="-128"/>
              </a:rPr>
              <a:t>0.0316 </a:t>
            </a:r>
            <a:r>
              <a:rPr kumimoji="0" lang="en-US" altLang="ja-JP" sz="1050" b="1" i="0" u="none" strike="noStrike" kern="0" cap="none" spc="0" normalizeH="0" baseline="0" noProof="0" dirty="0">
                <a:ln>
                  <a:noFill/>
                </a:ln>
                <a:solidFill>
                  <a:prstClr val="black"/>
                </a:solidFill>
                <a:effectLst/>
                <a:uLnTx/>
                <a:uFillTx/>
                <a:latin typeface="Calibri" panose="020F0502020204030204"/>
                <a:ea typeface="Meiryo UI" panose="020B0604030504040204" pitchFamily="50" charset="-128"/>
                <a:cs typeface="メイリオ" panose="020B0604030504040204" pitchFamily="50" charset="-128"/>
              </a:rPr>
              <a:t>– </a:t>
            </a:r>
            <a:r>
              <a:rPr kumimoji="0" lang="en-US" altLang="ja-JP" sz="1050" b="1" i="0" u="none" strike="noStrike" kern="0" cap="none" spc="0" normalizeH="0" baseline="0" noProof="0" dirty="0" smtClean="0">
                <a:ln>
                  <a:noFill/>
                </a:ln>
                <a:solidFill>
                  <a:prstClr val="black"/>
                </a:solidFill>
                <a:effectLst/>
                <a:uLnTx/>
                <a:uFillTx/>
                <a:latin typeface="Calibri" panose="020F0502020204030204"/>
                <a:ea typeface="Meiryo UI" panose="020B0604030504040204" pitchFamily="50" charset="-128"/>
                <a:cs typeface="メイリオ" panose="020B0604030504040204" pitchFamily="50" charset="-128"/>
              </a:rPr>
              <a:t>1.9 </a:t>
            </a:r>
            <a:r>
              <a:rPr kumimoji="0" lang="en-US" altLang="ja-JP" sz="1050" b="1" i="0" u="none" strike="noStrike" kern="0" cap="none" spc="0" normalizeH="0" baseline="0" noProof="0" dirty="0">
                <a:ln>
                  <a:noFill/>
                </a:ln>
                <a:solidFill>
                  <a:prstClr val="black"/>
                </a:solidFill>
                <a:effectLst/>
                <a:uLnTx/>
                <a:uFillTx/>
                <a:latin typeface="Calibri" panose="020F0502020204030204"/>
                <a:ea typeface="Meiryo UI" panose="020B0604030504040204" pitchFamily="50" charset="-128"/>
                <a:cs typeface="メイリオ" panose="020B0604030504040204" pitchFamily="50" charset="-128"/>
              </a:rPr>
              <a:t>TBq</a:t>
            </a:r>
          </a:p>
          <a:p>
            <a:pPr marL="0" marR="0" lvl="0" indent="0" algn="ctr" defTabSz="844083" eaLnBrk="1" fontAlgn="auto" latinLnBrk="0" hangingPunct="1">
              <a:lnSpc>
                <a:spcPts val="1015"/>
              </a:lnSpc>
              <a:spcBef>
                <a:spcPts val="0"/>
              </a:spcBef>
              <a:spcAft>
                <a:spcPts val="0"/>
              </a:spcAft>
              <a:buClrTx/>
              <a:buSzTx/>
              <a:buFontTx/>
              <a:buNone/>
              <a:tabLst/>
              <a:defRPr/>
            </a:pPr>
            <a:r>
              <a:rPr kumimoji="0" lang="en-US" altLang="ja-JP" sz="1050" b="1" i="0" u="none" strike="noStrike" kern="0" cap="none" spc="0" normalizeH="0" baseline="0" noProof="0" dirty="0" smtClean="0">
                <a:ln>
                  <a:noFill/>
                </a:ln>
                <a:solidFill>
                  <a:prstClr val="black"/>
                </a:solidFill>
                <a:effectLst/>
                <a:uLnTx/>
                <a:uFillTx/>
                <a:latin typeface="Calibri" panose="020F0502020204030204"/>
                <a:ea typeface="Meiryo UI" panose="020B0604030504040204" pitchFamily="50" charset="-128"/>
                <a:cs typeface="メイリオ" panose="020B0604030504040204" pitchFamily="50" charset="-128"/>
              </a:rPr>
              <a:t>Steam: About 0.0770 – 1.9 </a:t>
            </a:r>
            <a:r>
              <a:rPr kumimoji="0" lang="en-US" altLang="ja-JP" sz="1050" b="1" i="0" u="none" strike="noStrike" kern="0" cap="none" spc="0" normalizeH="0" baseline="0" noProof="0" dirty="0" err="1" smtClean="0">
                <a:ln>
                  <a:noFill/>
                </a:ln>
                <a:solidFill>
                  <a:prstClr val="black"/>
                </a:solidFill>
                <a:effectLst/>
                <a:uLnTx/>
                <a:uFillTx/>
                <a:latin typeface="Calibri" panose="020F0502020204030204"/>
                <a:ea typeface="Meiryo UI" panose="020B0604030504040204" pitchFamily="50" charset="-128"/>
                <a:cs typeface="メイリオ" panose="020B0604030504040204" pitchFamily="50" charset="-128"/>
              </a:rPr>
              <a:t>TBq</a:t>
            </a:r>
            <a:endParaRPr kumimoji="0" lang="en-US" altLang="ja-JP" sz="1050" b="1" i="0" u="none" strike="noStrike" kern="0" cap="none" spc="0" normalizeH="0" baseline="0" noProof="0" dirty="0" smtClean="0">
              <a:ln>
                <a:noFill/>
              </a:ln>
              <a:solidFill>
                <a:prstClr val="black"/>
              </a:solidFill>
              <a:effectLst/>
              <a:uLnTx/>
              <a:uFillTx/>
              <a:latin typeface="Calibri" panose="020F0502020204030204"/>
              <a:ea typeface="Meiryo UI" panose="020B0604030504040204" pitchFamily="50" charset="-128"/>
              <a:cs typeface="メイリオ" panose="020B0604030504040204" pitchFamily="50" charset="-128"/>
            </a:endParaRPr>
          </a:p>
          <a:p>
            <a:pPr marL="0" marR="0" lvl="0" indent="0" algn="ctr" defTabSz="844083" eaLnBrk="1" fontAlgn="auto" latinLnBrk="0" hangingPunct="1">
              <a:lnSpc>
                <a:spcPts val="1015"/>
              </a:lnSpc>
              <a:spcBef>
                <a:spcPts val="0"/>
              </a:spcBef>
              <a:spcAft>
                <a:spcPts val="0"/>
              </a:spcAft>
              <a:buClrTx/>
              <a:buSzTx/>
              <a:buFontTx/>
              <a:buNone/>
              <a:tabLst/>
              <a:defRPr/>
            </a:pPr>
            <a:r>
              <a:rPr kumimoji="0" lang="en-US" altLang="ja-JP" sz="1050" b="1" i="0" u="none" strike="noStrike" kern="0" cap="none" spc="0" normalizeH="0" baseline="0" noProof="0" dirty="0">
                <a:ln>
                  <a:noFill/>
                </a:ln>
                <a:solidFill>
                  <a:prstClr val="black"/>
                </a:solidFill>
                <a:effectLst/>
                <a:uLnTx/>
                <a:uFillTx/>
                <a:latin typeface="Calibri" panose="020F0502020204030204"/>
                <a:ea typeface="Meiryo UI" panose="020B0604030504040204" pitchFamily="50" charset="-128"/>
                <a:cs typeface="メイリオ" panose="020B0604030504040204" pitchFamily="50" charset="-128"/>
              </a:rPr>
              <a:t>(</a:t>
            </a:r>
            <a:r>
              <a:rPr kumimoji="0" lang="en-US" altLang="ja-JP" sz="1050" b="1" i="0" u="none" strike="noStrike" kern="0" cap="none" spc="0" normalizeH="0" baseline="0" noProof="0" dirty="0" smtClean="0">
                <a:ln>
                  <a:noFill/>
                </a:ln>
                <a:solidFill>
                  <a:prstClr val="black"/>
                </a:solidFill>
                <a:effectLst/>
                <a:uLnTx/>
                <a:uFillTx/>
                <a:latin typeface="Calibri" panose="020F0502020204030204"/>
                <a:ea typeface="Meiryo UI" panose="020B0604030504040204" pitchFamily="50" charset="-128"/>
                <a:cs typeface="メイリオ" panose="020B0604030504040204" pitchFamily="50" charset="-128"/>
              </a:rPr>
              <a:t>Average:2008</a:t>
            </a:r>
            <a:r>
              <a:rPr kumimoji="0" lang="ja-JP" altLang="en-US" sz="1050" b="1" i="0" u="none" strike="noStrike" kern="0" cap="none" spc="0" normalizeH="0" baseline="0" noProof="0" dirty="0" smtClean="0">
                <a:ln>
                  <a:noFill/>
                </a:ln>
                <a:solidFill>
                  <a:prstClr val="black"/>
                </a:solidFill>
                <a:effectLst/>
                <a:uLnTx/>
                <a:uFillTx/>
                <a:latin typeface="Calibri" panose="020F0502020204030204"/>
                <a:ea typeface="Meiryo UI" panose="020B0604030504040204" pitchFamily="50" charset="-128"/>
                <a:cs typeface="メイリオ" panose="020B0604030504040204" pitchFamily="50" charset="-128"/>
              </a:rPr>
              <a:t>～</a:t>
            </a:r>
            <a:r>
              <a:rPr kumimoji="0" lang="en-US" altLang="ja-JP" sz="1050" b="1" i="0" u="none" strike="noStrike" kern="0" cap="none" spc="0" normalizeH="0" baseline="0" noProof="0" dirty="0">
                <a:ln>
                  <a:noFill/>
                </a:ln>
                <a:solidFill>
                  <a:prstClr val="black"/>
                </a:solidFill>
                <a:effectLst/>
                <a:uLnTx/>
                <a:uFillTx/>
                <a:latin typeface="Calibri" panose="020F0502020204030204"/>
                <a:ea typeface="Meiryo UI" panose="020B0604030504040204" pitchFamily="50" charset="-128"/>
                <a:cs typeface="メイリオ" panose="020B0604030504040204" pitchFamily="50" charset="-128"/>
              </a:rPr>
              <a:t>2010)</a:t>
            </a:r>
          </a:p>
        </p:txBody>
      </p:sp>
      <p:sp>
        <p:nvSpPr>
          <p:cNvPr id="185" name="正方形/長方形 184"/>
          <p:cNvSpPr/>
          <p:nvPr/>
        </p:nvSpPr>
        <p:spPr>
          <a:xfrm>
            <a:off x="4951470" y="3890680"/>
            <a:ext cx="1954556" cy="510350"/>
          </a:xfrm>
          <a:prstGeom prst="rect">
            <a:avLst/>
          </a:prstGeom>
          <a:solidFill>
            <a:srgbClr val="ED7D31">
              <a:lumMod val="60000"/>
              <a:lumOff val="40000"/>
            </a:srgbClr>
          </a:solidFill>
          <a:ln w="12700" cap="flat" cmpd="sng" algn="ctr">
            <a:noFill/>
            <a:prstDash val="solid"/>
            <a:miter lim="800000"/>
          </a:ln>
          <a:effectLst/>
        </p:spPr>
        <p:txBody>
          <a:bodyPr rtlCol="0" anchor="ctr"/>
          <a:lstStyle/>
          <a:p>
            <a:pPr marL="0" marR="0" lvl="0" indent="0" algn="ctr" defTabSz="844083" eaLnBrk="1" fontAlgn="auto" latinLnBrk="0" hangingPunct="1">
              <a:lnSpc>
                <a:spcPts val="1015"/>
              </a:lnSpc>
              <a:spcBef>
                <a:spcPts val="0"/>
              </a:spcBef>
              <a:spcAft>
                <a:spcPts val="0"/>
              </a:spcAft>
              <a:buClrTx/>
              <a:buSzTx/>
              <a:buFontTx/>
              <a:buNone/>
              <a:tabLst/>
              <a:defRPr/>
            </a:pPr>
            <a:r>
              <a:rPr kumimoji="0" lang="en-US" altLang="ja-JP" sz="1050" b="1" i="0" u="sng" strike="noStrike" kern="0" cap="none" spc="0" normalizeH="0" baseline="0" noProof="0" dirty="0">
                <a:ln>
                  <a:noFill/>
                </a:ln>
                <a:solidFill>
                  <a:prstClr val="black"/>
                </a:solidFill>
                <a:effectLst/>
                <a:uLnTx/>
                <a:uFillTx/>
                <a:latin typeface="Calibri" panose="020F0502020204030204"/>
                <a:ea typeface="Meiryo UI" panose="020B0604030504040204" pitchFamily="50" charset="-128"/>
                <a:cs typeface="メイリオ" panose="020B0604030504040204" pitchFamily="50" charset="-128"/>
              </a:rPr>
              <a:t>PWRs in Japan</a:t>
            </a:r>
            <a:endParaRPr kumimoji="0" lang="en-US" altLang="zh-TW" sz="1050" b="1" i="0" u="sng" strike="noStrike" kern="0" cap="none" spc="0" normalizeH="0" baseline="0" noProof="0" dirty="0">
              <a:ln>
                <a:noFill/>
              </a:ln>
              <a:solidFill>
                <a:prstClr val="black"/>
              </a:solidFill>
              <a:effectLst/>
              <a:uLnTx/>
              <a:uFillTx/>
              <a:latin typeface="Calibri" panose="020F0502020204030204"/>
              <a:ea typeface="Meiryo UI" panose="020B0604030504040204" pitchFamily="50" charset="-128"/>
              <a:cs typeface="メイリオ" panose="020B0604030504040204" pitchFamily="50" charset="-128"/>
            </a:endParaRPr>
          </a:p>
          <a:p>
            <a:pPr marL="0" marR="0" lvl="0" indent="0" algn="ctr" defTabSz="844083" eaLnBrk="1" fontAlgn="auto" latinLnBrk="0" hangingPunct="1">
              <a:lnSpc>
                <a:spcPts val="1015"/>
              </a:lnSpc>
              <a:spcBef>
                <a:spcPts val="0"/>
              </a:spcBef>
              <a:spcAft>
                <a:spcPts val="0"/>
              </a:spcAft>
              <a:buClrTx/>
              <a:buSzTx/>
              <a:buFontTx/>
              <a:buNone/>
              <a:tabLst/>
              <a:defRPr/>
            </a:pPr>
            <a:r>
              <a:rPr kumimoji="0" lang="en-US" altLang="ja-JP" sz="1050" b="1" i="0" u="none" strike="noStrike" kern="0" cap="none" spc="0" normalizeH="0" baseline="0" noProof="0" dirty="0">
                <a:ln>
                  <a:noFill/>
                </a:ln>
                <a:solidFill>
                  <a:prstClr val="black"/>
                </a:solidFill>
                <a:effectLst/>
                <a:uLnTx/>
                <a:uFillTx/>
                <a:latin typeface="Calibri" panose="020F0502020204030204"/>
                <a:ea typeface="Meiryo UI" panose="020B0604030504040204" pitchFamily="50" charset="-128"/>
                <a:cs typeface="メイリオ" panose="020B0604030504040204" pitchFamily="50" charset="-128"/>
              </a:rPr>
              <a:t>Liquid</a:t>
            </a:r>
            <a:r>
              <a:rPr kumimoji="0" lang="ja-JP" altLang="en-US" sz="1050" b="1" i="0" u="none" strike="noStrike" kern="0" cap="none" spc="0" normalizeH="0" baseline="0" noProof="0" dirty="0">
                <a:ln>
                  <a:noFill/>
                </a:ln>
                <a:solidFill>
                  <a:prstClr val="black"/>
                </a:solidFill>
                <a:effectLst/>
                <a:uLnTx/>
                <a:uFillTx/>
                <a:latin typeface="Calibri" panose="020F0502020204030204"/>
                <a:ea typeface="Meiryo UI" panose="020B0604030504040204" pitchFamily="50" charset="-128"/>
                <a:cs typeface="メイリオ" panose="020B0604030504040204" pitchFamily="50" charset="-128"/>
              </a:rPr>
              <a:t>：</a:t>
            </a:r>
            <a:r>
              <a:rPr kumimoji="0" lang="en-US" altLang="ja-JP" sz="1050" b="1" i="0" u="none" strike="noStrike" kern="0" cap="none" spc="0" normalizeH="0" baseline="0" noProof="0" dirty="0">
                <a:ln>
                  <a:noFill/>
                </a:ln>
                <a:solidFill>
                  <a:prstClr val="black"/>
                </a:solidFill>
                <a:effectLst/>
                <a:uLnTx/>
                <a:uFillTx/>
                <a:latin typeface="Calibri" panose="020F0502020204030204"/>
                <a:ea typeface="Meiryo UI" panose="020B0604030504040204" pitchFamily="50" charset="-128"/>
                <a:cs typeface="メイリオ" panose="020B0604030504040204" pitchFamily="50" charset="-128"/>
              </a:rPr>
              <a:t>About 18 – </a:t>
            </a:r>
            <a:r>
              <a:rPr kumimoji="0" lang="en-US" altLang="ja-JP" sz="1050" b="1" i="0" u="none" strike="noStrike" kern="0" cap="none" spc="0" normalizeH="0" baseline="0" noProof="0" dirty="0" smtClean="0">
                <a:ln>
                  <a:noFill/>
                </a:ln>
                <a:solidFill>
                  <a:prstClr val="black"/>
                </a:solidFill>
                <a:effectLst/>
                <a:uLnTx/>
                <a:uFillTx/>
                <a:latin typeface="Calibri" panose="020F0502020204030204"/>
                <a:ea typeface="Meiryo UI" panose="020B0604030504040204" pitchFamily="50" charset="-128"/>
                <a:cs typeface="メイリオ" panose="020B0604030504040204" pitchFamily="50" charset="-128"/>
              </a:rPr>
              <a:t>83 </a:t>
            </a:r>
            <a:r>
              <a:rPr kumimoji="0" lang="en-US" altLang="ja-JP" sz="1050" b="1" i="0" u="none" strike="noStrike" kern="0" cap="none" spc="0" normalizeH="0" baseline="0" noProof="0" dirty="0" err="1" smtClean="0">
                <a:ln>
                  <a:noFill/>
                </a:ln>
                <a:solidFill>
                  <a:prstClr val="black"/>
                </a:solidFill>
                <a:effectLst/>
                <a:uLnTx/>
                <a:uFillTx/>
                <a:latin typeface="Calibri" panose="020F0502020204030204"/>
                <a:ea typeface="Meiryo UI" panose="020B0604030504040204" pitchFamily="50" charset="-128"/>
                <a:cs typeface="メイリオ" panose="020B0604030504040204" pitchFamily="50" charset="-128"/>
              </a:rPr>
              <a:t>TBq</a:t>
            </a:r>
            <a:endParaRPr kumimoji="0" lang="en-US" altLang="ja-JP" sz="1050" b="1" i="0" u="none" strike="noStrike" kern="0" cap="none" spc="0" normalizeH="0" baseline="0" noProof="0" dirty="0" smtClean="0">
              <a:ln>
                <a:noFill/>
              </a:ln>
              <a:solidFill>
                <a:prstClr val="black"/>
              </a:solidFill>
              <a:effectLst/>
              <a:uLnTx/>
              <a:uFillTx/>
              <a:latin typeface="Calibri" panose="020F0502020204030204"/>
              <a:ea typeface="Meiryo UI" panose="020B0604030504040204" pitchFamily="50" charset="-128"/>
              <a:cs typeface="メイリオ" panose="020B0604030504040204" pitchFamily="50" charset="-128"/>
            </a:endParaRPr>
          </a:p>
          <a:p>
            <a:pPr marL="0" marR="0" lvl="0" indent="0" algn="ctr" defTabSz="844083" eaLnBrk="1" fontAlgn="auto" latinLnBrk="0" hangingPunct="1">
              <a:lnSpc>
                <a:spcPts val="1015"/>
              </a:lnSpc>
              <a:spcBef>
                <a:spcPts val="0"/>
              </a:spcBef>
              <a:spcAft>
                <a:spcPts val="0"/>
              </a:spcAft>
              <a:buClrTx/>
              <a:buSzTx/>
              <a:buFontTx/>
              <a:buNone/>
              <a:tabLst/>
              <a:defRPr/>
            </a:pPr>
            <a:r>
              <a:rPr kumimoji="0" lang="en-US" altLang="ja-JP" sz="1050" b="1" i="0" u="none" strike="noStrike" kern="0" cap="none" spc="0" normalizeH="0" baseline="0" noProof="0" dirty="0" smtClean="0">
                <a:ln>
                  <a:noFill/>
                </a:ln>
                <a:solidFill>
                  <a:prstClr val="black"/>
                </a:solidFill>
                <a:effectLst/>
                <a:uLnTx/>
                <a:uFillTx/>
                <a:latin typeface="Calibri" panose="020F0502020204030204"/>
                <a:ea typeface="Meiryo UI" panose="020B0604030504040204" pitchFamily="50" charset="-128"/>
                <a:cs typeface="メイリオ" panose="020B0604030504040204" pitchFamily="50" charset="-128"/>
              </a:rPr>
              <a:t>Steam: 0.44 – 13 </a:t>
            </a:r>
            <a:r>
              <a:rPr kumimoji="0" lang="en-US" altLang="ja-JP" sz="1050" b="1" i="0" u="none" strike="noStrike" kern="0" cap="none" spc="0" normalizeH="0" baseline="0" noProof="0" dirty="0" err="1" smtClean="0">
                <a:ln>
                  <a:noFill/>
                </a:ln>
                <a:solidFill>
                  <a:prstClr val="black"/>
                </a:solidFill>
                <a:effectLst/>
                <a:uLnTx/>
                <a:uFillTx/>
                <a:latin typeface="Calibri" panose="020F0502020204030204"/>
                <a:ea typeface="Meiryo UI" panose="020B0604030504040204" pitchFamily="50" charset="-128"/>
                <a:cs typeface="メイリオ" panose="020B0604030504040204" pitchFamily="50" charset="-128"/>
              </a:rPr>
              <a:t>TBq</a:t>
            </a:r>
            <a:endParaRPr kumimoji="0" lang="en-US" altLang="ja-JP" sz="1050" b="1" i="0" u="none" strike="noStrike" kern="0" cap="none" spc="0" normalizeH="0" baseline="0" noProof="0" dirty="0">
              <a:ln>
                <a:noFill/>
              </a:ln>
              <a:solidFill>
                <a:prstClr val="black"/>
              </a:solidFill>
              <a:effectLst/>
              <a:uLnTx/>
              <a:uFillTx/>
              <a:latin typeface="Calibri" panose="020F0502020204030204"/>
              <a:ea typeface="Meiryo UI" panose="020B0604030504040204" pitchFamily="50" charset="-128"/>
              <a:cs typeface="メイリオ" panose="020B0604030504040204" pitchFamily="50" charset="-128"/>
            </a:endParaRPr>
          </a:p>
          <a:p>
            <a:pPr marL="0" marR="0" lvl="0" indent="0" algn="ctr" defTabSz="844083" eaLnBrk="1" fontAlgn="auto" latinLnBrk="0" hangingPunct="1">
              <a:lnSpc>
                <a:spcPts val="1015"/>
              </a:lnSpc>
              <a:spcBef>
                <a:spcPts val="0"/>
              </a:spcBef>
              <a:spcAft>
                <a:spcPts val="0"/>
              </a:spcAft>
              <a:buClrTx/>
              <a:buSzTx/>
              <a:buFontTx/>
              <a:buNone/>
              <a:tabLst/>
              <a:defRPr/>
            </a:pPr>
            <a:r>
              <a:rPr kumimoji="0" lang="en-US" altLang="ja-JP" sz="1050" b="1" i="0" u="none" strike="noStrike" kern="0" cap="none" spc="0" normalizeH="0" baseline="0" noProof="0" dirty="0">
                <a:ln>
                  <a:noFill/>
                </a:ln>
                <a:solidFill>
                  <a:prstClr val="black"/>
                </a:solidFill>
                <a:effectLst/>
                <a:uLnTx/>
                <a:uFillTx/>
                <a:latin typeface="Calibri" panose="020F0502020204030204"/>
                <a:ea typeface="Meiryo UI" panose="020B0604030504040204" pitchFamily="50" charset="-128"/>
                <a:cs typeface="メイリオ" panose="020B0604030504040204" pitchFamily="50" charset="-128"/>
              </a:rPr>
              <a:t>(</a:t>
            </a:r>
            <a:r>
              <a:rPr kumimoji="0" lang="en-US" altLang="ja-JP" sz="1050" b="1" i="0" u="none" strike="noStrike" kern="0" cap="none" spc="0" normalizeH="0" baseline="0" noProof="0" dirty="0" smtClean="0">
                <a:ln>
                  <a:noFill/>
                </a:ln>
                <a:solidFill>
                  <a:prstClr val="black"/>
                </a:solidFill>
                <a:effectLst/>
                <a:uLnTx/>
                <a:uFillTx/>
                <a:latin typeface="Calibri" panose="020F0502020204030204"/>
                <a:ea typeface="Meiryo UI" panose="020B0604030504040204" pitchFamily="50" charset="-128"/>
                <a:cs typeface="メイリオ" panose="020B0604030504040204" pitchFamily="50" charset="-128"/>
              </a:rPr>
              <a:t>Average:2008</a:t>
            </a:r>
            <a:r>
              <a:rPr kumimoji="0" lang="ja-JP" altLang="en-US" sz="1050" b="1" i="0" u="none" strike="noStrike" kern="0" cap="none" spc="0" normalizeH="0" baseline="0" noProof="0" dirty="0" smtClean="0">
                <a:ln>
                  <a:noFill/>
                </a:ln>
                <a:solidFill>
                  <a:prstClr val="black"/>
                </a:solidFill>
                <a:effectLst/>
                <a:uLnTx/>
                <a:uFillTx/>
                <a:latin typeface="Calibri" panose="020F0502020204030204"/>
                <a:ea typeface="Meiryo UI" panose="020B0604030504040204" pitchFamily="50" charset="-128"/>
                <a:cs typeface="メイリオ" panose="020B0604030504040204" pitchFamily="50" charset="-128"/>
              </a:rPr>
              <a:t>～</a:t>
            </a:r>
            <a:r>
              <a:rPr kumimoji="0" lang="en-US" altLang="ja-JP" sz="1050" b="1" i="0" u="none" strike="noStrike" kern="0" cap="none" spc="0" normalizeH="0" baseline="0" noProof="0" dirty="0">
                <a:ln>
                  <a:noFill/>
                </a:ln>
                <a:solidFill>
                  <a:prstClr val="black"/>
                </a:solidFill>
                <a:effectLst/>
                <a:uLnTx/>
                <a:uFillTx/>
                <a:latin typeface="Calibri" panose="020F0502020204030204"/>
                <a:ea typeface="Meiryo UI" panose="020B0604030504040204" pitchFamily="50" charset="-128"/>
                <a:cs typeface="メイリオ" panose="020B0604030504040204" pitchFamily="50" charset="-128"/>
              </a:rPr>
              <a:t>2010)</a:t>
            </a:r>
          </a:p>
        </p:txBody>
      </p:sp>
      <p:sp>
        <p:nvSpPr>
          <p:cNvPr id="186" name="スライド番号プレースホルダー 4"/>
          <p:cNvSpPr>
            <a:spLocks noGrp="1"/>
          </p:cNvSpPr>
          <p:nvPr>
            <p:ph type="sldNum" sz="quarter" idx="12"/>
          </p:nvPr>
        </p:nvSpPr>
        <p:spPr>
          <a:xfrm>
            <a:off x="7662214" y="6504101"/>
            <a:ext cx="2110613" cy="276999"/>
          </a:xfrm>
        </p:spPr>
        <p:txBody>
          <a:bodyPr/>
          <a:lstStyle/>
          <a:p>
            <a:r>
              <a:rPr kumimoji="1" lang="en-US" altLang="ja-JP" dirty="0" smtClean="0">
                <a:solidFill>
                  <a:schemeClr val="tx1"/>
                </a:solidFill>
                <a:latin typeface="+mn-lt"/>
              </a:rPr>
              <a:t>18</a:t>
            </a:r>
            <a:endParaRPr kumimoji="1" lang="ja-JP" altLang="en-US" dirty="0">
              <a:solidFill>
                <a:schemeClr val="tx1"/>
              </a:solidFill>
              <a:latin typeface="+mn-lt"/>
            </a:endParaRPr>
          </a:p>
        </p:txBody>
      </p:sp>
    </p:spTree>
    <p:extLst>
      <p:ext uri="{BB962C8B-B14F-4D97-AF65-F5344CB8AC3E}">
        <p14:creationId xmlns:p14="http://schemas.microsoft.com/office/powerpoint/2010/main" val="37692084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 Box 34"/>
          <p:cNvSpPr txBox="1">
            <a:spLocks noChangeArrowheads="1"/>
          </p:cNvSpPr>
          <p:nvPr/>
        </p:nvSpPr>
        <p:spPr bwMode="auto">
          <a:xfrm>
            <a:off x="173498" y="3165714"/>
            <a:ext cx="2068389" cy="1391631"/>
          </a:xfrm>
          <a:prstGeom prst="rect">
            <a:avLst/>
          </a:prstGeom>
          <a:noFill/>
          <a:ln w="9525">
            <a:noFill/>
            <a:miter lim="800000"/>
            <a:headEnd/>
            <a:tailEnd/>
          </a:ln>
        </p:spPr>
        <p:txBody>
          <a:bodyPr wrap="square" lIns="96172" tIns="48085" rIns="96172" bIns="48085">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0" i="0" u="sng" strike="noStrike" kern="1200" cap="none" spc="0" normalizeH="0" baseline="0" noProof="0" dirty="0">
              <a:ln>
                <a:noFill/>
              </a:ln>
              <a:solidFill>
                <a:prstClr val="black"/>
              </a:solidFill>
              <a:effectLst/>
              <a:uLnTx/>
              <a:uFillTx/>
              <a:latin typeface="Calibri"/>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518" b="0" i="0" u="sng" strike="noStrike" kern="1200" cap="none" spc="0" normalizeH="0" baseline="0" noProof="0" dirty="0">
                <a:ln>
                  <a:noFill/>
                </a:ln>
                <a:solidFill>
                  <a:prstClr val="black"/>
                </a:solidFill>
                <a:effectLst/>
                <a:uLnTx/>
                <a:uFillTx/>
                <a:latin typeface="Calibri"/>
                <a:ea typeface="Meiryo UI" panose="020B0604030504040204" pitchFamily="50" charset="-128"/>
                <a:cs typeface="Meiryo UI" panose="020B0604030504040204" pitchFamily="50" charset="-128"/>
              </a:rPr>
              <a:t>Achieved cold shut down state</a:t>
            </a:r>
          </a:p>
          <a:p>
            <a:pPr marL="96308" marR="0" lvl="0" indent="-96308" algn="l" defTabSz="914400" rtl="0" eaLnBrk="1" fontAlgn="auto" latinLnBrk="0" hangingPunct="1">
              <a:lnSpc>
                <a:spcPct val="100000"/>
              </a:lnSpc>
              <a:spcBef>
                <a:spcPts val="0"/>
              </a:spcBef>
              <a:spcAft>
                <a:spcPts val="0"/>
              </a:spcAft>
              <a:buClrTx/>
              <a:buSzTx/>
              <a:buFontTx/>
              <a:buNone/>
              <a:tabLst/>
              <a:defRPr/>
            </a:pPr>
            <a:r>
              <a:rPr kumimoji="1" lang="ja-JP" altLang="en-US" sz="1192" b="0" i="0" u="none" strike="noStrike" kern="1200" cap="none" spc="0" normalizeH="0" baseline="0" noProof="0" dirty="0">
                <a:ln>
                  <a:noFill/>
                </a:ln>
                <a:solidFill>
                  <a:prstClr val="black"/>
                </a:solidFill>
                <a:effectLst/>
                <a:uLnTx/>
                <a:uFillTx/>
                <a:latin typeface="Calibri"/>
                <a:ea typeface="Meiryo UI" panose="020B0604030504040204" pitchFamily="50" charset="-128"/>
                <a:cs typeface="Meiryo UI" panose="020B0604030504040204" pitchFamily="50" charset="-128"/>
              </a:rPr>
              <a:t>・</a:t>
            </a:r>
            <a:r>
              <a:rPr kumimoji="1" lang="en-US" altLang="ja-JP" sz="1192" b="0" i="0" u="none" strike="noStrike" kern="1200" cap="none" spc="0" normalizeH="0" baseline="0" noProof="0" dirty="0">
                <a:ln>
                  <a:noFill/>
                </a:ln>
                <a:solidFill>
                  <a:prstClr val="black"/>
                </a:solidFill>
                <a:effectLst/>
                <a:uLnTx/>
                <a:uFillTx/>
                <a:latin typeface="Calibri"/>
                <a:ea typeface="Meiryo UI" panose="020B0604030504040204" pitchFamily="50" charset="-128"/>
                <a:cs typeface="Meiryo UI" panose="020B0604030504040204" pitchFamily="50" charset="-128"/>
              </a:rPr>
              <a:t>drastic suppression in release of radioactive materials</a:t>
            </a:r>
            <a:endParaRPr kumimoji="1" lang="ja-JP" altLang="en-US" sz="1192" b="0" i="0" u="none" strike="noStrike" kern="1200" cap="none" spc="0" normalizeH="0" baseline="0" noProof="0" dirty="0">
              <a:ln>
                <a:noFill/>
              </a:ln>
              <a:solidFill>
                <a:prstClr val="black"/>
              </a:solidFill>
              <a:effectLst/>
              <a:uLnTx/>
              <a:uFillTx/>
              <a:latin typeface="Calibri"/>
              <a:ea typeface="Meiryo UI" panose="020B0604030504040204" pitchFamily="50" charset="-128"/>
              <a:cs typeface="Meiryo UI" panose="020B0604030504040204" pitchFamily="50" charset="-128"/>
            </a:endParaRPr>
          </a:p>
        </p:txBody>
      </p:sp>
      <p:sp>
        <p:nvSpPr>
          <p:cNvPr id="8" name="テキスト プレースホルダー 7"/>
          <p:cNvSpPr>
            <a:spLocks noGrp="1"/>
          </p:cNvSpPr>
          <p:nvPr>
            <p:ph type="body" sz="quarter" idx="17"/>
          </p:nvPr>
        </p:nvSpPr>
        <p:spPr>
          <a:xfrm>
            <a:off x="106996" y="438276"/>
            <a:ext cx="9595067" cy="1381633"/>
          </a:xfrm>
          <a:solidFill>
            <a:schemeClr val="accent5">
              <a:lumMod val="40000"/>
              <a:lumOff val="60000"/>
            </a:schemeClr>
          </a:solidFill>
          <a:ln>
            <a:solidFill>
              <a:srgbClr val="99D6EC"/>
            </a:solidFill>
          </a:ln>
        </p:spPr>
        <p:txBody>
          <a:bodyPr/>
          <a:lstStyle/>
          <a:p>
            <a:r>
              <a:rPr lang="en-US" altLang="ja-JP" sz="1951" dirty="0">
                <a:latin typeface="+mn-lt"/>
              </a:rPr>
              <a:t>D</a:t>
            </a:r>
            <a:r>
              <a:rPr lang="en-US" altLang="ja-JP" sz="1800" dirty="0">
                <a:latin typeface="+mn-lt"/>
              </a:rPr>
              <a:t>ecommissioning of Fukushima Daiichi NPS will be done by TEPCO in its responsibility.</a:t>
            </a:r>
            <a:endParaRPr lang="en-US" altLang="ja-JP" sz="1800" dirty="0"/>
          </a:p>
          <a:p>
            <a:pPr>
              <a:lnSpc>
                <a:spcPts val="2080"/>
              </a:lnSpc>
            </a:pPr>
            <a:r>
              <a:rPr lang="en-US" altLang="ja-JP" sz="1800" dirty="0">
                <a:solidFill>
                  <a:prstClr val="black"/>
                </a:solidFill>
                <a:latin typeface="Calibri"/>
              </a:rPr>
              <a:t>The decommissioning is an </a:t>
            </a:r>
            <a:r>
              <a:rPr lang="en-US" altLang="ja-JP" sz="1800" b="1" dirty="0">
                <a:solidFill>
                  <a:srgbClr val="0000FF"/>
                </a:solidFill>
                <a:latin typeface="Calibri"/>
              </a:rPr>
              <a:t>unprecedented work with technical challenges</a:t>
            </a:r>
            <a:r>
              <a:rPr lang="en-US" altLang="ja-JP" sz="1800" dirty="0">
                <a:solidFill>
                  <a:prstClr val="black"/>
                </a:solidFill>
                <a:latin typeface="Calibri"/>
              </a:rPr>
              <a:t>. </a:t>
            </a:r>
            <a:r>
              <a:rPr lang="en-US" altLang="ja-JP" sz="1800" b="1" dirty="0">
                <a:solidFill>
                  <a:srgbClr val="0000FF"/>
                </a:solidFill>
                <a:latin typeface="Calibri"/>
              </a:rPr>
              <a:t>The Government of Japan has been taking initiative based on the Mid-and-Long-Term Roadmap</a:t>
            </a:r>
            <a:r>
              <a:rPr lang="en-US" altLang="ja-JP" sz="1800" dirty="0">
                <a:solidFill>
                  <a:prstClr val="black"/>
                </a:solidFill>
                <a:latin typeface="Calibri"/>
              </a:rPr>
              <a:t>,  with the target of the completion of decommissioning in 30-40 years in a safe and steady manner.</a:t>
            </a:r>
          </a:p>
        </p:txBody>
      </p:sp>
      <p:sp>
        <p:nvSpPr>
          <p:cNvPr id="19" name="テキスト ボックス 18"/>
          <p:cNvSpPr txBox="1"/>
          <p:nvPr/>
        </p:nvSpPr>
        <p:spPr>
          <a:xfrm>
            <a:off x="11934" y="0"/>
            <a:ext cx="9902683" cy="386492"/>
          </a:xfrm>
          <a:prstGeom prst="rect">
            <a:avLst/>
          </a:prstGeom>
          <a:solidFill>
            <a:srgbClr val="0098D0"/>
          </a:solidFill>
          <a:ln>
            <a:noFill/>
          </a:ln>
        </p:spPr>
        <p:txBody>
          <a:bodyPr wrap="square" lIns="38977" tIns="38977" rIns="38977" bIns="38977">
            <a:spAutoFit/>
          </a:bodyPr>
          <a:lstStyle>
            <a:defPPr>
              <a:defRPr lang="ja-JP"/>
            </a:defPPr>
            <a:lvl1pPr marL="84138" indent="-84138" algn="ctr" defTabSz="954088">
              <a:spcBef>
                <a:spcPct val="50000"/>
              </a:spcBef>
              <a:defRPr sz="2400" b="1">
                <a:solidFill>
                  <a:srgbClr val="FFFFFF"/>
                </a:solidFill>
                <a:latin typeface="Tahoma" pitchFamily="34" charset="0"/>
              </a:defRPr>
            </a:lvl1pPr>
          </a:lstStyle>
          <a:p>
            <a:pPr marL="84138" marR="0" lvl="0" indent="-84138" algn="ctr" defTabSz="954088" rtl="0" eaLnBrk="1" fontAlgn="auto" latinLnBrk="0" hangingPunct="1">
              <a:lnSpc>
                <a:spcPct val="100000"/>
              </a:lnSpc>
              <a:spcBef>
                <a:spcPct val="50000"/>
              </a:spcBef>
              <a:spcAft>
                <a:spcPts val="0"/>
              </a:spcAft>
              <a:buClrTx/>
              <a:buSzTx/>
              <a:buFontTx/>
              <a:buNone/>
              <a:tabLst/>
              <a:defRPr/>
            </a:pPr>
            <a:r>
              <a:rPr kumimoji="1" lang="en-US" altLang="ja-JP" sz="20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1. The Mid-and-Long-Term Roadmap </a:t>
            </a:r>
            <a:endParaRPr kumimoji="1" lang="en-US" altLang="ja-JP" sz="20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正方形/長方形 23"/>
          <p:cNvSpPr/>
          <p:nvPr/>
        </p:nvSpPr>
        <p:spPr>
          <a:xfrm>
            <a:off x="7222904" y="3481549"/>
            <a:ext cx="2273926" cy="829411"/>
          </a:xfrm>
          <a:prstGeom prst="rect">
            <a:avLst/>
          </a:prstGeom>
          <a:solidFill>
            <a:schemeClr val="accent3">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6172" tIns="48085" rIns="96172" bIns="48085"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300" b="1" i="0" u="none" strike="noStrike" kern="1200" cap="none" spc="0" normalizeH="0" baseline="0" noProof="0" dirty="0">
                <a:ln>
                  <a:noFill/>
                </a:ln>
                <a:solidFill>
                  <a:prstClr val="black"/>
                </a:solidFill>
                <a:effectLst/>
                <a:uLnTx/>
                <a:uFillTx/>
                <a:latin typeface="Calibri"/>
                <a:ea typeface="Meiryo UI" panose="020B0604030504040204" pitchFamily="50" charset="-128"/>
                <a:cs typeface="Meiryo UI" panose="020B0604030504040204" pitchFamily="50" charset="-128"/>
              </a:rPr>
              <a:t>Period until </a:t>
            </a:r>
            <a:r>
              <a:rPr kumimoji="1" lang="ja-JP" altLang="en-US" sz="1300" b="1" i="0" u="none" strike="noStrike" kern="1200" cap="none" spc="0" normalizeH="0" baseline="0" noProof="0" dirty="0">
                <a:ln>
                  <a:noFill/>
                </a:ln>
                <a:solidFill>
                  <a:prstClr val="black"/>
                </a:solidFill>
                <a:effectLst/>
                <a:uLnTx/>
                <a:uFillTx/>
                <a:latin typeface="Calibri"/>
                <a:ea typeface="Meiryo UI" panose="020B0604030504040204" pitchFamily="50" charset="-128"/>
                <a:cs typeface="Meiryo UI" panose="020B0604030504040204" pitchFamily="50" charset="-128"/>
              </a:rPr>
              <a:t> </a:t>
            </a:r>
            <a:r>
              <a:rPr kumimoji="1" lang="en-US" altLang="ja-JP" sz="1300" b="1" i="0" u="none" strike="noStrike" kern="1200" cap="none" spc="0" normalizeH="0" baseline="0" noProof="0" dirty="0">
                <a:ln>
                  <a:noFill/>
                </a:ln>
                <a:solidFill>
                  <a:prstClr val="black"/>
                </a:solidFill>
                <a:effectLst/>
                <a:uLnTx/>
                <a:uFillTx/>
                <a:latin typeface="Calibri"/>
                <a:ea typeface="Meiryo UI" panose="020B0604030504040204" pitchFamily="50" charset="-128"/>
                <a:cs typeface="Meiryo UI" panose="020B0604030504040204" pitchFamily="50" charset="-128"/>
              </a:rPr>
              <a:t>the completion of decommissioning (30-40 years from the cold shut down)</a:t>
            </a:r>
            <a:endParaRPr kumimoji="1" lang="ja-JP" altLang="en-US" sz="1300" b="1" i="0" u="none" strike="noStrike" kern="1200" cap="none" spc="0" normalizeH="0" baseline="0" noProof="0" dirty="0">
              <a:ln>
                <a:noFill/>
              </a:ln>
              <a:solidFill>
                <a:prstClr val="black"/>
              </a:solidFill>
              <a:effectLst/>
              <a:uLnTx/>
              <a:uFillTx/>
              <a:latin typeface="Calibri"/>
              <a:ea typeface="Meiryo UI" panose="020B0604030504040204" pitchFamily="50" charset="-128"/>
              <a:cs typeface="Meiryo UI" panose="020B0604030504040204" pitchFamily="50" charset="-128"/>
            </a:endParaRPr>
          </a:p>
        </p:txBody>
      </p:sp>
      <p:sp>
        <p:nvSpPr>
          <p:cNvPr id="25" name="AutoShape 7"/>
          <p:cNvSpPr>
            <a:spLocks noChangeArrowheads="1"/>
          </p:cNvSpPr>
          <p:nvPr/>
        </p:nvSpPr>
        <p:spPr bwMode="auto">
          <a:xfrm>
            <a:off x="7212864" y="3163286"/>
            <a:ext cx="2283966" cy="293646"/>
          </a:xfrm>
          <a:prstGeom prst="homePlate">
            <a:avLst>
              <a:gd name="adj" fmla="val 62333"/>
            </a:avLst>
          </a:prstGeom>
          <a:solidFill>
            <a:schemeClr val="accent3">
              <a:lumMod val="20000"/>
              <a:lumOff val="80000"/>
            </a:schemeClr>
          </a:solidFill>
          <a:ln w="12700">
            <a:solidFill>
              <a:schemeClr val="tx1"/>
            </a:solidFill>
            <a:miter lim="800000"/>
            <a:headEnd/>
            <a:tailEnd/>
          </a:ln>
        </p:spPr>
        <p:txBody>
          <a:bodyPr wrap="none" lIns="96172" tIns="48085" rIns="96172" bIns="48085"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Phase </a:t>
            </a:r>
            <a:r>
              <a:rPr kumimoji="1" lang="en-US" altLang="ja-JP" sz="14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3       </a:t>
            </a:r>
            <a:endPar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AutoShape 4"/>
          <p:cNvSpPr>
            <a:spLocks noChangeArrowheads="1"/>
          </p:cNvSpPr>
          <p:nvPr/>
        </p:nvSpPr>
        <p:spPr bwMode="auto">
          <a:xfrm>
            <a:off x="169311" y="3163286"/>
            <a:ext cx="1898353" cy="293646"/>
          </a:xfrm>
          <a:prstGeom prst="homePlate">
            <a:avLst>
              <a:gd name="adj" fmla="val 49738"/>
            </a:avLst>
          </a:prstGeom>
          <a:solidFill>
            <a:schemeClr val="bg1"/>
          </a:solidFill>
          <a:ln w="9525">
            <a:solidFill>
              <a:schemeClr val="tx1"/>
            </a:solidFill>
            <a:miter lim="800000"/>
            <a:headEnd/>
            <a:tailEnd/>
          </a:ln>
        </p:spPr>
        <p:txBody>
          <a:bodyPr wrap="none" lIns="96172" tIns="48085" rIns="96172" bIns="48085"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92"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Efforts for stabilization</a:t>
            </a:r>
            <a:endParaRPr kumimoji="1" lang="ja-JP" altLang="en-US" sz="1192"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AutoShape 5"/>
          <p:cNvSpPr>
            <a:spLocks noChangeArrowheads="1"/>
          </p:cNvSpPr>
          <p:nvPr/>
        </p:nvSpPr>
        <p:spPr bwMode="auto">
          <a:xfrm>
            <a:off x="2067663" y="3163286"/>
            <a:ext cx="1850598" cy="293646"/>
          </a:xfrm>
          <a:prstGeom prst="homePlate">
            <a:avLst>
              <a:gd name="adj" fmla="val 72643"/>
            </a:avLst>
          </a:prstGeom>
          <a:solidFill>
            <a:schemeClr val="accent6">
              <a:lumMod val="20000"/>
              <a:lumOff val="80000"/>
            </a:schemeClr>
          </a:solidFill>
          <a:ln w="12700">
            <a:solidFill>
              <a:schemeClr val="tx1"/>
            </a:solidFill>
            <a:miter lim="800000"/>
            <a:headEnd/>
            <a:tailEnd/>
          </a:ln>
        </p:spPr>
        <p:txBody>
          <a:bodyPr wrap="none" lIns="96172" tIns="48085" rIns="96172" bIns="48085"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Phase 1</a:t>
            </a:r>
            <a:endPar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AutoShape 6"/>
          <p:cNvSpPr>
            <a:spLocks noChangeArrowheads="1"/>
          </p:cNvSpPr>
          <p:nvPr/>
        </p:nvSpPr>
        <p:spPr bwMode="auto">
          <a:xfrm>
            <a:off x="3918262" y="3163286"/>
            <a:ext cx="3294601" cy="293646"/>
          </a:xfrm>
          <a:prstGeom prst="homePlate">
            <a:avLst>
              <a:gd name="adj" fmla="val 77565"/>
            </a:avLst>
          </a:prstGeom>
          <a:solidFill>
            <a:schemeClr val="tx2">
              <a:lumMod val="20000"/>
              <a:lumOff val="80000"/>
            </a:schemeClr>
          </a:solidFill>
          <a:ln w="12700">
            <a:solidFill>
              <a:schemeClr val="tx1"/>
            </a:solidFill>
            <a:miter lim="800000"/>
            <a:headEnd/>
            <a:tailEnd/>
          </a:ln>
        </p:spPr>
        <p:txBody>
          <a:bodyPr wrap="none" lIns="96172" tIns="48085" rIns="96172" bIns="48085"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Phase 2</a:t>
            </a:r>
            <a:endPar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Text Box 18"/>
          <p:cNvSpPr txBox="1">
            <a:spLocks noChangeArrowheads="1"/>
          </p:cNvSpPr>
          <p:nvPr/>
        </p:nvSpPr>
        <p:spPr bwMode="auto">
          <a:xfrm>
            <a:off x="2289449" y="2420888"/>
            <a:ext cx="3259713" cy="497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172" tIns="48085" rIns="96172" bIns="48085">
            <a:spAutoFit/>
          </a:bodyPr>
          <a:lstStyle>
            <a:lvl1pPr eaLnBrk="0" hangingPunct="0">
              <a:defRPr kumimoji="1" sz="2500">
                <a:solidFill>
                  <a:schemeClr val="tx1"/>
                </a:solidFill>
                <a:latin typeface="Arial" charset="0"/>
                <a:ea typeface="ＭＳ Ｐゴシック" charset="-128"/>
              </a:defRPr>
            </a:lvl1pPr>
            <a:lvl2pPr marL="742950" indent="-285750" eaLnBrk="0" hangingPunct="0">
              <a:defRPr kumimoji="1" sz="2500">
                <a:solidFill>
                  <a:schemeClr val="tx1"/>
                </a:solidFill>
                <a:latin typeface="Arial" charset="0"/>
                <a:ea typeface="ＭＳ Ｐゴシック" charset="-128"/>
              </a:defRPr>
            </a:lvl2pPr>
            <a:lvl3pPr marL="1143000" indent="-228600" eaLnBrk="0" hangingPunct="0">
              <a:defRPr kumimoji="1" sz="2500">
                <a:solidFill>
                  <a:schemeClr val="tx1"/>
                </a:solidFill>
                <a:latin typeface="Arial" charset="0"/>
                <a:ea typeface="ＭＳ Ｐゴシック" charset="-128"/>
              </a:defRPr>
            </a:lvl3pPr>
            <a:lvl4pPr marL="1600200" indent="-228600" eaLnBrk="0" hangingPunct="0">
              <a:defRPr kumimoji="1" sz="2500">
                <a:solidFill>
                  <a:schemeClr val="tx1"/>
                </a:solidFill>
                <a:latin typeface="Arial" charset="0"/>
                <a:ea typeface="ＭＳ Ｐゴシック" charset="-128"/>
              </a:defRPr>
            </a:lvl4pPr>
            <a:lvl5pPr marL="2057400" indent="-228600" eaLnBrk="0" hangingPunct="0">
              <a:defRPr kumimoji="1" sz="2500">
                <a:solidFill>
                  <a:schemeClr val="tx1"/>
                </a:solidFill>
                <a:latin typeface="Arial" charset="0"/>
                <a:ea typeface="ＭＳ Ｐゴシック" charset="-128"/>
              </a:defRPr>
            </a:lvl5pPr>
            <a:lvl6pPr marL="2514600" indent="-228600" defTabSz="1279525" eaLnBrk="0" fontAlgn="base" hangingPunct="0">
              <a:spcBef>
                <a:spcPct val="0"/>
              </a:spcBef>
              <a:spcAft>
                <a:spcPct val="0"/>
              </a:spcAft>
              <a:defRPr kumimoji="1" sz="2500">
                <a:solidFill>
                  <a:schemeClr val="tx1"/>
                </a:solidFill>
                <a:latin typeface="Arial" charset="0"/>
                <a:ea typeface="ＭＳ Ｐゴシック" charset="-128"/>
              </a:defRPr>
            </a:lvl6pPr>
            <a:lvl7pPr marL="2971800" indent="-228600" defTabSz="1279525" eaLnBrk="0" fontAlgn="base" hangingPunct="0">
              <a:spcBef>
                <a:spcPct val="0"/>
              </a:spcBef>
              <a:spcAft>
                <a:spcPct val="0"/>
              </a:spcAft>
              <a:defRPr kumimoji="1" sz="2500">
                <a:solidFill>
                  <a:schemeClr val="tx1"/>
                </a:solidFill>
                <a:latin typeface="Arial" charset="0"/>
                <a:ea typeface="ＭＳ Ｐゴシック" charset="-128"/>
              </a:defRPr>
            </a:lvl7pPr>
            <a:lvl8pPr marL="3429000" indent="-228600" defTabSz="1279525" eaLnBrk="0" fontAlgn="base" hangingPunct="0">
              <a:spcBef>
                <a:spcPct val="0"/>
              </a:spcBef>
              <a:spcAft>
                <a:spcPct val="0"/>
              </a:spcAft>
              <a:defRPr kumimoji="1" sz="2500">
                <a:solidFill>
                  <a:schemeClr val="tx1"/>
                </a:solidFill>
                <a:latin typeface="Arial" charset="0"/>
                <a:ea typeface="ＭＳ Ｐゴシック" charset="-128"/>
              </a:defRPr>
            </a:lvl8pPr>
            <a:lvl9pPr marL="3886200" indent="-228600" defTabSz="1279525" eaLnBrk="0" fontAlgn="base" hangingPunct="0">
              <a:spcBef>
                <a:spcPct val="0"/>
              </a:spcBef>
              <a:spcAft>
                <a:spcPct val="0"/>
              </a:spcAft>
              <a:defRPr kumimoji="1" sz="2500">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300" b="0" i="0" u="none" strike="noStrike" kern="1200" cap="none" spc="0" normalizeH="0" baseline="0" noProof="0" dirty="0">
                <a:ln>
                  <a:noFill/>
                </a:ln>
                <a:solidFill>
                  <a:prstClr val="black"/>
                </a:solidFill>
                <a:effectLst/>
                <a:uLnTx/>
                <a:uFillTx/>
                <a:latin typeface="Calibri"/>
                <a:ea typeface="Meiryo UI" panose="020B0604030504040204" pitchFamily="50" charset="-128"/>
                <a:cs typeface="Meiryo UI" panose="020B0604030504040204" pitchFamily="50" charset="-128"/>
              </a:rPr>
              <a:t>November 2013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300" b="0" i="0" u="none" strike="noStrike" kern="1200" cap="none" spc="0" normalizeH="0" baseline="0" noProof="0" dirty="0">
                <a:ln>
                  <a:noFill/>
                </a:ln>
                <a:solidFill>
                  <a:prstClr val="black"/>
                </a:solidFill>
                <a:effectLst/>
                <a:uLnTx/>
                <a:uFillTx/>
                <a:latin typeface="Calibri"/>
                <a:ea typeface="Meiryo UI" panose="020B0604030504040204" pitchFamily="50" charset="-128"/>
                <a:cs typeface="Meiryo UI" panose="020B0604030504040204" pitchFamily="50" charset="-128"/>
              </a:rPr>
              <a:t>(Started fuel removal at Unit 4)</a:t>
            </a:r>
          </a:p>
        </p:txBody>
      </p:sp>
      <p:sp>
        <p:nvSpPr>
          <p:cNvPr id="32" name="Text Box 18"/>
          <p:cNvSpPr txBox="1">
            <a:spLocks noChangeArrowheads="1"/>
          </p:cNvSpPr>
          <p:nvPr/>
        </p:nvSpPr>
        <p:spPr bwMode="auto">
          <a:xfrm>
            <a:off x="8229364" y="2475054"/>
            <a:ext cx="1651427" cy="563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172" tIns="48085" rIns="96172" bIns="48085">
            <a:spAutoFit/>
          </a:bodyPr>
          <a:lstStyle>
            <a:lvl1pPr eaLnBrk="0" hangingPunct="0">
              <a:defRPr kumimoji="1" sz="2500">
                <a:solidFill>
                  <a:schemeClr val="tx1"/>
                </a:solidFill>
                <a:latin typeface="Arial" charset="0"/>
                <a:ea typeface="ＭＳ Ｐゴシック" charset="-128"/>
              </a:defRPr>
            </a:lvl1pPr>
            <a:lvl2pPr marL="742950" indent="-285750" eaLnBrk="0" hangingPunct="0">
              <a:defRPr kumimoji="1" sz="2500">
                <a:solidFill>
                  <a:schemeClr val="tx1"/>
                </a:solidFill>
                <a:latin typeface="Arial" charset="0"/>
                <a:ea typeface="ＭＳ Ｐゴシック" charset="-128"/>
              </a:defRPr>
            </a:lvl2pPr>
            <a:lvl3pPr marL="1143000" indent="-228600" eaLnBrk="0" hangingPunct="0">
              <a:defRPr kumimoji="1" sz="2500">
                <a:solidFill>
                  <a:schemeClr val="tx1"/>
                </a:solidFill>
                <a:latin typeface="Arial" charset="0"/>
                <a:ea typeface="ＭＳ Ｐゴシック" charset="-128"/>
              </a:defRPr>
            </a:lvl3pPr>
            <a:lvl4pPr marL="1600200" indent="-228600" eaLnBrk="0" hangingPunct="0">
              <a:defRPr kumimoji="1" sz="2500">
                <a:solidFill>
                  <a:schemeClr val="tx1"/>
                </a:solidFill>
                <a:latin typeface="Arial" charset="0"/>
                <a:ea typeface="ＭＳ Ｐゴシック" charset="-128"/>
              </a:defRPr>
            </a:lvl4pPr>
            <a:lvl5pPr marL="2057400" indent="-228600" eaLnBrk="0" hangingPunct="0">
              <a:defRPr kumimoji="1" sz="2500">
                <a:solidFill>
                  <a:schemeClr val="tx1"/>
                </a:solidFill>
                <a:latin typeface="Arial" charset="0"/>
                <a:ea typeface="ＭＳ Ｐゴシック" charset="-128"/>
              </a:defRPr>
            </a:lvl5pPr>
            <a:lvl6pPr marL="2514600" indent="-228600" defTabSz="1279525" eaLnBrk="0" fontAlgn="base" hangingPunct="0">
              <a:spcBef>
                <a:spcPct val="0"/>
              </a:spcBef>
              <a:spcAft>
                <a:spcPct val="0"/>
              </a:spcAft>
              <a:defRPr kumimoji="1" sz="2500">
                <a:solidFill>
                  <a:schemeClr val="tx1"/>
                </a:solidFill>
                <a:latin typeface="Arial" charset="0"/>
                <a:ea typeface="ＭＳ Ｐゴシック" charset="-128"/>
              </a:defRPr>
            </a:lvl6pPr>
            <a:lvl7pPr marL="2971800" indent="-228600" defTabSz="1279525" eaLnBrk="0" fontAlgn="base" hangingPunct="0">
              <a:spcBef>
                <a:spcPct val="0"/>
              </a:spcBef>
              <a:spcAft>
                <a:spcPct val="0"/>
              </a:spcAft>
              <a:defRPr kumimoji="1" sz="2500">
                <a:solidFill>
                  <a:schemeClr val="tx1"/>
                </a:solidFill>
                <a:latin typeface="Arial" charset="0"/>
                <a:ea typeface="ＭＳ Ｐゴシック" charset="-128"/>
              </a:defRPr>
            </a:lvl7pPr>
            <a:lvl8pPr marL="3429000" indent="-228600" defTabSz="1279525" eaLnBrk="0" fontAlgn="base" hangingPunct="0">
              <a:spcBef>
                <a:spcPct val="0"/>
              </a:spcBef>
              <a:spcAft>
                <a:spcPct val="0"/>
              </a:spcAft>
              <a:defRPr kumimoji="1" sz="2500">
                <a:solidFill>
                  <a:schemeClr val="tx1"/>
                </a:solidFill>
                <a:latin typeface="Arial" charset="0"/>
                <a:ea typeface="ＭＳ Ｐゴシック" charset="-128"/>
              </a:defRPr>
            </a:lvl8pPr>
            <a:lvl9pPr marL="3886200" indent="-228600" defTabSz="1279525" eaLnBrk="0" fontAlgn="base" hangingPunct="0">
              <a:spcBef>
                <a:spcPct val="0"/>
              </a:spcBef>
              <a:spcAft>
                <a:spcPct val="0"/>
              </a:spcAft>
              <a:defRPr kumimoji="1" sz="2500">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733" b="1" i="0" u="none" strike="noStrike" kern="1200" cap="none" spc="0" normalizeH="0" baseline="0" noProof="0" dirty="0">
                <a:ln>
                  <a:noFill/>
                </a:ln>
                <a:solidFill>
                  <a:srgbClr val="0000FF"/>
                </a:solidFill>
                <a:effectLst/>
                <a:uLnTx/>
                <a:uFillTx/>
                <a:latin typeface="Meiryo UI" panose="020B0604030504040204" pitchFamily="50" charset="-128"/>
                <a:ea typeface="Meiryo UI" panose="020B0604030504040204" pitchFamily="50" charset="-128"/>
                <a:cs typeface="Meiryo UI" panose="020B0604030504040204" pitchFamily="50" charset="-128"/>
              </a:rPr>
              <a:t>30-40years </a:t>
            </a:r>
            <a:r>
              <a:rPr kumimoji="1" lang="en-US" altLang="ja-JP" sz="1300" b="0" i="0" u="none" strike="noStrike" kern="1200" cap="none" spc="0" normalizeH="0" baseline="0" noProof="0" dirty="0">
                <a:ln>
                  <a:noFill/>
                </a:ln>
                <a:solidFill>
                  <a:prstClr val="black"/>
                </a:solidFill>
                <a:effectLst/>
                <a:uLnTx/>
                <a:uFillTx/>
                <a:latin typeface="Calibri"/>
                <a:ea typeface="Meiryo UI" panose="020B0604030504040204" pitchFamily="50" charset="-128"/>
                <a:cs typeface="Meiryo UI" panose="020B0604030504040204" pitchFamily="50" charset="-128"/>
              </a:rPr>
              <a:t> from cold shut down </a:t>
            </a:r>
            <a:endParaRPr kumimoji="1" lang="ja-JP" altLang="en-US" sz="1733" b="0" i="0" u="none" strike="noStrike" kern="1200" cap="none" spc="0" normalizeH="0" baseline="0" noProof="0" dirty="0">
              <a:ln>
                <a:noFill/>
              </a:ln>
              <a:solidFill>
                <a:prstClr val="black"/>
              </a:solidFill>
              <a:effectLst/>
              <a:uLnTx/>
              <a:uFillTx/>
              <a:latin typeface="Calibri"/>
              <a:ea typeface="Meiryo UI" panose="020B0604030504040204" pitchFamily="50" charset="-128"/>
              <a:cs typeface="Meiryo UI" panose="020B0604030504040204" pitchFamily="50" charset="-128"/>
            </a:endParaRPr>
          </a:p>
        </p:txBody>
      </p:sp>
      <p:sp>
        <p:nvSpPr>
          <p:cNvPr id="33" name="正方形/長方形 32"/>
          <p:cNvSpPr/>
          <p:nvPr/>
        </p:nvSpPr>
        <p:spPr>
          <a:xfrm>
            <a:off x="2067663" y="3481553"/>
            <a:ext cx="1850598" cy="829404"/>
          </a:xfrm>
          <a:prstGeom prst="rect">
            <a:avLst/>
          </a:pr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6172" tIns="48085" rIns="96172" bIns="48085"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300" b="1" i="0" u="none" strike="noStrike" kern="1200" cap="none" spc="0" normalizeH="0" baseline="0" noProof="0" dirty="0">
                <a:ln>
                  <a:noFill/>
                </a:ln>
                <a:solidFill>
                  <a:prstClr val="black"/>
                </a:solidFill>
                <a:effectLst/>
                <a:uLnTx/>
                <a:uFillTx/>
                <a:latin typeface="Calibri"/>
                <a:ea typeface="Meiryo UI" panose="020B0604030504040204" pitchFamily="50" charset="-128"/>
                <a:cs typeface="Meiryo UI" panose="020B0604030504040204" pitchFamily="50" charset="-128"/>
              </a:rPr>
              <a:t>Period until start of spent fuel removal</a:t>
            </a:r>
            <a:r>
              <a:rPr kumimoji="1" lang="ja-JP" altLang="en-US" sz="1300" b="1" i="0" u="none" strike="noStrike" kern="1200" cap="none" spc="0" normalizeH="0" baseline="0" noProof="0" dirty="0">
                <a:ln>
                  <a:noFill/>
                </a:ln>
                <a:solidFill>
                  <a:prstClr val="black"/>
                </a:solidFill>
                <a:effectLst/>
                <a:uLnTx/>
                <a:uFillTx/>
                <a:latin typeface="Calibri"/>
                <a:ea typeface="Meiryo UI" panose="020B0604030504040204" pitchFamily="50" charset="-128"/>
                <a:cs typeface="Meiryo UI" panose="020B0604030504040204" pitchFamily="50" charset="-128"/>
              </a:rPr>
              <a:t> </a:t>
            </a:r>
            <a:r>
              <a:rPr kumimoji="1" lang="en-US" altLang="ja-JP" sz="1300" b="1" i="0" u="none" strike="noStrike" kern="1200" cap="none" spc="0" normalizeH="0" baseline="0" noProof="0" dirty="0">
                <a:ln>
                  <a:noFill/>
                </a:ln>
                <a:solidFill>
                  <a:prstClr val="black"/>
                </a:solidFill>
                <a:effectLst/>
                <a:uLnTx/>
                <a:uFillTx/>
                <a:latin typeface="Calibri"/>
                <a:ea typeface="Meiryo UI" panose="020B0604030504040204" pitchFamily="50" charset="-128"/>
                <a:cs typeface="Meiryo UI" panose="020B0604030504040204" pitchFamily="50" charset="-128"/>
              </a:rPr>
              <a:t>(within 2 yrs.)</a:t>
            </a:r>
            <a:endParaRPr kumimoji="1" lang="ja-JP" altLang="en-US" sz="1300" b="1" i="0" u="none" strike="noStrike" kern="1200" cap="none" spc="0" normalizeH="0" baseline="0" noProof="0" dirty="0">
              <a:ln>
                <a:noFill/>
              </a:ln>
              <a:solidFill>
                <a:prstClr val="black"/>
              </a:solidFill>
              <a:effectLst/>
              <a:uLnTx/>
              <a:uFillTx/>
              <a:latin typeface="Calibri"/>
              <a:ea typeface="Meiryo UI" panose="020B0604030504040204" pitchFamily="50" charset="-128"/>
              <a:cs typeface="Meiryo UI" panose="020B0604030504040204" pitchFamily="50" charset="-128"/>
            </a:endParaRPr>
          </a:p>
        </p:txBody>
      </p:sp>
      <p:sp>
        <p:nvSpPr>
          <p:cNvPr id="34" name="正方形/長方形 33"/>
          <p:cNvSpPr/>
          <p:nvPr/>
        </p:nvSpPr>
        <p:spPr>
          <a:xfrm>
            <a:off x="3918262" y="3481549"/>
            <a:ext cx="3294601" cy="829411"/>
          </a:xfrm>
          <a:prstGeom prst="rect">
            <a:avLst/>
          </a:prstGeom>
          <a:solidFill>
            <a:schemeClr val="tx2">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6172" tIns="48085" rIns="96172" bIns="48085"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300" b="1" i="0" u="none" strike="noStrike" kern="1200" cap="none" spc="0" normalizeH="0" baseline="0" noProof="0" dirty="0">
                <a:ln>
                  <a:noFill/>
                </a:ln>
                <a:solidFill>
                  <a:prstClr val="black"/>
                </a:solidFill>
                <a:effectLst/>
                <a:uLnTx/>
                <a:uFillTx/>
                <a:latin typeface="Calibri"/>
                <a:ea typeface="Meiryo UI" panose="020B0604030504040204" pitchFamily="50" charset="-128"/>
                <a:cs typeface="Meiryo UI" panose="020B0604030504040204" pitchFamily="50" charset="-128"/>
              </a:rPr>
              <a:t>Period until start of fuel debris retrieval</a:t>
            </a:r>
            <a:r>
              <a:rPr kumimoji="1" lang="ja-JP" altLang="en-US" sz="1300" b="1" i="0" u="none" strike="noStrike" kern="1200" cap="none" spc="0" normalizeH="0" baseline="0" noProof="0" dirty="0">
                <a:ln>
                  <a:noFill/>
                </a:ln>
                <a:solidFill>
                  <a:prstClr val="black"/>
                </a:solidFill>
                <a:effectLst/>
                <a:uLnTx/>
                <a:uFillTx/>
                <a:latin typeface="Calibri"/>
                <a:ea typeface="Meiryo UI" panose="020B0604030504040204" pitchFamily="50" charset="-128"/>
                <a:cs typeface="Meiryo UI" panose="020B0604030504040204" pitchFamily="50" charset="-128"/>
              </a:rPr>
              <a:t> </a:t>
            </a:r>
            <a:r>
              <a:rPr kumimoji="1" lang="en-US" altLang="ja-JP" sz="1300" b="1" i="0" u="none" strike="noStrike" kern="1200" cap="none" spc="0" normalizeH="0" baseline="0" noProof="0" dirty="0">
                <a:ln>
                  <a:noFill/>
                </a:ln>
                <a:solidFill>
                  <a:prstClr val="black"/>
                </a:solidFill>
                <a:effectLst/>
                <a:uLnTx/>
                <a:uFillTx/>
                <a:latin typeface="Calibri"/>
                <a:ea typeface="Meiryo UI" panose="020B0604030504040204" pitchFamily="50" charset="-128"/>
                <a:cs typeface="Meiryo UI" panose="020B0604030504040204" pitchFamily="50" charset="-128"/>
              </a:rPr>
              <a:t>(within 10 yrs.)</a:t>
            </a:r>
            <a:endParaRPr kumimoji="1" lang="ja-JP" altLang="en-US" sz="1300" b="1" i="0" u="none" strike="noStrike" kern="1200" cap="none" spc="0" normalizeH="0" baseline="0" noProof="0" dirty="0">
              <a:ln>
                <a:noFill/>
              </a:ln>
              <a:solidFill>
                <a:prstClr val="black"/>
              </a:solidFill>
              <a:effectLst/>
              <a:uLnTx/>
              <a:uFillTx/>
              <a:latin typeface="Calibri"/>
              <a:ea typeface="Meiryo UI" panose="020B0604030504040204" pitchFamily="50" charset="-128"/>
              <a:cs typeface="Meiryo UI" panose="020B0604030504040204" pitchFamily="50" charset="-128"/>
            </a:endParaRPr>
          </a:p>
        </p:txBody>
      </p:sp>
      <p:cxnSp>
        <p:nvCxnSpPr>
          <p:cNvPr id="35" name="直線コネクタ 34"/>
          <p:cNvCxnSpPr>
            <a:stCxn id="39" idx="0"/>
          </p:cNvCxnSpPr>
          <p:nvPr/>
        </p:nvCxnSpPr>
        <p:spPr>
          <a:xfrm flipH="1">
            <a:off x="3918263" y="3115151"/>
            <a:ext cx="2504" cy="1195805"/>
          </a:xfrm>
          <a:prstGeom prst="line">
            <a:avLst/>
          </a:prstGeom>
          <a:ln w="19050"/>
        </p:spPr>
        <p:style>
          <a:lnRef idx="1">
            <a:schemeClr val="dk1"/>
          </a:lnRef>
          <a:fillRef idx="0">
            <a:schemeClr val="dk1"/>
          </a:fillRef>
          <a:effectRef idx="0">
            <a:schemeClr val="dk1"/>
          </a:effectRef>
          <a:fontRef idx="minor">
            <a:schemeClr val="tx1"/>
          </a:fontRef>
        </p:style>
      </p:cxnSp>
      <p:cxnSp>
        <p:nvCxnSpPr>
          <p:cNvPr id="37" name="直線コネクタ 36"/>
          <p:cNvCxnSpPr/>
          <p:nvPr/>
        </p:nvCxnSpPr>
        <p:spPr>
          <a:xfrm flipH="1">
            <a:off x="2067666" y="3078908"/>
            <a:ext cx="6928" cy="1232054"/>
          </a:xfrm>
          <a:prstGeom prst="line">
            <a:avLst/>
          </a:prstGeom>
          <a:ln w="19050"/>
        </p:spPr>
        <p:style>
          <a:lnRef idx="1">
            <a:schemeClr val="dk1"/>
          </a:lnRef>
          <a:fillRef idx="0">
            <a:schemeClr val="dk1"/>
          </a:fillRef>
          <a:effectRef idx="0">
            <a:schemeClr val="dk1"/>
          </a:effectRef>
          <a:fontRef idx="minor">
            <a:schemeClr val="tx1"/>
          </a:fontRef>
        </p:style>
      </p:cxnSp>
      <p:sp>
        <p:nvSpPr>
          <p:cNvPr id="38" name="Text Box 18"/>
          <p:cNvSpPr txBox="1">
            <a:spLocks noChangeArrowheads="1"/>
          </p:cNvSpPr>
          <p:nvPr/>
        </p:nvSpPr>
        <p:spPr bwMode="auto">
          <a:xfrm>
            <a:off x="714250" y="2433337"/>
            <a:ext cx="2720681" cy="497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172" tIns="48085" rIns="96172" bIns="48085">
            <a:spAutoFit/>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300" b="0" i="0" u="none" strike="noStrike" kern="1200" cap="none" spc="0" normalizeH="0" baseline="0" noProof="0" dirty="0">
                <a:ln>
                  <a:noFill/>
                </a:ln>
                <a:solidFill>
                  <a:prstClr val="black"/>
                </a:solidFill>
                <a:effectLst/>
                <a:uLnTx/>
                <a:uFillTx/>
                <a:latin typeface="Calibri"/>
                <a:ea typeface="Meiryo UI" panose="020B0604030504040204" pitchFamily="50" charset="-128"/>
                <a:cs typeface="Meiryo UI" panose="020B0604030504040204" pitchFamily="50" charset="-128"/>
              </a:rPr>
              <a:t>December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300" b="0" i="0" u="none" strike="noStrike" kern="1200" cap="none" spc="0" normalizeH="0" baseline="0" noProof="0" dirty="0">
                <a:ln>
                  <a:noFill/>
                </a:ln>
                <a:solidFill>
                  <a:prstClr val="black"/>
                </a:solidFill>
                <a:effectLst/>
                <a:uLnTx/>
                <a:uFillTx/>
                <a:latin typeface="Calibri"/>
                <a:ea typeface="Meiryo UI" panose="020B0604030504040204" pitchFamily="50" charset="-128"/>
                <a:cs typeface="Meiryo UI" panose="020B0604030504040204" pitchFamily="50" charset="-128"/>
              </a:rPr>
              <a:t>2011</a:t>
            </a:r>
            <a:endParaRPr kumimoji="1" lang="ja-JP" altLang="en-US" sz="1300" b="0" i="0" u="none" strike="noStrike" kern="1200" cap="none" spc="0" normalizeH="0" baseline="0" noProof="0" dirty="0">
              <a:ln>
                <a:noFill/>
              </a:ln>
              <a:solidFill>
                <a:prstClr val="black"/>
              </a:solidFill>
              <a:effectLst/>
              <a:uLnTx/>
              <a:uFillTx/>
              <a:latin typeface="Calibri"/>
              <a:ea typeface="Meiryo UI" panose="020B0604030504040204" pitchFamily="50" charset="-128"/>
              <a:cs typeface="Meiryo UI" panose="020B0604030504040204" pitchFamily="50" charset="-128"/>
            </a:endParaRPr>
          </a:p>
        </p:txBody>
      </p:sp>
      <p:sp>
        <p:nvSpPr>
          <p:cNvPr id="39" name="二等辺三角形 38"/>
          <p:cNvSpPr/>
          <p:nvPr/>
        </p:nvSpPr>
        <p:spPr>
          <a:xfrm flipV="1">
            <a:off x="3812007" y="2950532"/>
            <a:ext cx="217521" cy="164619"/>
          </a:xfrm>
          <a:prstGeom prst="triangle">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lIns="96172" tIns="48085" rIns="96172" bIns="48085"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二等辺三角形 39"/>
          <p:cNvSpPr/>
          <p:nvPr/>
        </p:nvSpPr>
        <p:spPr>
          <a:xfrm flipV="1">
            <a:off x="9391418" y="2984471"/>
            <a:ext cx="219193" cy="164619"/>
          </a:xfrm>
          <a:prstGeom prst="triangle">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lIns="96172" tIns="48085" rIns="96172" bIns="48085"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Text Box 18"/>
          <p:cNvSpPr txBox="1">
            <a:spLocks noChangeArrowheads="1"/>
          </p:cNvSpPr>
          <p:nvPr/>
        </p:nvSpPr>
        <p:spPr bwMode="auto">
          <a:xfrm>
            <a:off x="5430201" y="2604487"/>
            <a:ext cx="2076484" cy="34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172" tIns="48085" rIns="96172" bIns="48085">
            <a:spAutoFit/>
          </a:bodyPr>
          <a:lstStyle>
            <a:lvl1pPr eaLnBrk="0" hangingPunct="0">
              <a:defRPr kumimoji="1" sz="2500">
                <a:solidFill>
                  <a:schemeClr val="tx1"/>
                </a:solidFill>
                <a:latin typeface="Arial" charset="0"/>
                <a:ea typeface="ＭＳ Ｐゴシック" charset="-128"/>
              </a:defRPr>
            </a:lvl1pPr>
            <a:lvl2pPr marL="742950" indent="-285750" eaLnBrk="0" hangingPunct="0">
              <a:defRPr kumimoji="1" sz="2500">
                <a:solidFill>
                  <a:schemeClr val="tx1"/>
                </a:solidFill>
                <a:latin typeface="Arial" charset="0"/>
                <a:ea typeface="ＭＳ Ｐゴシック" charset="-128"/>
              </a:defRPr>
            </a:lvl2pPr>
            <a:lvl3pPr marL="1143000" indent="-228600" eaLnBrk="0" hangingPunct="0">
              <a:defRPr kumimoji="1" sz="2500">
                <a:solidFill>
                  <a:schemeClr val="tx1"/>
                </a:solidFill>
                <a:latin typeface="Arial" charset="0"/>
                <a:ea typeface="ＭＳ Ｐゴシック" charset="-128"/>
              </a:defRPr>
            </a:lvl3pPr>
            <a:lvl4pPr marL="1600200" indent="-228600" eaLnBrk="0" hangingPunct="0">
              <a:defRPr kumimoji="1" sz="2500">
                <a:solidFill>
                  <a:schemeClr val="tx1"/>
                </a:solidFill>
                <a:latin typeface="Arial" charset="0"/>
                <a:ea typeface="ＭＳ Ｐゴシック" charset="-128"/>
              </a:defRPr>
            </a:lvl4pPr>
            <a:lvl5pPr marL="2057400" indent="-228600" eaLnBrk="0" hangingPunct="0">
              <a:defRPr kumimoji="1" sz="2500">
                <a:solidFill>
                  <a:schemeClr val="tx1"/>
                </a:solidFill>
                <a:latin typeface="Arial" charset="0"/>
                <a:ea typeface="ＭＳ Ｐゴシック" charset="-128"/>
              </a:defRPr>
            </a:lvl5pPr>
            <a:lvl6pPr marL="2514600" indent="-228600" defTabSz="1279525" eaLnBrk="0" fontAlgn="base" hangingPunct="0">
              <a:spcBef>
                <a:spcPct val="0"/>
              </a:spcBef>
              <a:spcAft>
                <a:spcPct val="0"/>
              </a:spcAft>
              <a:defRPr kumimoji="1" sz="2500">
                <a:solidFill>
                  <a:schemeClr val="tx1"/>
                </a:solidFill>
                <a:latin typeface="Arial" charset="0"/>
                <a:ea typeface="ＭＳ Ｐゴシック" charset="-128"/>
              </a:defRPr>
            </a:lvl6pPr>
            <a:lvl7pPr marL="2971800" indent="-228600" defTabSz="1279525" eaLnBrk="0" fontAlgn="base" hangingPunct="0">
              <a:spcBef>
                <a:spcPct val="0"/>
              </a:spcBef>
              <a:spcAft>
                <a:spcPct val="0"/>
              </a:spcAft>
              <a:defRPr kumimoji="1" sz="2500">
                <a:solidFill>
                  <a:schemeClr val="tx1"/>
                </a:solidFill>
                <a:latin typeface="Arial" charset="0"/>
                <a:ea typeface="ＭＳ Ｐゴシック" charset="-128"/>
              </a:defRPr>
            </a:lvl7pPr>
            <a:lvl8pPr marL="3429000" indent="-228600" defTabSz="1279525" eaLnBrk="0" fontAlgn="base" hangingPunct="0">
              <a:spcBef>
                <a:spcPct val="0"/>
              </a:spcBef>
              <a:spcAft>
                <a:spcPct val="0"/>
              </a:spcAft>
              <a:defRPr kumimoji="1" sz="2500">
                <a:solidFill>
                  <a:schemeClr val="tx1"/>
                </a:solidFill>
                <a:latin typeface="Arial" charset="0"/>
                <a:ea typeface="ＭＳ Ｐゴシック" charset="-128"/>
              </a:defRPr>
            </a:lvl8pPr>
            <a:lvl9pPr marL="3886200" indent="-228600" defTabSz="1279525" eaLnBrk="0" fontAlgn="base" hangingPunct="0">
              <a:spcBef>
                <a:spcPct val="0"/>
              </a:spcBef>
              <a:spcAft>
                <a:spcPct val="0"/>
              </a:spcAft>
              <a:defRPr kumimoji="1" sz="2500">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rgbClr val="0000FF"/>
                </a:solidFill>
                <a:effectLst/>
                <a:uLnTx/>
                <a:uFillTx/>
                <a:latin typeface="Meiryo UI" panose="020B0604030504040204" pitchFamily="50" charset="-128"/>
                <a:ea typeface="Meiryo UI" panose="020B0604030504040204" pitchFamily="50" charset="-128"/>
                <a:cs typeface="Meiryo UI" panose="020B0604030504040204" pitchFamily="50" charset="-128"/>
              </a:rPr>
              <a:t>Now</a:t>
            </a:r>
          </a:p>
        </p:txBody>
      </p:sp>
      <p:sp>
        <p:nvSpPr>
          <p:cNvPr id="42" name="二等辺三角形 41"/>
          <p:cNvSpPr/>
          <p:nvPr/>
        </p:nvSpPr>
        <p:spPr>
          <a:xfrm flipV="1">
            <a:off x="6358844" y="2950138"/>
            <a:ext cx="219193" cy="164619"/>
          </a:xfrm>
          <a:prstGeom prst="triangl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lIns="96172" tIns="48085" rIns="96172" bIns="48085"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srgbClr val="0000FF"/>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二等辺三角形 42"/>
          <p:cNvSpPr/>
          <p:nvPr/>
        </p:nvSpPr>
        <p:spPr>
          <a:xfrm flipV="1">
            <a:off x="7112468" y="2992028"/>
            <a:ext cx="219193" cy="164619"/>
          </a:xfrm>
          <a:prstGeom prst="triangle">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lIns="96172" tIns="48085" rIns="96172" bIns="48085"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二等辺三角形 43"/>
          <p:cNvSpPr/>
          <p:nvPr/>
        </p:nvSpPr>
        <p:spPr>
          <a:xfrm flipV="1">
            <a:off x="1955117" y="2920345"/>
            <a:ext cx="219193" cy="164619"/>
          </a:xfrm>
          <a:prstGeom prst="triangle">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lIns="96172" tIns="48085" rIns="96172" bIns="48085"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正方形/長方形 45"/>
          <p:cNvSpPr/>
          <p:nvPr/>
        </p:nvSpPr>
        <p:spPr bwMode="auto">
          <a:xfrm>
            <a:off x="106996" y="1974911"/>
            <a:ext cx="9682541" cy="2546213"/>
          </a:xfrm>
          <a:prstGeom prst="rect">
            <a:avLst/>
          </a:prstGeom>
          <a:noFill/>
          <a:ln w="9525">
            <a:solidFill>
              <a:schemeClr val="tx1"/>
            </a:solidFill>
            <a:miter lim="800000"/>
            <a:headEnd/>
            <a:tailEnd/>
          </a:ln>
          <a:effectLst/>
        </p:spPr>
        <p:txBody>
          <a:bodyPr wrap="none" rtlCol="0" anchor="ctr"/>
          <a:lstStyle/>
          <a:p>
            <a:pPr marL="0" marR="0" lvl="0" indent="0" algn="l" defTabSz="914418"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9" name="スライド番号プレースホルダー 2"/>
          <p:cNvSpPr txBox="1">
            <a:spLocks/>
          </p:cNvSpPr>
          <p:nvPr/>
        </p:nvSpPr>
        <p:spPr>
          <a:xfrm>
            <a:off x="7609079" y="6553404"/>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192"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１</a:t>
            </a:r>
            <a:endParaRPr kumimoji="1" lang="ja-JP" altLang="en-US" sz="11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52" name="テキスト ボックス 51"/>
          <p:cNvSpPr txBox="1"/>
          <p:nvPr/>
        </p:nvSpPr>
        <p:spPr>
          <a:xfrm>
            <a:off x="156982" y="4604088"/>
            <a:ext cx="4846004" cy="1949316"/>
          </a:xfrm>
          <a:prstGeom prst="rect">
            <a:avLst/>
          </a:prstGeom>
          <a:noFill/>
        </p:spPr>
        <p:txBody>
          <a:bodyPr wrap="square" rtlCol="0">
            <a:spAutoFit/>
          </a:bodyPr>
          <a:lstStyle/>
          <a:p>
            <a:pPr marL="0" marR="0" lvl="0" indent="0" algn="l" defTabSz="914418" rtl="0" eaLnBrk="1" fontAlgn="auto" latinLnBrk="0" hangingPunct="1">
              <a:lnSpc>
                <a:spcPct val="100000"/>
              </a:lnSpc>
              <a:spcBef>
                <a:spcPts val="0"/>
              </a:spcBef>
              <a:spcAft>
                <a:spcPts val="0"/>
              </a:spcAft>
              <a:buClrTx/>
              <a:buSzTx/>
              <a:buFontTx/>
              <a:buNone/>
              <a:tabLst/>
              <a:defRPr/>
            </a:pPr>
            <a:r>
              <a:rPr kumimoji="1" lang="en-US" altLang="ja-JP" sz="1800" b="1" i="0" u="sng" strike="noStrike" kern="1200" cap="none" spc="0" normalizeH="0" baseline="0" noProof="0" dirty="0">
                <a:ln>
                  <a:noFill/>
                </a:ln>
                <a:solidFill>
                  <a:prstClr val="black"/>
                </a:solidFill>
                <a:effectLst/>
                <a:uLnTx/>
                <a:uFillTx/>
                <a:latin typeface="Calibri"/>
                <a:ea typeface="Meiryo UI" panose="020B0604030504040204" pitchFamily="50" charset="-128"/>
                <a:cs typeface="Meiryo UI" panose="020B0604030504040204" pitchFamily="50" charset="-128"/>
              </a:rPr>
              <a:t>Role of the Government of Japan</a:t>
            </a:r>
            <a:endParaRPr kumimoji="1" lang="en-US" altLang="ja-JP" sz="1800" b="0" i="0" u="sng" strike="noStrike" kern="1200" cap="none" spc="0" normalizeH="0" baseline="0" noProof="0" dirty="0">
              <a:ln>
                <a:noFill/>
              </a:ln>
              <a:solidFill>
                <a:prstClr val="black"/>
              </a:solidFill>
              <a:effectLst/>
              <a:uLnTx/>
              <a:uFillTx/>
              <a:latin typeface="Calibri"/>
              <a:ea typeface="Meiryo UI" panose="020B0604030504040204" pitchFamily="50" charset="-128"/>
              <a:cs typeface="Meiryo UI" panose="020B0604030504040204" pitchFamily="50" charset="-128"/>
            </a:endParaRPr>
          </a:p>
          <a:p>
            <a:pPr marL="118666" marR="0" lvl="0" indent="-118666" algn="l" defTabSz="914418" rtl="0" eaLnBrk="1" fontAlgn="auto" latinLnBrk="0" hangingPunct="1">
              <a:lnSpc>
                <a:spcPct val="100000"/>
              </a:lnSpc>
              <a:spcBef>
                <a:spcPts val="651"/>
              </a:spcBef>
              <a:spcAft>
                <a:spcPts val="0"/>
              </a:spcAft>
              <a:buClrTx/>
              <a:buSzTx/>
              <a:buFont typeface="Arial" panose="020B0604020202020204" pitchFamily="34" charset="0"/>
              <a:buChar char="•"/>
              <a:tabLst/>
              <a:defRPr/>
            </a:pPr>
            <a:r>
              <a:rPr kumimoji="1" lang="en-US" altLang="ja-JP" sz="1733" b="1" i="0" u="sng"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eiryo UI" panose="020B0604030504040204" pitchFamily="50" charset="-128"/>
              </a:rPr>
              <a:t>GOJ sets the </a:t>
            </a:r>
            <a:r>
              <a:rPr kumimoji="1" lang="en-US" altLang="ja-JP" sz="1733" b="1" i="0" u="sng"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eiryo UI" panose="020B0604030504040204" pitchFamily="50" charset="-128"/>
              </a:rPr>
              <a:t>Roadmap</a:t>
            </a:r>
            <a:endParaRPr kumimoji="1" lang="en-US" altLang="ja-JP" sz="1733" b="1" i="0" u="sng"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eiryo UI" panose="020B0604030504040204" pitchFamily="50" charset="-128"/>
            </a:endParaRPr>
          </a:p>
          <a:p>
            <a:pPr marL="192616" marR="0" lvl="1" indent="-96308" algn="l" defTabSz="914418" rtl="0" eaLnBrk="1" fontAlgn="auto" latinLnBrk="0" hangingPunct="1">
              <a:lnSpc>
                <a:spcPct val="100000"/>
              </a:lnSpc>
              <a:spcBef>
                <a:spcPts val="0"/>
              </a:spcBef>
              <a:spcAft>
                <a:spcPts val="0"/>
              </a:spcAft>
              <a:buClrTx/>
              <a:buSzTx/>
              <a:buFont typeface="Calibri" panose="020F0502020204030204" pitchFamily="34" charset="0"/>
              <a:buChar char="₋"/>
              <a:tabLst/>
              <a:defRPr/>
            </a:pPr>
            <a:r>
              <a:rPr kumimoji="1" lang="en-US" altLang="ja-JP" sz="1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The Inter-Ministerial Council for Contaminated Water and Decommissioning Issues has set out the Roadmaps.</a:t>
            </a:r>
          </a:p>
          <a:p>
            <a:pPr marL="96308" marR="0" lvl="1" indent="0" algn="l" defTabSz="914418" rtl="0" eaLnBrk="1" fontAlgn="auto" latinLnBrk="0" hangingPunct="1">
              <a:lnSpc>
                <a:spcPct val="100000"/>
              </a:lnSpc>
              <a:spcBef>
                <a:spcPts val="0"/>
              </a:spcBef>
              <a:spcAft>
                <a:spcPts val="0"/>
              </a:spcAft>
              <a:buClrTx/>
              <a:buSzTx/>
              <a:buFontTx/>
              <a:buNone/>
              <a:tabLst/>
              <a:defRPr/>
            </a:pPr>
            <a:r>
              <a:rPr kumimoji="1" lang="en-US" altLang="ja-JP" sz="1300" b="0" i="0" u="none" strike="noStrike" kern="1200" cap="none" spc="0" normalizeH="0" baseline="0" noProof="0" dirty="0">
                <a:ln>
                  <a:noFill/>
                </a:ln>
                <a:solidFill>
                  <a:prstClr val="black"/>
                </a:solidFill>
                <a:effectLst/>
                <a:uLnTx/>
                <a:uFillTx/>
                <a:latin typeface="Calibri"/>
                <a:ea typeface="Meiryo UI" panose="020B0604030504040204" pitchFamily="50" charset="-128"/>
                <a:cs typeface="Meiryo UI" panose="020B0604030504040204" pitchFamily="50" charset="-128"/>
              </a:rPr>
              <a:t>  (Chairman: </a:t>
            </a:r>
            <a:r>
              <a:rPr kumimoji="1" lang="en-US" altLang="ja-JP" sz="1300" b="1" i="0" u="none" strike="noStrike" kern="1200" cap="none" spc="0" normalizeH="0" baseline="0" noProof="0" dirty="0">
                <a:ln>
                  <a:noFill/>
                </a:ln>
                <a:solidFill>
                  <a:prstClr val="black"/>
                </a:solidFill>
                <a:effectLst/>
                <a:uLnTx/>
                <a:uFillTx/>
                <a:latin typeface="Calibri"/>
                <a:ea typeface="Meiryo UI" panose="020B0604030504040204" pitchFamily="50" charset="-128"/>
                <a:cs typeface="Meiryo UI" panose="020B0604030504040204" pitchFamily="50" charset="-128"/>
              </a:rPr>
              <a:t>Chief cabinet secretary</a:t>
            </a:r>
            <a:r>
              <a:rPr kumimoji="1" lang="en-US" altLang="ja-JP" sz="1300" b="0" i="0" u="none" strike="noStrike" kern="1200" cap="none" spc="0" normalizeH="0" baseline="0" noProof="0" dirty="0">
                <a:ln>
                  <a:noFill/>
                </a:ln>
                <a:solidFill>
                  <a:prstClr val="black"/>
                </a:solidFill>
                <a:effectLst/>
                <a:uLnTx/>
                <a:uFillTx/>
                <a:latin typeface="Calibri"/>
                <a:ea typeface="Meiryo UI" panose="020B0604030504040204" pitchFamily="50" charset="-128"/>
                <a:cs typeface="Meiryo UI" panose="020B0604030504040204" pitchFamily="50" charset="-128"/>
              </a:rPr>
              <a:t>, First version: Dec. 2011) </a:t>
            </a:r>
          </a:p>
          <a:p>
            <a:pPr marL="96308" marR="0" lvl="1" indent="0" algn="l" defTabSz="914418" rtl="0" eaLnBrk="1" fontAlgn="auto" latinLnBrk="0" hangingPunct="1">
              <a:lnSpc>
                <a:spcPct val="100000"/>
              </a:lnSpc>
              <a:spcBef>
                <a:spcPts val="0"/>
              </a:spcBef>
              <a:spcAft>
                <a:spcPts val="0"/>
              </a:spcAft>
              <a:buClrTx/>
              <a:buSzTx/>
              <a:buFontTx/>
              <a:buNone/>
              <a:tabLst/>
              <a:defRPr/>
            </a:pPr>
            <a:endParaRPr kumimoji="1" lang="en-US" altLang="ja-JP" sz="1300" b="0" i="0" u="none" strike="noStrike" kern="1200" cap="none" spc="0" normalizeH="0" baseline="0" noProof="0" dirty="0">
              <a:ln>
                <a:noFill/>
              </a:ln>
              <a:solidFill>
                <a:prstClr val="black"/>
              </a:solidFill>
              <a:effectLst/>
              <a:uLnTx/>
              <a:uFillTx/>
              <a:latin typeface="Calibri"/>
              <a:ea typeface="Meiryo UI" panose="020B0604030504040204" pitchFamily="50" charset="-128"/>
              <a:cs typeface="Meiryo UI" panose="020B0604030504040204" pitchFamily="50" charset="-128"/>
            </a:endParaRPr>
          </a:p>
          <a:p>
            <a:pPr marL="282044" marR="0" lvl="1" indent="-185736" algn="l" defTabSz="914418" rtl="0" eaLnBrk="1" fontAlgn="auto" latinLnBrk="0" hangingPunct="1">
              <a:lnSpc>
                <a:spcPct val="100000"/>
              </a:lnSpc>
              <a:spcBef>
                <a:spcPts val="0"/>
              </a:spcBef>
              <a:spcAft>
                <a:spcPts val="0"/>
              </a:spcAft>
              <a:buClrTx/>
              <a:buSzTx/>
              <a:buFontTx/>
              <a:buChar char="-"/>
              <a:tabLst/>
              <a:defRPr/>
            </a:pPr>
            <a:r>
              <a:rPr kumimoji="1" lang="en-US" altLang="ja-JP" sz="1300" b="0" i="0" u="none" strike="noStrike" kern="1200" cap="none" spc="0" normalizeH="0" baseline="0" noProof="0" dirty="0">
                <a:ln>
                  <a:noFill/>
                </a:ln>
                <a:solidFill>
                  <a:prstClr val="black"/>
                </a:solidFill>
                <a:effectLst/>
                <a:uLnTx/>
                <a:uFillTx/>
                <a:latin typeface="Calibri"/>
                <a:ea typeface="Meiryo UI" panose="020B0604030504040204" pitchFamily="50" charset="-128"/>
                <a:cs typeface="Meiryo UI" panose="020B0604030504040204" pitchFamily="50" charset="-128"/>
              </a:rPr>
              <a:t>Revised for</a:t>
            </a:r>
            <a:r>
              <a:rPr kumimoji="1" lang="en-US" altLang="ja-JP" sz="1300" b="1" i="0" u="none" strike="noStrike" kern="1200" cap="none" spc="0" normalizeH="0" baseline="0" noProof="0" dirty="0">
                <a:ln>
                  <a:noFill/>
                </a:ln>
                <a:solidFill>
                  <a:prstClr val="black"/>
                </a:solidFill>
                <a:effectLst/>
                <a:uLnTx/>
                <a:uFillTx/>
                <a:latin typeface="Calibri"/>
                <a:ea typeface="Meiryo UI" panose="020B0604030504040204" pitchFamily="50" charset="-128"/>
                <a:cs typeface="Meiryo UI" panose="020B0604030504040204" pitchFamily="50" charset="-128"/>
              </a:rPr>
              <a:t> </a:t>
            </a:r>
            <a:r>
              <a:rPr kumimoji="1" lang="en-US" altLang="ja-JP" sz="1300" b="1" i="0" u="none" strike="noStrike" kern="1200" cap="none" spc="0" normalizeH="0" baseline="0" noProof="0" dirty="0" smtClean="0">
                <a:ln>
                  <a:noFill/>
                </a:ln>
                <a:solidFill>
                  <a:prstClr val="black"/>
                </a:solidFill>
                <a:effectLst/>
                <a:uLnTx/>
                <a:uFillTx/>
                <a:latin typeface="Calibri"/>
                <a:ea typeface="Meiryo UI" panose="020B0604030504040204" pitchFamily="50" charset="-128"/>
                <a:cs typeface="Meiryo UI" panose="020B0604030504040204" pitchFamily="50" charset="-128"/>
              </a:rPr>
              <a:t>five </a:t>
            </a:r>
            <a:r>
              <a:rPr kumimoji="1" lang="en-US" altLang="ja-JP" sz="1300" b="1" i="0" u="none" strike="noStrike" kern="1200" cap="none" spc="0" normalizeH="0" baseline="0" noProof="0" dirty="0">
                <a:ln>
                  <a:noFill/>
                </a:ln>
                <a:solidFill>
                  <a:prstClr val="black"/>
                </a:solidFill>
                <a:effectLst/>
                <a:uLnTx/>
                <a:uFillTx/>
                <a:latin typeface="Calibri"/>
                <a:ea typeface="Meiryo UI" panose="020B0604030504040204" pitchFamily="50" charset="-128"/>
                <a:cs typeface="Meiryo UI" panose="020B0604030504040204" pitchFamily="50" charset="-128"/>
              </a:rPr>
              <a:t>times</a:t>
            </a:r>
            <a:r>
              <a:rPr kumimoji="1" lang="en-US" altLang="ja-JP" sz="1300" b="0" i="0" u="none" strike="noStrike" kern="1200" cap="none" spc="0" normalizeH="0" baseline="0" noProof="0" dirty="0">
                <a:ln>
                  <a:noFill/>
                </a:ln>
                <a:solidFill>
                  <a:prstClr val="black"/>
                </a:solidFill>
                <a:effectLst/>
                <a:uLnTx/>
                <a:uFillTx/>
                <a:latin typeface="Calibri"/>
                <a:ea typeface="Meiryo UI" panose="020B0604030504040204" pitchFamily="50" charset="-128"/>
                <a:cs typeface="Meiryo UI" panose="020B0604030504040204" pitchFamily="50" charset="-128"/>
              </a:rPr>
              <a:t> to date </a:t>
            </a:r>
          </a:p>
          <a:p>
            <a:pPr marL="96308" marR="0" lvl="1" indent="0" algn="l" defTabSz="914418" rtl="0" eaLnBrk="1" fontAlgn="auto" latinLnBrk="0" hangingPunct="1">
              <a:lnSpc>
                <a:spcPct val="100000"/>
              </a:lnSpc>
              <a:spcBef>
                <a:spcPts val="0"/>
              </a:spcBef>
              <a:spcAft>
                <a:spcPts val="0"/>
              </a:spcAft>
              <a:buClrTx/>
              <a:buSzTx/>
              <a:buFontTx/>
              <a:buNone/>
              <a:tabLst/>
              <a:defRPr/>
            </a:pPr>
            <a:r>
              <a:rPr kumimoji="1" lang="en-US" altLang="ja-JP" sz="1300" b="0" i="0" u="none" strike="noStrike" kern="1200" cap="none" spc="0" normalizeH="0" baseline="0" noProof="0" dirty="0">
                <a:ln>
                  <a:noFill/>
                </a:ln>
                <a:solidFill>
                  <a:prstClr val="black"/>
                </a:solidFill>
                <a:effectLst/>
                <a:uLnTx/>
                <a:uFillTx/>
                <a:latin typeface="Calibri"/>
                <a:ea typeface="Meiryo UI" panose="020B0604030504040204" pitchFamily="50" charset="-128"/>
                <a:cs typeface="Meiryo UI" panose="020B0604030504040204" pitchFamily="50" charset="-128"/>
              </a:rPr>
              <a:t>    </a:t>
            </a:r>
            <a:r>
              <a:rPr kumimoji="1" lang="en-US" altLang="ja-JP" sz="1050" b="0" i="0" u="none" strike="noStrike" kern="1200" cap="none" spc="0" normalizeH="0" baseline="0" noProof="0" dirty="0">
                <a:ln>
                  <a:noFill/>
                </a:ln>
                <a:solidFill>
                  <a:prstClr val="black"/>
                </a:solidFill>
                <a:effectLst/>
                <a:uLnTx/>
                <a:uFillTx/>
                <a:latin typeface="Calibri"/>
                <a:ea typeface="Meiryo UI" panose="020B0604030504040204" pitchFamily="50" charset="-128"/>
                <a:cs typeface="Meiryo UI" panose="020B0604030504040204" pitchFamily="50" charset="-128"/>
              </a:rPr>
              <a:t> </a:t>
            </a:r>
            <a:r>
              <a:rPr kumimoji="1" lang="en-US" altLang="ja-JP" sz="1050" b="0" i="0" u="none" strike="noStrike" kern="1200" cap="none" spc="0" normalizeH="0" baseline="0" noProof="0" dirty="0" smtClean="0">
                <a:ln>
                  <a:noFill/>
                </a:ln>
                <a:solidFill>
                  <a:prstClr val="black"/>
                </a:solidFill>
                <a:effectLst/>
                <a:uLnTx/>
                <a:uFillTx/>
                <a:latin typeface="Calibri"/>
                <a:ea typeface="Meiryo UI" panose="020B0604030504040204" pitchFamily="50" charset="-128"/>
                <a:cs typeface="Meiryo UI" panose="020B0604030504040204" pitchFamily="50" charset="-128"/>
              </a:rPr>
              <a:t>(Revised </a:t>
            </a:r>
            <a:r>
              <a:rPr kumimoji="1" lang="en-US" altLang="ja-JP" sz="1050" b="0" i="0" u="none" strike="noStrike" kern="1200" cap="none" spc="0" normalizeH="0" baseline="0" noProof="0" smtClean="0">
                <a:ln>
                  <a:noFill/>
                </a:ln>
                <a:solidFill>
                  <a:prstClr val="black"/>
                </a:solidFill>
                <a:effectLst/>
                <a:uLnTx/>
                <a:uFillTx/>
                <a:latin typeface="Calibri"/>
                <a:ea typeface="Meiryo UI" panose="020B0604030504040204" pitchFamily="50" charset="-128"/>
                <a:cs typeface="Meiryo UI" panose="020B0604030504040204" pitchFamily="50" charset="-128"/>
              </a:rPr>
              <a:t>in July </a:t>
            </a:r>
            <a:r>
              <a:rPr kumimoji="1" lang="en-US" altLang="ja-JP" sz="1050" b="0" i="0" u="none" strike="noStrike" kern="1200" cap="none" spc="0" normalizeH="0" baseline="0" noProof="0" dirty="0" smtClean="0">
                <a:ln>
                  <a:noFill/>
                </a:ln>
                <a:solidFill>
                  <a:prstClr val="black"/>
                </a:solidFill>
                <a:effectLst/>
                <a:uLnTx/>
                <a:uFillTx/>
                <a:latin typeface="Calibri"/>
                <a:ea typeface="Meiryo UI" panose="020B0604030504040204" pitchFamily="50" charset="-128"/>
                <a:cs typeface="Meiryo UI" panose="020B0604030504040204" pitchFamily="50" charset="-128"/>
              </a:rPr>
              <a:t>2012, June 2013, June 2015, Sept. 2017, Dec. 2019)</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正方形/長方形 1"/>
          <p:cNvSpPr/>
          <p:nvPr/>
        </p:nvSpPr>
        <p:spPr>
          <a:xfrm>
            <a:off x="106996" y="4604087"/>
            <a:ext cx="9682541" cy="2032281"/>
          </a:xfrm>
          <a:prstGeom prst="rect">
            <a:avLst/>
          </a:prstGeom>
          <a:noFill/>
          <a:ln w="9525" cap="flat" cmpd="sng" algn="ctr">
            <a:solidFill>
              <a:schemeClr val="tx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951"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45" name="テキスト ボックス 44"/>
          <p:cNvSpPr txBox="1"/>
          <p:nvPr/>
        </p:nvSpPr>
        <p:spPr>
          <a:xfrm>
            <a:off x="5003540" y="5040137"/>
            <a:ext cx="4846004" cy="1077218"/>
          </a:xfrm>
          <a:prstGeom prst="rect">
            <a:avLst/>
          </a:prstGeom>
          <a:noFill/>
        </p:spPr>
        <p:txBody>
          <a:bodyPr wrap="square" rtlCol="0">
            <a:spAutoFit/>
          </a:bodyPr>
          <a:lstStyle/>
          <a:p>
            <a:pPr marL="118666" marR="0" lvl="0" indent="-118666" algn="l" defTabSz="914418" rtl="0" eaLnBrk="1" fontAlgn="auto" latinLnBrk="0" hangingPunct="1">
              <a:lnSpc>
                <a:spcPct val="100000"/>
              </a:lnSpc>
              <a:spcBef>
                <a:spcPts val="1300"/>
              </a:spcBef>
              <a:spcAft>
                <a:spcPts val="0"/>
              </a:spcAft>
              <a:buClrTx/>
              <a:buSzTx/>
              <a:buFont typeface="Arial" panose="020B0604020202020204" pitchFamily="34" charset="0"/>
              <a:buChar char="•"/>
              <a:tabLst/>
              <a:defRPr/>
            </a:pPr>
            <a:r>
              <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eiryo UI" panose="020B0604030504040204" pitchFamily="50" charset="-128"/>
              </a:rPr>
              <a:t>Based on the “Roadmap”, mid-and long-term measures has been undertaken while </a:t>
            </a:r>
            <a:r>
              <a:rPr kumimoji="1" lang="en-US" altLang="ja-JP" sz="1600" b="1" i="0" u="sng"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eiryo UI" panose="020B0604030504040204" pitchFamily="50" charset="-128"/>
              </a:rPr>
              <a:t>giving top priority to the safety and keeping the attitude to value the risk reduction. </a:t>
            </a:r>
            <a:endParaRPr kumimoji="1" lang="en-US" altLang="ja-JP" sz="1600" b="0" i="0" u="none" strike="noStrike" kern="1200" cap="none" spc="0" normalizeH="0" baseline="0" noProof="0" dirty="0">
              <a:ln>
                <a:noFill/>
              </a:ln>
              <a:solidFill>
                <a:prstClr val="black"/>
              </a:solidFill>
              <a:effectLst/>
              <a:uLnTx/>
              <a:uFillTx/>
              <a:latin typeface="Calibri"/>
              <a:ea typeface="Meiryo UI" panose="020B0604030504040204" pitchFamily="50" charset="-128"/>
              <a:cs typeface="Meiryo UI" panose="020B0604030504040204" pitchFamily="50" charset="-128"/>
            </a:endParaRPr>
          </a:p>
        </p:txBody>
      </p:sp>
      <p:sp>
        <p:nvSpPr>
          <p:cNvPr id="50" name="Text Box 18"/>
          <p:cNvSpPr txBox="1">
            <a:spLocks noChangeArrowheads="1"/>
          </p:cNvSpPr>
          <p:nvPr/>
        </p:nvSpPr>
        <p:spPr bwMode="auto">
          <a:xfrm>
            <a:off x="5861723" y="2531161"/>
            <a:ext cx="2720681" cy="466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172" tIns="48085" rIns="96172" bIns="48085">
            <a:spAutoFit/>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Calibri"/>
                <a:ea typeface="Meiryo UI" panose="020B0604030504040204" pitchFamily="50" charset="-128"/>
                <a:cs typeface="Meiryo UI" panose="020B0604030504040204" pitchFamily="50" charset="-128"/>
              </a:rPr>
              <a:t>December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Calibri"/>
                <a:ea typeface="Meiryo UI" panose="020B0604030504040204" pitchFamily="50" charset="-128"/>
                <a:cs typeface="Meiryo UI" panose="020B0604030504040204" pitchFamily="50" charset="-128"/>
              </a:rPr>
              <a:t>2021</a:t>
            </a:r>
            <a:endParaRPr kumimoji="1" lang="ja-JP" altLang="en-US" sz="1200" b="0" i="0" u="none" strike="noStrike" kern="1200" cap="none" spc="0" normalizeH="0" baseline="0" noProof="0" dirty="0">
              <a:ln>
                <a:noFill/>
              </a:ln>
              <a:solidFill>
                <a:prstClr val="black"/>
              </a:solidFill>
              <a:effectLst/>
              <a:uLnTx/>
              <a:uFillTx/>
              <a:latin typeface="Calibri"/>
              <a:ea typeface="Meiryo UI" panose="020B0604030504040204" pitchFamily="50" charset="-128"/>
              <a:cs typeface="Meiryo UI" panose="020B0604030504040204" pitchFamily="50" charset="-128"/>
            </a:endParaRPr>
          </a:p>
        </p:txBody>
      </p:sp>
      <p:cxnSp>
        <p:nvCxnSpPr>
          <p:cNvPr id="51" name="直線コネクタ 50"/>
          <p:cNvCxnSpPr/>
          <p:nvPr/>
        </p:nvCxnSpPr>
        <p:spPr>
          <a:xfrm flipH="1">
            <a:off x="7208327" y="3146124"/>
            <a:ext cx="6928" cy="1232054"/>
          </a:xfrm>
          <a:prstGeom prst="line">
            <a:avLst/>
          </a:prstGeom>
          <a:ln w="19050"/>
        </p:spPr>
        <p:style>
          <a:lnRef idx="1">
            <a:schemeClr val="dk1"/>
          </a:lnRef>
          <a:fillRef idx="0">
            <a:schemeClr val="dk1"/>
          </a:fillRef>
          <a:effectRef idx="0">
            <a:schemeClr val="dk1"/>
          </a:effectRef>
          <a:fontRef idx="minor">
            <a:schemeClr val="tx1"/>
          </a:fontRef>
        </p:style>
      </p:cxnSp>
      <p:cxnSp>
        <p:nvCxnSpPr>
          <p:cNvPr id="53" name="直線コネクタ 52"/>
          <p:cNvCxnSpPr/>
          <p:nvPr/>
        </p:nvCxnSpPr>
        <p:spPr>
          <a:xfrm flipH="1">
            <a:off x="9477505" y="3130041"/>
            <a:ext cx="6928" cy="1232054"/>
          </a:xfrm>
          <a:prstGeom prst="line">
            <a:avLst/>
          </a:prstGeom>
          <a:ln w="19050"/>
        </p:spPr>
        <p:style>
          <a:lnRef idx="1">
            <a:schemeClr val="dk1"/>
          </a:lnRef>
          <a:fillRef idx="0">
            <a:schemeClr val="dk1"/>
          </a:fillRef>
          <a:effectRef idx="0">
            <a:schemeClr val="dk1"/>
          </a:effectRef>
          <a:fontRef idx="minor">
            <a:schemeClr val="tx1"/>
          </a:fontRef>
        </p:style>
      </p:cxnSp>
      <p:sp>
        <p:nvSpPr>
          <p:cNvPr id="48" name="右矢印 47"/>
          <p:cNvSpPr/>
          <p:nvPr/>
        </p:nvSpPr>
        <p:spPr bwMode="auto">
          <a:xfrm>
            <a:off x="7227748" y="3212837"/>
            <a:ext cx="821596" cy="267076"/>
          </a:xfrm>
          <a:prstGeom prst="rightArrow">
            <a:avLst>
              <a:gd name="adj1" fmla="val 100000"/>
              <a:gd name="adj2" fmla="val 50000"/>
            </a:avLst>
          </a:prstGeom>
          <a:solidFill>
            <a:schemeClr val="accent3">
              <a:lumMod val="20000"/>
              <a:lumOff val="80000"/>
            </a:schemeClr>
          </a:solidFill>
          <a:ln w="9525">
            <a:solidFill>
              <a:schemeClr val="tx1"/>
            </a:solidFill>
            <a:miter lim="800000"/>
            <a:headEnd/>
            <a:tailEnd/>
          </a:ln>
          <a:effectLst/>
        </p:spPr>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1050" b="1" i="0" u="none" strike="noStrike" kern="1200" cap="none" spc="0" normalizeH="0" baseline="0" noProof="0" dirty="0">
                <a:ln>
                  <a:noFill/>
                </a:ln>
                <a:solidFill>
                  <a:srgbClr val="0000FF"/>
                </a:solidFill>
                <a:effectLst/>
                <a:uLnTx/>
                <a:uFillTx/>
                <a:latin typeface="Calibri"/>
                <a:ea typeface="Meiryo UI" panose="020B0604030504040204" pitchFamily="50" charset="-128"/>
                <a:cs typeface="+mn-cs"/>
              </a:rPr>
              <a:t>Phase 3-(1)</a:t>
            </a:r>
            <a:endParaRPr kumimoji="0" lang="ja-JP" altLang="en-US" sz="1050" b="1" i="0" u="none" strike="noStrike" kern="1200" cap="none" spc="0" normalizeH="0" baseline="0" noProof="0" dirty="0">
              <a:ln>
                <a:noFill/>
              </a:ln>
              <a:solidFill>
                <a:srgbClr val="0000FF"/>
              </a:solidFill>
              <a:effectLst/>
              <a:uLnTx/>
              <a:uFillTx/>
              <a:latin typeface="Calibri"/>
              <a:ea typeface="Meiryo UI" panose="020B0604030504040204" pitchFamily="50" charset="-128"/>
              <a:cs typeface="+mn-cs"/>
            </a:endParaRPr>
          </a:p>
        </p:txBody>
      </p:sp>
      <p:sp>
        <p:nvSpPr>
          <p:cNvPr id="54" name="Text Box 18"/>
          <p:cNvSpPr txBox="1">
            <a:spLocks noChangeArrowheads="1"/>
          </p:cNvSpPr>
          <p:nvPr/>
        </p:nvSpPr>
        <p:spPr bwMode="auto">
          <a:xfrm>
            <a:off x="7069070" y="2741325"/>
            <a:ext cx="1651427" cy="28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172" tIns="48085" rIns="96172" bIns="48085">
            <a:spAutoFit/>
          </a:bodyPr>
          <a:lstStyle>
            <a:lvl1pPr eaLnBrk="0" hangingPunct="0">
              <a:defRPr kumimoji="1" sz="2500">
                <a:solidFill>
                  <a:schemeClr val="tx1"/>
                </a:solidFill>
                <a:latin typeface="Arial" charset="0"/>
                <a:ea typeface="ＭＳ Ｐゴシック" charset="-128"/>
              </a:defRPr>
            </a:lvl1pPr>
            <a:lvl2pPr marL="742950" indent="-285750" eaLnBrk="0" hangingPunct="0">
              <a:defRPr kumimoji="1" sz="2500">
                <a:solidFill>
                  <a:schemeClr val="tx1"/>
                </a:solidFill>
                <a:latin typeface="Arial" charset="0"/>
                <a:ea typeface="ＭＳ Ｐゴシック" charset="-128"/>
              </a:defRPr>
            </a:lvl2pPr>
            <a:lvl3pPr marL="1143000" indent="-228600" eaLnBrk="0" hangingPunct="0">
              <a:defRPr kumimoji="1" sz="2500">
                <a:solidFill>
                  <a:schemeClr val="tx1"/>
                </a:solidFill>
                <a:latin typeface="Arial" charset="0"/>
                <a:ea typeface="ＭＳ Ｐゴシック" charset="-128"/>
              </a:defRPr>
            </a:lvl3pPr>
            <a:lvl4pPr marL="1600200" indent="-228600" eaLnBrk="0" hangingPunct="0">
              <a:defRPr kumimoji="1" sz="2500">
                <a:solidFill>
                  <a:schemeClr val="tx1"/>
                </a:solidFill>
                <a:latin typeface="Arial" charset="0"/>
                <a:ea typeface="ＭＳ Ｐゴシック" charset="-128"/>
              </a:defRPr>
            </a:lvl4pPr>
            <a:lvl5pPr marL="2057400" indent="-228600" eaLnBrk="0" hangingPunct="0">
              <a:defRPr kumimoji="1" sz="2500">
                <a:solidFill>
                  <a:schemeClr val="tx1"/>
                </a:solidFill>
                <a:latin typeface="Arial" charset="0"/>
                <a:ea typeface="ＭＳ Ｐゴシック" charset="-128"/>
              </a:defRPr>
            </a:lvl5pPr>
            <a:lvl6pPr marL="2514600" indent="-228600" defTabSz="1279525" eaLnBrk="0" fontAlgn="base" hangingPunct="0">
              <a:spcBef>
                <a:spcPct val="0"/>
              </a:spcBef>
              <a:spcAft>
                <a:spcPct val="0"/>
              </a:spcAft>
              <a:defRPr kumimoji="1" sz="2500">
                <a:solidFill>
                  <a:schemeClr val="tx1"/>
                </a:solidFill>
                <a:latin typeface="Arial" charset="0"/>
                <a:ea typeface="ＭＳ Ｐゴシック" charset="-128"/>
              </a:defRPr>
            </a:lvl6pPr>
            <a:lvl7pPr marL="2971800" indent="-228600" defTabSz="1279525" eaLnBrk="0" fontAlgn="base" hangingPunct="0">
              <a:spcBef>
                <a:spcPct val="0"/>
              </a:spcBef>
              <a:spcAft>
                <a:spcPct val="0"/>
              </a:spcAft>
              <a:defRPr kumimoji="1" sz="2500">
                <a:solidFill>
                  <a:schemeClr val="tx1"/>
                </a:solidFill>
                <a:latin typeface="Arial" charset="0"/>
                <a:ea typeface="ＭＳ Ｐゴシック" charset="-128"/>
              </a:defRPr>
            </a:lvl7pPr>
            <a:lvl8pPr marL="3429000" indent="-228600" defTabSz="1279525" eaLnBrk="0" fontAlgn="base" hangingPunct="0">
              <a:spcBef>
                <a:spcPct val="0"/>
              </a:spcBef>
              <a:spcAft>
                <a:spcPct val="0"/>
              </a:spcAft>
              <a:defRPr kumimoji="1" sz="2500">
                <a:solidFill>
                  <a:schemeClr val="tx1"/>
                </a:solidFill>
                <a:latin typeface="Arial" charset="0"/>
                <a:ea typeface="ＭＳ Ｐゴシック" charset="-128"/>
              </a:defRPr>
            </a:lvl8pPr>
            <a:lvl9pPr marL="3886200" indent="-228600" defTabSz="1279525" eaLnBrk="0" fontAlgn="base" hangingPunct="0">
              <a:spcBef>
                <a:spcPct val="0"/>
              </a:spcBef>
              <a:spcAft>
                <a:spcPct val="0"/>
              </a:spcAft>
              <a:defRPr kumimoji="1" sz="2500">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Calibri"/>
                <a:ea typeface="Meiryo UI" panose="020B0604030504040204" pitchFamily="50" charset="-128"/>
                <a:cs typeface="Meiryo UI" panose="020B0604030504040204" pitchFamily="50" charset="-128"/>
              </a:rPr>
              <a:t>End of 2031</a:t>
            </a:r>
            <a:endParaRPr kumimoji="1" lang="ja-JP" altLang="en-US" sz="1200" b="0" i="0" u="none" strike="noStrike" kern="1200" cap="none" spc="0" normalizeH="0" baseline="0" noProof="0" dirty="0">
              <a:ln>
                <a:noFill/>
              </a:ln>
              <a:solidFill>
                <a:prstClr val="black"/>
              </a:solidFill>
              <a:effectLst/>
              <a:uLnTx/>
              <a:uFillTx/>
              <a:latin typeface="Calibri"/>
              <a:ea typeface="Meiryo UI" panose="020B0604030504040204" pitchFamily="50" charset="-128"/>
              <a:cs typeface="Meiryo UI" panose="020B0604030504040204" pitchFamily="50" charset="-128"/>
            </a:endParaRPr>
          </a:p>
        </p:txBody>
      </p:sp>
      <p:cxnSp>
        <p:nvCxnSpPr>
          <p:cNvPr id="55" name="直線コネクタ 54"/>
          <p:cNvCxnSpPr/>
          <p:nvPr/>
        </p:nvCxnSpPr>
        <p:spPr>
          <a:xfrm>
            <a:off x="8019379" y="2975091"/>
            <a:ext cx="0" cy="468000"/>
          </a:xfrm>
          <a:prstGeom prst="line">
            <a:avLst/>
          </a:prstGeom>
          <a:ln w="28575"/>
        </p:spPr>
        <p:style>
          <a:lnRef idx="1">
            <a:schemeClr val="dk1"/>
          </a:lnRef>
          <a:fillRef idx="0">
            <a:schemeClr val="dk1"/>
          </a:fillRef>
          <a:effectRef idx="0">
            <a:schemeClr val="dk1"/>
          </a:effectRef>
          <a:fontRef idx="minor">
            <a:schemeClr val="tx1"/>
          </a:fontRef>
        </p:style>
      </p:cxnSp>
      <p:sp>
        <p:nvSpPr>
          <p:cNvPr id="56" name="二等辺三角形 55"/>
          <p:cNvSpPr/>
          <p:nvPr/>
        </p:nvSpPr>
        <p:spPr>
          <a:xfrm flipV="1">
            <a:off x="7918806" y="2980948"/>
            <a:ext cx="219193" cy="160020"/>
          </a:xfrm>
          <a:prstGeom prst="triangle">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lIns="96172" tIns="48085" rIns="96172" bIns="48085"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Meiryo UI" panose="020B0604030504040204" pitchFamily="50" charset="-128"/>
              <a:cs typeface="Meiryo UI" panose="020B0604030504040204" pitchFamily="50" charset="-128"/>
            </a:endParaRPr>
          </a:p>
        </p:txBody>
      </p:sp>
      <p:sp>
        <p:nvSpPr>
          <p:cNvPr id="36" name="テキスト ボックス 35"/>
          <p:cNvSpPr txBox="1"/>
          <p:nvPr/>
        </p:nvSpPr>
        <p:spPr>
          <a:xfrm>
            <a:off x="146119" y="1974910"/>
            <a:ext cx="510966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1" i="0" u="sng" strike="noStrike" kern="1200" cap="none" spc="0" normalizeH="0" baseline="0" noProof="0" dirty="0" smtClean="0">
                <a:ln>
                  <a:noFill/>
                </a:ln>
                <a:solidFill>
                  <a:prstClr val="black"/>
                </a:solidFill>
                <a:effectLst/>
                <a:uLnTx/>
                <a:uFillTx/>
                <a:latin typeface="Calibri"/>
                <a:ea typeface="Meiryo UI" panose="020B0604030504040204" pitchFamily="50" charset="-128"/>
                <a:cs typeface="Meiryo UI" panose="020B0604030504040204" pitchFamily="50" charset="-128"/>
              </a:rPr>
              <a:t>Time flame for Fukushima Daiichi Decommissioning</a:t>
            </a:r>
            <a:endParaRPr kumimoji="1" lang="ja-JP" altLang="en-US" sz="1800" b="1" i="0" u="sng" strike="noStrike" kern="1200" cap="none" spc="0" normalizeH="0" baseline="0" noProof="0" dirty="0">
              <a:ln>
                <a:noFill/>
              </a:ln>
              <a:solidFill>
                <a:prstClr val="black"/>
              </a:solidFill>
              <a:effectLst/>
              <a:uLnTx/>
              <a:uFillTx/>
              <a:latin typeface="Calibri"/>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0100717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4"/>
          <p:cNvSpPr txBox="1">
            <a:spLocks/>
          </p:cNvSpPr>
          <p:nvPr/>
        </p:nvSpPr>
        <p:spPr>
          <a:xfrm>
            <a:off x="7562165" y="6456337"/>
            <a:ext cx="231140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19</a:t>
            </a:r>
            <a:endParaRPr kumimoji="1" lang="ja-JP" altLang="en-US"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 name="テキスト ボックス 1"/>
          <p:cNvSpPr txBox="1"/>
          <p:nvPr/>
        </p:nvSpPr>
        <p:spPr>
          <a:xfrm>
            <a:off x="3886200" y="3000376"/>
            <a:ext cx="2281394" cy="523220"/>
          </a:xfrm>
          <a:prstGeom prst="rect">
            <a:avLst/>
          </a:prstGeom>
          <a:noFill/>
        </p:spPr>
        <p:txBody>
          <a:bodyPr wrap="none" rtlCol="0">
            <a:spAutoFit/>
          </a:bodyPr>
          <a:lstStyle/>
          <a:p>
            <a:r>
              <a:rPr kumimoji="1" lang="en-US" altLang="ja-JP" sz="2800" b="1" dirty="0" smtClean="0">
                <a:latin typeface="Meiryo UI" panose="020B0604030504040204" pitchFamily="50" charset="-128"/>
                <a:ea typeface="Meiryo UI" panose="020B0604030504040204" pitchFamily="50" charset="-128"/>
              </a:rPr>
              <a:t>References</a:t>
            </a:r>
            <a:endParaRPr kumimoji="1" lang="ja-JP" altLang="en-US" sz="28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5756774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a:extLst>
              <a:ext uri="{FF2B5EF4-FFF2-40B4-BE49-F238E27FC236}">
                <a16:creationId xmlns:a16="http://schemas.microsoft.com/office/drawing/2014/main" id="{BF243920-6EEF-4E24-8BB8-EDA9DEC0F4DA}"/>
              </a:ext>
            </a:extLst>
          </p:cNvPr>
          <p:cNvSpPr txBox="1"/>
          <p:nvPr/>
        </p:nvSpPr>
        <p:spPr>
          <a:xfrm>
            <a:off x="3175" y="9525"/>
            <a:ext cx="9906000" cy="380437"/>
          </a:xfrm>
          <a:prstGeom prst="rect">
            <a:avLst/>
          </a:prstGeom>
          <a:solidFill>
            <a:srgbClr val="0098D0"/>
          </a:solidFill>
          <a:ln>
            <a:noFill/>
          </a:ln>
          <a:extLst/>
        </p:spPr>
        <p:txBody>
          <a:bodyPr lIns="35979" tIns="35979" rIns="35979" bIns="35979">
            <a:spAutoFit/>
          </a:bodyPr>
          <a:lstStyle>
            <a:defPPr>
              <a:defRPr lang="ja-JP"/>
            </a:defPPr>
            <a:lvl1pPr marL="84138" indent="-84138" algn="ctr" defTabSz="954088">
              <a:spcBef>
                <a:spcPct val="50000"/>
              </a:spcBef>
              <a:defRPr sz="2400" b="1">
                <a:solidFill>
                  <a:srgbClr val="FFFFFF"/>
                </a:solidFill>
                <a:latin typeface="Tahoma" pitchFamily="34" charset="0"/>
              </a:defRPr>
            </a:lvl1pPr>
          </a:lstStyle>
          <a:p>
            <a:pPr marL="84138" marR="0" lvl="0" indent="-84138" algn="ctr" defTabSz="954088" rtl="0" eaLnBrk="1" fontAlgn="auto" latinLnBrk="0" hangingPunct="1">
              <a:lnSpc>
                <a:spcPct val="100000"/>
              </a:lnSpc>
              <a:spcBef>
                <a:spcPct val="50000"/>
              </a:spcBef>
              <a:spcAft>
                <a:spcPts val="0"/>
              </a:spcAft>
              <a:buClrTx/>
              <a:buSzTx/>
              <a:buFontTx/>
              <a:buNone/>
              <a:tabLst/>
              <a:defRPr/>
            </a:pPr>
            <a:r>
              <a:rPr lang="en-US" altLang="ja-JP" sz="2000" dirty="0" smtClean="0">
                <a:latin typeface="Meiryo UI" panose="020B0604030504040204" pitchFamily="50" charset="-128"/>
                <a:ea typeface="Meiryo UI" panose="020B0604030504040204" pitchFamily="50" charset="-128"/>
                <a:cs typeface="Times New Roman" panose="02020603050405020304" pitchFamily="18" charset="0"/>
              </a:rPr>
              <a:t>[</a:t>
            </a:r>
            <a:r>
              <a:rPr lang="en-US" altLang="ja-JP" sz="2000" dirty="0" smtClean="0">
                <a:latin typeface="Meiryo UI" panose="020B0604030504040204" pitchFamily="50" charset="-128"/>
                <a:ea typeface="Meiryo UI" panose="020B0604030504040204" pitchFamily="50" charset="-128"/>
                <a:cs typeface="Times New Roman" panose="02020603050405020304" pitchFamily="18" charset="0"/>
              </a:rPr>
              <a:t>Ref.7] </a:t>
            </a:r>
            <a:r>
              <a:rPr kumimoji="1" lang="en-US" altLang="ja-JP" sz="2000" i="0" u="none" strike="noStrike" kern="1200" cap="none" spc="0" normalizeH="0" baseline="0" noProof="0" dirty="0" smtClean="0">
                <a:ln>
                  <a:noFill/>
                </a:ln>
                <a:solidFill>
                  <a:srgbClr val="FFFFFF"/>
                </a:solidFill>
                <a:effectLst/>
                <a:uLnTx/>
                <a:uFillTx/>
                <a:latin typeface="Meiryo UI" panose="020B0604030504040204" pitchFamily="50" charset="-128"/>
                <a:ea typeface="Meiryo UI" panose="020B0604030504040204" pitchFamily="50" charset="-128"/>
                <a:cs typeface="Times New Roman" panose="02020603050405020304" pitchFamily="18" charset="0"/>
              </a:rPr>
              <a:t>Decommissioning </a:t>
            </a:r>
            <a:r>
              <a:rPr kumimoji="1" lang="en-US" altLang="ja-JP" sz="2000"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Times New Roman" panose="02020603050405020304" pitchFamily="18" charset="0"/>
              </a:rPr>
              <a:t>of </a:t>
            </a:r>
            <a:r>
              <a:rPr kumimoji="1" lang="en-IN" altLang="ja-JP" sz="2000"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Times New Roman" panose="02020603050405020304" pitchFamily="18" charset="0"/>
              </a:rPr>
              <a:t>TEPCO Fukushima Daiichi </a:t>
            </a:r>
            <a:r>
              <a:rPr kumimoji="1" lang="en-IN" altLang="ja-JP" sz="2000" i="0" u="none" strike="noStrike" kern="1200" cap="none" spc="0" normalizeH="0" baseline="0" noProof="0" dirty="0" smtClean="0">
                <a:ln>
                  <a:noFill/>
                </a:ln>
                <a:solidFill>
                  <a:srgbClr val="FFFFFF"/>
                </a:solidFill>
                <a:effectLst/>
                <a:uLnTx/>
                <a:uFillTx/>
                <a:latin typeface="Meiryo UI" panose="020B0604030504040204" pitchFamily="50" charset="-128"/>
                <a:ea typeface="Meiryo UI" panose="020B0604030504040204" pitchFamily="50" charset="-128"/>
                <a:cs typeface="Times New Roman" panose="02020603050405020304" pitchFamily="18" charset="0"/>
              </a:rPr>
              <a:t>NPS (FDNPS)</a:t>
            </a:r>
            <a:endParaRPr kumimoji="1" lang="en-US" altLang="ja-JP" sz="200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53" name="スライド番号プレースホルダー 3"/>
          <p:cNvSpPr>
            <a:spLocks noGrp="1"/>
          </p:cNvSpPr>
          <p:nvPr>
            <p:ph type="sldNum" sz="quarter" idx="4294967295"/>
          </p:nvPr>
        </p:nvSpPr>
        <p:spPr>
          <a:xfrm>
            <a:off x="7578680" y="6467711"/>
            <a:ext cx="2302615" cy="36235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altLang="ja-JP" sz="1800" dirty="0" smtClean="0">
                <a:solidFill>
                  <a:prstClr val="black"/>
                </a:solidFill>
                <a:latin typeface="Calibri" panose="020F0502020204030204"/>
                <a:ea typeface="游ゴシック" panose="020B0400000000000000" pitchFamily="50" charset="-128"/>
                <a:cs typeface="+mn-cs"/>
              </a:rPr>
              <a:t>20</a:t>
            </a:r>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grpSp>
        <p:nvGrpSpPr>
          <p:cNvPr id="28" name="グループ化 27"/>
          <p:cNvGrpSpPr/>
          <p:nvPr/>
        </p:nvGrpSpPr>
        <p:grpSpPr>
          <a:xfrm>
            <a:off x="240774" y="4869160"/>
            <a:ext cx="9248730" cy="1966913"/>
            <a:chOff x="38654" y="2733358"/>
            <a:chExt cx="9248730" cy="1966913"/>
          </a:xfrm>
        </p:grpSpPr>
        <p:sp>
          <p:nvSpPr>
            <p:cNvPr id="2" name="正方形/長方形 1">
              <a:extLst>
                <a:ext uri="{FF2B5EF4-FFF2-40B4-BE49-F238E27FC236}">
                  <a16:creationId xmlns:a16="http://schemas.microsoft.com/office/drawing/2014/main" id="{74BAFC80-F582-44DA-9007-172CB3F8109D}"/>
                </a:ext>
              </a:extLst>
            </p:cNvPr>
            <p:cNvSpPr/>
            <p:nvPr/>
          </p:nvSpPr>
          <p:spPr>
            <a:xfrm>
              <a:off x="90996" y="2917508"/>
              <a:ext cx="1428750" cy="319088"/>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1" i="0" u="none" strike="noStrike" kern="1200" cap="none" spc="0" normalizeH="0" baseline="0" noProof="0" dirty="0" smtClean="0">
                  <a:ln>
                    <a:noFill/>
                  </a:ln>
                  <a:solidFill>
                    <a:prstClr val="white"/>
                  </a:solidFill>
                  <a:effectLst/>
                  <a:uLnTx/>
                  <a:uFillTx/>
                  <a:latin typeface="Calibri 本文"/>
                  <a:ea typeface="游ゴシック" panose="020B0400000000000000" pitchFamily="50" charset="-128"/>
                  <a:cs typeface="Times New Roman" panose="02020603050405020304" pitchFamily="18" charset="0"/>
                </a:rPr>
                <a:t>Removing </a:t>
              </a:r>
              <a:r>
                <a:rPr kumimoji="1" lang="en-US" altLang="ja-JP" sz="1100" b="1" i="0" u="none" strike="noStrike" kern="1200" cap="none" spc="0" normalizeH="0" baseline="0" noProof="0" dirty="0">
                  <a:ln>
                    <a:noFill/>
                  </a:ln>
                  <a:solidFill>
                    <a:prstClr val="white"/>
                  </a:solidFill>
                  <a:effectLst/>
                  <a:uLnTx/>
                  <a:uFillTx/>
                  <a:latin typeface="Calibri 本文"/>
                  <a:ea typeface="游ゴシック" panose="020B0400000000000000" pitchFamily="50" charset="-128"/>
                  <a:cs typeface="Times New Roman" panose="02020603050405020304" pitchFamily="18" charset="0"/>
                </a:rPr>
                <a:t>fuel from </a:t>
              </a:r>
              <a:r>
                <a:rPr kumimoji="1" lang="en-US" altLang="ja-JP" sz="1100" b="1" i="0" u="none" strike="noStrike" kern="1200" cap="none" spc="0" normalizeH="0" baseline="0" noProof="0" dirty="0" smtClean="0">
                  <a:ln>
                    <a:noFill/>
                  </a:ln>
                  <a:solidFill>
                    <a:prstClr val="white"/>
                  </a:solidFill>
                  <a:effectLst/>
                  <a:uLnTx/>
                  <a:uFillTx/>
                  <a:latin typeface="Calibri 本文"/>
                  <a:ea typeface="游ゴシック" panose="020B0400000000000000" pitchFamily="50" charset="-128"/>
                  <a:cs typeface="Times New Roman" panose="02020603050405020304" pitchFamily="18" charset="0"/>
                </a:rPr>
                <a:t>the Spent Fuel</a:t>
              </a:r>
              <a:r>
                <a:rPr kumimoji="1" lang="en-US" altLang="ja-JP" sz="1100" b="1" i="0" u="none" strike="noStrike" kern="1200" cap="none" spc="0" normalizeH="0" noProof="0" dirty="0" smtClean="0">
                  <a:ln>
                    <a:noFill/>
                  </a:ln>
                  <a:solidFill>
                    <a:prstClr val="white"/>
                  </a:solidFill>
                  <a:effectLst/>
                  <a:uLnTx/>
                  <a:uFillTx/>
                  <a:latin typeface="Calibri 本文"/>
                  <a:ea typeface="游ゴシック" panose="020B0400000000000000" pitchFamily="50" charset="-128"/>
                  <a:cs typeface="Times New Roman" panose="02020603050405020304" pitchFamily="18" charset="0"/>
                </a:rPr>
                <a:t> </a:t>
              </a:r>
              <a:r>
                <a:rPr kumimoji="1" lang="en-US" altLang="ja-JP" sz="1100" b="1" i="0" u="none" strike="noStrike" kern="1200" cap="none" spc="0" normalizeH="0" baseline="0" noProof="0" dirty="0" smtClean="0">
                  <a:ln>
                    <a:noFill/>
                  </a:ln>
                  <a:solidFill>
                    <a:prstClr val="white"/>
                  </a:solidFill>
                  <a:effectLst/>
                  <a:uLnTx/>
                  <a:uFillTx/>
                  <a:latin typeface="Calibri 本文"/>
                  <a:ea typeface="游ゴシック" panose="020B0400000000000000" pitchFamily="50" charset="-128"/>
                  <a:cs typeface="Times New Roman" panose="02020603050405020304" pitchFamily="18" charset="0"/>
                </a:rPr>
                <a:t>Pool</a:t>
              </a:r>
              <a:endParaRPr kumimoji="1" lang="ja-JP" altLang="en-US" sz="1100" b="1" i="0" u="none" strike="noStrike" kern="1200" cap="none" spc="0" normalizeH="0" baseline="0" noProof="0" dirty="0">
                <a:ln>
                  <a:noFill/>
                </a:ln>
                <a:solidFill>
                  <a:prstClr val="white"/>
                </a:solidFill>
                <a:effectLst/>
                <a:uLnTx/>
                <a:uFillTx/>
                <a:latin typeface="Calibri 本文"/>
                <a:ea typeface="游ゴシック" panose="020B0400000000000000" pitchFamily="50" charset="-128"/>
                <a:cs typeface="Times New Roman" panose="02020603050405020304" pitchFamily="18" charset="0"/>
              </a:endParaRPr>
            </a:p>
          </p:txBody>
        </p:sp>
        <p:sp>
          <p:nvSpPr>
            <p:cNvPr id="10" name="正方形/長方形 9">
              <a:extLst>
                <a:ext uri="{FF2B5EF4-FFF2-40B4-BE49-F238E27FC236}">
                  <a16:creationId xmlns:a16="http://schemas.microsoft.com/office/drawing/2014/main" id="{101C18DB-C0B9-4E70-9906-9A178F391984}"/>
                </a:ext>
              </a:extLst>
            </p:cNvPr>
            <p:cNvSpPr/>
            <p:nvPr/>
          </p:nvSpPr>
          <p:spPr>
            <a:xfrm>
              <a:off x="1562609" y="3490596"/>
              <a:ext cx="971550" cy="320675"/>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1" i="0" u="none" strike="noStrike" kern="1200" cap="none" spc="0" normalizeH="0" baseline="0" noProof="0" dirty="0">
                  <a:ln>
                    <a:noFill/>
                  </a:ln>
                  <a:solidFill>
                    <a:srgbClr val="EAEAEA"/>
                  </a:solidFill>
                  <a:effectLst/>
                  <a:uLnTx/>
                  <a:uFillTx/>
                  <a:latin typeface="Calibri 本文"/>
                  <a:ea typeface="游ゴシック" panose="020B0400000000000000" pitchFamily="50" charset="-128"/>
                  <a:cs typeface="Times New Roman" panose="02020603050405020304" pitchFamily="18" charset="0"/>
                </a:rPr>
                <a:t>Fuel debris </a:t>
              </a:r>
              <a:r>
                <a:rPr kumimoji="1" lang="en-US" altLang="ja-JP" sz="1100" b="1" i="0" u="none" strike="noStrike" kern="1200" cap="none" spc="0" normalizeH="0" baseline="0" noProof="0" dirty="0" smtClean="0">
                  <a:ln>
                    <a:noFill/>
                  </a:ln>
                  <a:solidFill>
                    <a:srgbClr val="EAEAEA"/>
                  </a:solidFill>
                  <a:effectLst/>
                  <a:uLnTx/>
                  <a:uFillTx/>
                  <a:latin typeface="Calibri 本文"/>
                  <a:ea typeface="游ゴシック" panose="020B0400000000000000" pitchFamily="50" charset="-128"/>
                  <a:cs typeface="Times New Roman" panose="02020603050405020304" pitchFamily="18" charset="0"/>
                </a:rPr>
                <a:t>retrieval</a:t>
              </a:r>
              <a:endParaRPr kumimoji="1" lang="ja-JP" altLang="en-US" sz="1100" b="1" i="0" u="none" strike="noStrike" kern="1200" cap="none" spc="0" normalizeH="0" baseline="0" noProof="0" dirty="0">
                <a:ln>
                  <a:noFill/>
                </a:ln>
                <a:solidFill>
                  <a:srgbClr val="EAEAEA"/>
                </a:solidFill>
                <a:effectLst/>
                <a:uLnTx/>
                <a:uFillTx/>
                <a:latin typeface="Calibri 本文"/>
                <a:ea typeface="游ゴシック" panose="020B0400000000000000" pitchFamily="50" charset="-128"/>
                <a:cs typeface="Times New Roman" panose="02020603050405020304" pitchFamily="18" charset="0"/>
              </a:endParaRPr>
            </a:p>
          </p:txBody>
        </p:sp>
        <p:sp>
          <p:nvSpPr>
            <p:cNvPr id="11" name="正方形/長方形 10">
              <a:extLst>
                <a:ext uri="{FF2B5EF4-FFF2-40B4-BE49-F238E27FC236}">
                  <a16:creationId xmlns:a16="http://schemas.microsoft.com/office/drawing/2014/main" id="{64DE6D3E-EA9C-4D97-BB2D-050A07062AF2}"/>
                </a:ext>
              </a:extLst>
            </p:cNvPr>
            <p:cNvSpPr/>
            <p:nvPr/>
          </p:nvSpPr>
          <p:spPr>
            <a:xfrm>
              <a:off x="3680767" y="4033521"/>
              <a:ext cx="1378609" cy="319087"/>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1" i="0" u="none" strike="noStrike" kern="1200" cap="none" spc="0" normalizeH="0" baseline="0" noProof="0" dirty="0" smtClean="0">
                  <a:ln>
                    <a:noFill/>
                  </a:ln>
                  <a:solidFill>
                    <a:prstClr val="white"/>
                  </a:solidFill>
                  <a:effectLst/>
                  <a:uLnTx/>
                  <a:uFillTx/>
                  <a:latin typeface="Calibri 本文"/>
                  <a:ea typeface="游ゴシック" panose="020B0400000000000000" pitchFamily="50" charset="-128"/>
                  <a:cs typeface="Times New Roman" panose="02020603050405020304" pitchFamily="18" charset="0"/>
                </a:rPr>
                <a:t>Disassembly </a:t>
              </a:r>
              <a:r>
                <a:rPr kumimoji="1" lang="en-US" altLang="ja-JP" sz="1100" b="1" i="0" u="none" strike="noStrike" kern="1200" cap="none" spc="0" normalizeH="0" baseline="0" noProof="0" dirty="0">
                  <a:ln>
                    <a:noFill/>
                  </a:ln>
                  <a:solidFill>
                    <a:prstClr val="white"/>
                  </a:solidFill>
                  <a:effectLst/>
                  <a:uLnTx/>
                  <a:uFillTx/>
                  <a:latin typeface="Calibri 本文"/>
                  <a:ea typeface="游ゴシック" panose="020B0400000000000000" pitchFamily="50" charset="-128"/>
                  <a:cs typeface="Times New Roman" panose="02020603050405020304" pitchFamily="18" charset="0"/>
                </a:rPr>
                <a:t>of </a:t>
              </a:r>
              <a:r>
                <a:rPr kumimoji="1" lang="en-US" altLang="ja-JP" sz="1100" b="1" i="0" u="none" strike="noStrike" kern="1200" cap="none" spc="0" normalizeH="0" baseline="0" noProof="0" dirty="0" smtClean="0">
                  <a:ln>
                    <a:noFill/>
                  </a:ln>
                  <a:solidFill>
                    <a:prstClr val="white"/>
                  </a:solidFill>
                  <a:effectLst/>
                  <a:uLnTx/>
                  <a:uFillTx/>
                  <a:latin typeface="Calibri 本文"/>
                  <a:ea typeface="游ゴシック" panose="020B0400000000000000" pitchFamily="50" charset="-128"/>
                  <a:cs typeface="Times New Roman" panose="02020603050405020304" pitchFamily="18" charset="0"/>
                </a:rPr>
                <a:t>reactor facility, </a:t>
              </a:r>
              <a:r>
                <a:rPr kumimoji="1" lang="en-US" altLang="ja-JP" sz="1100" b="1" i="0" u="none" strike="noStrike" kern="1200" cap="none" spc="0" normalizeH="0" baseline="0" noProof="0" dirty="0" err="1" smtClean="0">
                  <a:ln>
                    <a:noFill/>
                  </a:ln>
                  <a:solidFill>
                    <a:prstClr val="white"/>
                  </a:solidFill>
                  <a:effectLst/>
                  <a:uLnTx/>
                  <a:uFillTx/>
                  <a:latin typeface="Calibri 本文"/>
                  <a:ea typeface="游ゴシック" panose="020B0400000000000000" pitchFamily="50" charset="-128"/>
                  <a:cs typeface="Times New Roman" panose="02020603050405020304" pitchFamily="18" charset="0"/>
                </a:rPr>
                <a:t>etc</a:t>
              </a:r>
              <a:endParaRPr kumimoji="1" lang="ja-JP" altLang="en-US" sz="1100" b="1" i="0" u="none" strike="noStrike" kern="1200" cap="none" spc="0" normalizeH="0" baseline="0" noProof="0" dirty="0">
                <a:ln>
                  <a:noFill/>
                </a:ln>
                <a:solidFill>
                  <a:prstClr val="white"/>
                </a:solidFill>
                <a:effectLst/>
                <a:uLnTx/>
                <a:uFillTx/>
                <a:latin typeface="Calibri 本文"/>
                <a:ea typeface="游ゴシック" panose="020B0400000000000000" pitchFamily="50" charset="-128"/>
                <a:cs typeface="Times New Roman" panose="02020603050405020304" pitchFamily="18" charset="0"/>
              </a:endParaRPr>
            </a:p>
          </p:txBody>
        </p:sp>
        <p:sp>
          <p:nvSpPr>
            <p:cNvPr id="3" name="ホームベース 2">
              <a:extLst>
                <a:ext uri="{FF2B5EF4-FFF2-40B4-BE49-F238E27FC236}">
                  <a16:creationId xmlns:a16="http://schemas.microsoft.com/office/drawing/2014/main" id="{75D43283-0E5F-4A17-B2E7-7CB12C946CC7}"/>
                </a:ext>
              </a:extLst>
            </p:cNvPr>
            <p:cNvSpPr/>
            <p:nvPr/>
          </p:nvSpPr>
          <p:spPr>
            <a:xfrm>
              <a:off x="1645159" y="2917508"/>
              <a:ext cx="1252537" cy="319088"/>
            </a:xfrm>
            <a:prstGeom prst="homePlate">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1" i="0" u="none" strike="noStrike" kern="1200" cap="none" spc="0" normalizeH="0" baseline="0" noProof="0" dirty="0" smtClean="0">
                  <a:ln>
                    <a:noFill/>
                  </a:ln>
                  <a:solidFill>
                    <a:sysClr val="windowText" lastClr="000000"/>
                  </a:solidFill>
                  <a:effectLst/>
                  <a:uLnTx/>
                  <a:uFillTx/>
                  <a:latin typeface="Calibri 本文"/>
                  <a:ea typeface="游ゴシック" panose="020B0400000000000000" pitchFamily="50" charset="-128"/>
                  <a:cs typeface="Times New Roman" panose="02020603050405020304" pitchFamily="18" charset="0"/>
                </a:rPr>
                <a:t>Rubble removal </a:t>
              </a:r>
              <a:endParaRPr kumimoji="1" lang="ja-JP" altLang="en-US" sz="1000" b="1" i="0" u="none" strike="noStrike" kern="1200" cap="none" spc="0" normalizeH="0" baseline="0" noProof="0" dirty="0">
                <a:ln>
                  <a:noFill/>
                </a:ln>
                <a:solidFill>
                  <a:sysClr val="windowText" lastClr="000000"/>
                </a:solidFill>
                <a:effectLst/>
                <a:uLnTx/>
                <a:uFillTx/>
                <a:latin typeface="Calibri 本文"/>
                <a:ea typeface="游ゴシック" panose="020B0400000000000000" pitchFamily="50" charset="-128"/>
                <a:cs typeface="Times New Roman" panose="02020603050405020304" pitchFamily="18" charset="0"/>
              </a:endParaRPr>
            </a:p>
          </p:txBody>
        </p:sp>
        <p:sp>
          <p:nvSpPr>
            <p:cNvPr id="12" name="ホームベース 11">
              <a:extLst>
                <a:ext uri="{FF2B5EF4-FFF2-40B4-BE49-F238E27FC236}">
                  <a16:creationId xmlns:a16="http://schemas.microsoft.com/office/drawing/2014/main" id="{EBB41F29-352D-4848-B626-B06F0312D4BE}"/>
                </a:ext>
              </a:extLst>
            </p:cNvPr>
            <p:cNvSpPr/>
            <p:nvPr/>
          </p:nvSpPr>
          <p:spPr>
            <a:xfrm>
              <a:off x="2618296" y="3485833"/>
              <a:ext cx="2341306" cy="320675"/>
            </a:xfrm>
            <a:prstGeom prst="homePlate">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sysClr val="windowText" lastClr="000000"/>
                  </a:solidFill>
                  <a:effectLst/>
                  <a:uLnTx/>
                  <a:uFillTx/>
                  <a:latin typeface="Calibri 本文"/>
                  <a:ea typeface="游ゴシック" panose="020B0400000000000000" pitchFamily="50" charset="-128"/>
                  <a:cs typeface="Times New Roman" panose="02020603050405020304" pitchFamily="18" charset="0"/>
                </a:rPr>
                <a:t>　</a:t>
              </a:r>
              <a:r>
                <a:rPr kumimoji="1" lang="en-US" altLang="ja-JP" sz="900" b="1" i="0" u="none" strike="noStrike" kern="1200" cap="none" spc="0" normalizeH="0" baseline="0" noProof="0" dirty="0" smtClean="0">
                  <a:ln>
                    <a:noFill/>
                  </a:ln>
                  <a:solidFill>
                    <a:sysClr val="windowText" lastClr="000000"/>
                  </a:solidFill>
                  <a:effectLst/>
                  <a:uLnTx/>
                  <a:uFillTx/>
                  <a:latin typeface="Calibri 本文"/>
                  <a:ea typeface="游ゴシック" panose="020B0400000000000000" pitchFamily="50" charset="-128"/>
                  <a:cs typeface="Times New Roman" panose="02020603050405020304" pitchFamily="18" charset="0"/>
                </a:rPr>
                <a:t>Ascertaining of </a:t>
              </a:r>
              <a:r>
                <a:rPr kumimoji="1" lang="en-US" altLang="ja-JP" sz="900" b="1" i="0" u="none" strike="noStrike" kern="1200" cap="none" spc="0" normalizeH="0" baseline="0" noProof="0" dirty="0">
                  <a:ln>
                    <a:noFill/>
                  </a:ln>
                  <a:solidFill>
                    <a:sysClr val="windowText" lastClr="000000"/>
                  </a:solidFill>
                  <a:effectLst/>
                  <a:uLnTx/>
                  <a:uFillTx/>
                  <a:latin typeface="Calibri 本文"/>
                  <a:ea typeface="游ゴシック" panose="020B0400000000000000" pitchFamily="50" charset="-128"/>
                  <a:cs typeface="Times New Roman" panose="02020603050405020304" pitchFamily="18" charset="0"/>
                </a:rPr>
                <a:t>the situation </a:t>
              </a:r>
              <a:r>
                <a:rPr kumimoji="1" lang="en-US" altLang="ja-JP" sz="900" b="1" i="0" u="none" strike="noStrike" kern="1200" cap="none" spc="0" normalizeH="0" baseline="0" noProof="0" dirty="0" smtClean="0">
                  <a:ln>
                    <a:noFill/>
                  </a:ln>
                  <a:solidFill>
                    <a:sysClr val="windowText" lastClr="000000"/>
                  </a:solidFill>
                  <a:effectLst/>
                  <a:uLnTx/>
                  <a:uFillTx/>
                  <a:latin typeface="Calibri 本文"/>
                  <a:ea typeface="游ゴシック" panose="020B0400000000000000" pitchFamily="50" charset="-128"/>
                  <a:cs typeface="Times New Roman" panose="02020603050405020304" pitchFamily="18" charset="0"/>
                </a:rPr>
                <a:t>inside </a:t>
              </a:r>
              <a:r>
                <a:rPr kumimoji="1" lang="en-US" altLang="ja-JP" sz="900" b="1" i="0" u="none" strike="noStrike" kern="1200" cap="none" spc="0" normalizeH="0" baseline="0" noProof="0" dirty="0">
                  <a:ln>
                    <a:noFill/>
                  </a:ln>
                  <a:solidFill>
                    <a:sysClr val="windowText" lastClr="000000"/>
                  </a:solidFill>
                  <a:effectLst/>
                  <a:uLnTx/>
                  <a:uFillTx/>
                  <a:latin typeface="Calibri 本文"/>
                  <a:ea typeface="游ゴシック" panose="020B0400000000000000" pitchFamily="50" charset="-128"/>
                  <a:cs typeface="Times New Roman" panose="02020603050405020304" pitchFamily="18" charset="0"/>
                </a:rPr>
                <a:t>the </a:t>
              </a:r>
              <a:r>
                <a:rPr kumimoji="1" lang="en-US" altLang="ja-JP" sz="900" b="1" i="0" u="none" strike="noStrike" kern="1200" cap="none" spc="0" normalizeH="0" baseline="0" noProof="0" dirty="0" smtClean="0">
                  <a:ln>
                    <a:noFill/>
                  </a:ln>
                  <a:solidFill>
                    <a:sysClr val="windowText" lastClr="000000"/>
                  </a:solidFill>
                  <a:effectLst/>
                  <a:uLnTx/>
                  <a:uFillTx/>
                  <a:latin typeface="Calibri 本文"/>
                  <a:ea typeface="游ゴシック" panose="020B0400000000000000" pitchFamily="50" charset="-128"/>
                  <a:cs typeface="Times New Roman" panose="02020603050405020304" pitchFamily="18" charset="0"/>
                </a:rPr>
                <a:t>PCV/ consideration of fuel debris retrieval </a:t>
              </a:r>
              <a:r>
                <a:rPr lang="en-US" altLang="ja-JP" sz="900" b="1" noProof="0" dirty="0" err="1" smtClean="0">
                  <a:solidFill>
                    <a:sysClr val="windowText" lastClr="000000"/>
                  </a:solidFill>
                  <a:latin typeface="Calibri 本文"/>
                  <a:ea typeface="游ゴシック" panose="020B0400000000000000" pitchFamily="50" charset="-128"/>
                  <a:cs typeface="Times New Roman" panose="02020603050405020304" pitchFamily="18" charset="0"/>
                </a:rPr>
                <a:t>etc</a:t>
              </a:r>
              <a:endParaRPr kumimoji="1" lang="ja-JP" altLang="en-US" sz="900" b="1" i="0" u="none" strike="noStrike" kern="1200" cap="none" spc="0" normalizeH="0" baseline="0" noProof="0" dirty="0">
                <a:ln>
                  <a:noFill/>
                </a:ln>
                <a:solidFill>
                  <a:sysClr val="windowText" lastClr="000000"/>
                </a:solidFill>
                <a:effectLst/>
                <a:uLnTx/>
                <a:uFillTx/>
                <a:latin typeface="Calibri 本文"/>
                <a:ea typeface="游ゴシック" panose="020B0400000000000000" pitchFamily="50" charset="-128"/>
                <a:cs typeface="Times New Roman" panose="02020603050405020304" pitchFamily="18" charset="0"/>
              </a:endParaRPr>
            </a:p>
          </p:txBody>
        </p:sp>
        <p:sp>
          <p:nvSpPr>
            <p:cNvPr id="13" name="ホームベース 12">
              <a:extLst>
                <a:ext uri="{FF2B5EF4-FFF2-40B4-BE49-F238E27FC236}">
                  <a16:creationId xmlns:a16="http://schemas.microsoft.com/office/drawing/2014/main" id="{3DBA0BF6-12E3-4098-8B5D-2CBB644618F7}"/>
                </a:ext>
              </a:extLst>
            </p:cNvPr>
            <p:cNvSpPr/>
            <p:nvPr/>
          </p:nvSpPr>
          <p:spPr>
            <a:xfrm>
              <a:off x="5126546" y="4023996"/>
              <a:ext cx="1616075" cy="320675"/>
            </a:xfrm>
            <a:prstGeom prst="homePlate">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1" i="0" u="none" strike="noStrike" kern="1200" cap="none" spc="0" normalizeH="0" baseline="0" noProof="0" dirty="0" smtClean="0">
                  <a:ln>
                    <a:noFill/>
                  </a:ln>
                  <a:solidFill>
                    <a:sysClr val="windowText" lastClr="000000"/>
                  </a:solidFill>
                  <a:effectLst/>
                  <a:uLnTx/>
                  <a:uFillTx/>
                  <a:latin typeface="Calibri 本文"/>
                  <a:ea typeface="游ゴシック" panose="020B0400000000000000" pitchFamily="50" charset="-128"/>
                  <a:cs typeface="Times New Roman" panose="02020603050405020304" pitchFamily="18" charset="0"/>
                </a:rPr>
                <a:t>Consideration of </a:t>
              </a:r>
              <a:r>
                <a:rPr kumimoji="1" lang="en-US" altLang="ja-JP" sz="1000" b="1" i="0" u="none" strike="noStrike" kern="1200" cap="none" spc="0" normalizeH="0" baseline="0" noProof="0" dirty="0">
                  <a:ln>
                    <a:noFill/>
                  </a:ln>
                  <a:solidFill>
                    <a:sysClr val="windowText" lastClr="000000"/>
                  </a:solidFill>
                  <a:effectLst/>
                  <a:uLnTx/>
                  <a:uFillTx/>
                  <a:latin typeface="Calibri 本文"/>
                  <a:ea typeface="游ゴシック" panose="020B0400000000000000" pitchFamily="50" charset="-128"/>
                  <a:cs typeface="Times New Roman" panose="02020603050405020304" pitchFamily="18" charset="0"/>
                </a:rPr>
                <a:t>scenario and </a:t>
              </a:r>
              <a:r>
                <a:rPr kumimoji="1" lang="en-US" altLang="ja-JP" sz="1000" b="1" i="0" u="none" strike="noStrike" kern="1200" cap="none" spc="0" normalizeH="0" baseline="0" noProof="0" dirty="0" smtClean="0">
                  <a:ln>
                    <a:noFill/>
                  </a:ln>
                  <a:solidFill>
                    <a:sysClr val="windowText" lastClr="000000"/>
                  </a:solidFill>
                  <a:effectLst/>
                  <a:uLnTx/>
                  <a:uFillTx/>
                  <a:latin typeface="Calibri 本文"/>
                  <a:ea typeface="游ゴシック" panose="020B0400000000000000" pitchFamily="50" charset="-128"/>
                  <a:cs typeface="Times New Roman" panose="02020603050405020304" pitchFamily="18" charset="0"/>
                </a:rPr>
                <a:t>technologies</a:t>
              </a:r>
              <a:endParaRPr kumimoji="1" lang="ja-JP" altLang="en-US" sz="1000" b="1" i="0" u="none" strike="noStrike" kern="1200" cap="none" spc="0" normalizeH="0" baseline="0" noProof="0" dirty="0">
                <a:ln>
                  <a:noFill/>
                </a:ln>
                <a:solidFill>
                  <a:sysClr val="windowText" lastClr="000000"/>
                </a:solidFill>
                <a:effectLst/>
                <a:uLnTx/>
                <a:uFillTx/>
                <a:latin typeface="Calibri 本文"/>
                <a:ea typeface="游ゴシック" panose="020B0400000000000000" pitchFamily="50" charset="-128"/>
                <a:cs typeface="Times New Roman" panose="02020603050405020304" pitchFamily="18" charset="0"/>
              </a:endParaRPr>
            </a:p>
          </p:txBody>
        </p:sp>
        <p:sp>
          <p:nvSpPr>
            <p:cNvPr id="4" name="山形 3">
              <a:extLst>
                <a:ext uri="{FF2B5EF4-FFF2-40B4-BE49-F238E27FC236}">
                  <a16:creationId xmlns:a16="http://schemas.microsoft.com/office/drawing/2014/main" id="{CE4D0722-8312-4AED-81ED-2EC3F71C3B8D}"/>
                </a:ext>
              </a:extLst>
            </p:cNvPr>
            <p:cNvSpPr/>
            <p:nvPr/>
          </p:nvSpPr>
          <p:spPr>
            <a:xfrm>
              <a:off x="2777046" y="2917508"/>
              <a:ext cx="2006600" cy="319088"/>
            </a:xfrm>
            <a:prstGeom prst="chevron">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1" i="0" u="none" strike="noStrike" kern="1200" cap="none" spc="0" normalizeH="0" baseline="0" noProof="0" dirty="0" smtClean="0">
                  <a:ln>
                    <a:noFill/>
                  </a:ln>
                  <a:solidFill>
                    <a:sysClr val="windowText" lastClr="000000"/>
                  </a:solidFill>
                  <a:effectLst/>
                  <a:uLnTx/>
                  <a:uFillTx/>
                  <a:latin typeface="Calibri 本文"/>
                  <a:ea typeface="游ゴシック" panose="020B0400000000000000" pitchFamily="50" charset="-128"/>
                  <a:cs typeface="Times New Roman" panose="02020603050405020304" pitchFamily="18" charset="0"/>
                </a:rPr>
                <a:t>Installation of fuel removal </a:t>
              </a:r>
              <a:r>
                <a:rPr kumimoji="1" lang="en-US" altLang="ja-JP" sz="1000" b="1" i="0" u="none" strike="noStrike" kern="1200" cap="none" spc="0" normalizeH="0" baseline="0" noProof="0" dirty="0">
                  <a:ln>
                    <a:noFill/>
                  </a:ln>
                  <a:solidFill>
                    <a:sysClr val="windowText" lastClr="000000"/>
                  </a:solidFill>
                  <a:effectLst/>
                  <a:uLnTx/>
                  <a:uFillTx/>
                  <a:latin typeface="Calibri 本文"/>
                  <a:ea typeface="游ゴシック" panose="020B0400000000000000" pitchFamily="50" charset="-128"/>
                  <a:cs typeface="Times New Roman" panose="02020603050405020304" pitchFamily="18" charset="0"/>
                </a:rPr>
                <a:t>equipment</a:t>
              </a:r>
              <a:endParaRPr kumimoji="1" lang="ja-JP" altLang="en-US" sz="1000" b="1" i="0" u="none" strike="noStrike" kern="1200" cap="none" spc="0" normalizeH="0" baseline="0" noProof="0" dirty="0">
                <a:ln>
                  <a:noFill/>
                </a:ln>
                <a:solidFill>
                  <a:sysClr val="windowText" lastClr="000000"/>
                </a:solidFill>
                <a:effectLst/>
                <a:uLnTx/>
                <a:uFillTx/>
                <a:latin typeface="Calibri 本文"/>
                <a:ea typeface="游ゴシック" panose="020B0400000000000000" pitchFamily="50" charset="-128"/>
                <a:cs typeface="Times New Roman" panose="02020603050405020304" pitchFamily="18" charset="0"/>
              </a:endParaRPr>
            </a:p>
          </p:txBody>
        </p:sp>
        <p:sp>
          <p:nvSpPr>
            <p:cNvPr id="15" name="山形 14">
              <a:extLst>
                <a:ext uri="{FF2B5EF4-FFF2-40B4-BE49-F238E27FC236}">
                  <a16:creationId xmlns:a16="http://schemas.microsoft.com/office/drawing/2014/main" id="{F470D68B-DDCD-448B-8F35-581E0DBE724A}"/>
                </a:ext>
              </a:extLst>
            </p:cNvPr>
            <p:cNvSpPr/>
            <p:nvPr/>
          </p:nvSpPr>
          <p:spPr>
            <a:xfrm>
              <a:off x="4847146" y="3485833"/>
              <a:ext cx="1795463" cy="320675"/>
            </a:xfrm>
            <a:prstGeom prst="chevron">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1" i="0" u="none" strike="noStrike" kern="1200" cap="none" spc="0" normalizeH="0" baseline="0" noProof="0" dirty="0">
                  <a:ln>
                    <a:noFill/>
                  </a:ln>
                  <a:solidFill>
                    <a:sysClr val="windowText" lastClr="000000"/>
                  </a:solidFill>
                  <a:effectLst/>
                  <a:uLnTx/>
                  <a:uFillTx/>
                  <a:latin typeface="Calibri 本文"/>
                  <a:ea typeface="游ゴシック" panose="020B0400000000000000" pitchFamily="50" charset="-128"/>
                  <a:cs typeface="Times New Roman" panose="02020603050405020304" pitchFamily="18" charset="0"/>
                </a:rPr>
                <a:t>Fuel debris </a:t>
              </a:r>
              <a:r>
                <a:rPr kumimoji="1" lang="en-US" altLang="ja-JP" sz="1000" b="1" i="0" u="none" strike="noStrike" kern="1200" cap="none" spc="0" normalizeH="0" baseline="0" noProof="0" dirty="0" smtClean="0">
                  <a:ln>
                    <a:noFill/>
                  </a:ln>
                  <a:solidFill>
                    <a:sysClr val="windowText" lastClr="000000"/>
                  </a:solidFill>
                  <a:effectLst/>
                  <a:uLnTx/>
                  <a:uFillTx/>
                  <a:latin typeface="Calibri 本文"/>
                  <a:ea typeface="游ゴシック" panose="020B0400000000000000" pitchFamily="50" charset="-128"/>
                  <a:cs typeface="Times New Roman" panose="02020603050405020304" pitchFamily="18" charset="0"/>
                </a:rPr>
                <a:t>retrieval</a:t>
              </a:r>
              <a:endParaRPr kumimoji="1" lang="ja-JP" altLang="en-US" sz="1000" b="1" i="0" u="none" strike="noStrike" kern="1200" cap="none" spc="0" normalizeH="0" baseline="0" noProof="0" dirty="0">
                <a:ln>
                  <a:noFill/>
                </a:ln>
                <a:solidFill>
                  <a:sysClr val="windowText" lastClr="000000"/>
                </a:solidFill>
                <a:effectLst/>
                <a:uLnTx/>
                <a:uFillTx/>
                <a:latin typeface="Calibri 本文"/>
                <a:ea typeface="游ゴシック" panose="020B0400000000000000" pitchFamily="50" charset="-128"/>
                <a:cs typeface="Times New Roman" panose="02020603050405020304" pitchFamily="18" charset="0"/>
              </a:endParaRPr>
            </a:p>
          </p:txBody>
        </p:sp>
        <p:sp>
          <p:nvSpPr>
            <p:cNvPr id="16" name="山形 15">
              <a:extLst>
                <a:ext uri="{FF2B5EF4-FFF2-40B4-BE49-F238E27FC236}">
                  <a16:creationId xmlns:a16="http://schemas.microsoft.com/office/drawing/2014/main" id="{E9C18DE4-3F11-4C07-9147-CACFCFFF6280}"/>
                </a:ext>
              </a:extLst>
            </p:cNvPr>
            <p:cNvSpPr/>
            <p:nvPr/>
          </p:nvSpPr>
          <p:spPr>
            <a:xfrm>
              <a:off x="6642609" y="4023996"/>
              <a:ext cx="1554162" cy="320675"/>
            </a:xfrm>
            <a:prstGeom prst="chevron">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914400" rtl="0" eaLnBrk="1" fontAlgn="auto" latinLnBrk="0" hangingPunct="1">
                <a:lnSpc>
                  <a:spcPts val="900"/>
                </a:lnSpc>
                <a:spcBef>
                  <a:spcPts val="0"/>
                </a:spcBef>
                <a:spcAft>
                  <a:spcPts val="0"/>
                </a:spcAft>
                <a:buClrTx/>
                <a:buSzTx/>
                <a:buFontTx/>
                <a:buNone/>
                <a:tabLst/>
                <a:defRPr/>
              </a:pPr>
              <a:r>
                <a:rPr kumimoji="1" lang="en-US" altLang="ja-JP" sz="900" b="1" i="0" u="none" strike="noStrike" kern="1200" cap="none" spc="0" normalizeH="0" baseline="0" noProof="0" dirty="0" smtClean="0">
                  <a:ln>
                    <a:noFill/>
                  </a:ln>
                  <a:solidFill>
                    <a:sysClr val="windowText" lastClr="000000"/>
                  </a:solidFill>
                  <a:effectLst/>
                  <a:uLnTx/>
                  <a:uFillTx/>
                  <a:latin typeface="Calibri 本文"/>
                  <a:ea typeface="游ゴシック" panose="020B0400000000000000" pitchFamily="50" charset="-128"/>
                  <a:cs typeface="Times New Roman" panose="02020603050405020304" pitchFamily="18" charset="0"/>
                </a:rPr>
                <a:t>Design </a:t>
              </a:r>
              <a:r>
                <a:rPr kumimoji="1" lang="en-US" altLang="ja-JP" sz="900" b="1" i="0" u="none" strike="noStrike" kern="1200" cap="none" spc="0" normalizeH="0" baseline="0" noProof="0" dirty="0">
                  <a:ln>
                    <a:noFill/>
                  </a:ln>
                  <a:solidFill>
                    <a:sysClr val="windowText" lastClr="000000"/>
                  </a:solidFill>
                  <a:effectLst/>
                  <a:uLnTx/>
                  <a:uFillTx/>
                  <a:latin typeface="Calibri 本文"/>
                  <a:ea typeface="游ゴシック" panose="020B0400000000000000" pitchFamily="50" charset="-128"/>
                  <a:cs typeface="Times New Roman" panose="02020603050405020304" pitchFamily="18" charset="0"/>
                </a:rPr>
                <a:t>and </a:t>
              </a:r>
              <a:r>
                <a:rPr kumimoji="1" lang="en-US" altLang="ja-JP" sz="900" b="1" i="0" u="none" strike="noStrike" kern="1200" cap="none" spc="0" normalizeH="0" baseline="0" noProof="0" dirty="0" smtClean="0">
                  <a:ln>
                    <a:noFill/>
                  </a:ln>
                  <a:solidFill>
                    <a:sysClr val="windowText" lastClr="000000"/>
                  </a:solidFill>
                  <a:effectLst/>
                  <a:uLnTx/>
                  <a:uFillTx/>
                  <a:latin typeface="Calibri 本文"/>
                  <a:ea typeface="游ゴシック" panose="020B0400000000000000" pitchFamily="50" charset="-128"/>
                  <a:cs typeface="Times New Roman" panose="02020603050405020304" pitchFamily="18" charset="0"/>
                </a:rPr>
                <a:t>construction </a:t>
              </a:r>
              <a:r>
                <a:rPr kumimoji="1" lang="en-US" altLang="ja-JP" sz="900" b="1" i="0" u="none" strike="noStrike" kern="1200" cap="none" spc="0" normalizeH="0" baseline="0" noProof="0" dirty="0">
                  <a:ln>
                    <a:noFill/>
                  </a:ln>
                  <a:solidFill>
                    <a:sysClr val="windowText" lastClr="000000"/>
                  </a:solidFill>
                  <a:effectLst/>
                  <a:uLnTx/>
                  <a:uFillTx/>
                  <a:latin typeface="Calibri 本文"/>
                  <a:ea typeface="游ゴシック" panose="020B0400000000000000" pitchFamily="50" charset="-128"/>
                  <a:cs typeface="Times New Roman" panose="02020603050405020304" pitchFamily="18" charset="0"/>
                </a:rPr>
                <a:t>of </a:t>
              </a:r>
              <a:r>
                <a:rPr kumimoji="1" lang="en-US" altLang="ja-JP" sz="900" b="1" i="0" u="none" strike="noStrike" kern="1200" cap="none" spc="0" normalizeH="0" baseline="0" noProof="0" dirty="0" smtClean="0">
                  <a:ln>
                    <a:noFill/>
                  </a:ln>
                  <a:solidFill>
                    <a:sysClr val="windowText" lastClr="000000"/>
                  </a:solidFill>
                  <a:effectLst/>
                  <a:uLnTx/>
                  <a:uFillTx/>
                  <a:latin typeface="Calibri 本文"/>
                  <a:ea typeface="游ゴシック" panose="020B0400000000000000" pitchFamily="50" charset="-128"/>
                  <a:cs typeface="Times New Roman" panose="02020603050405020304" pitchFamily="18" charset="0"/>
                </a:rPr>
                <a:t>equipment</a:t>
              </a:r>
              <a:endParaRPr kumimoji="1" lang="ja-JP" altLang="en-US" sz="900" b="1" i="0" u="none" strike="noStrike" kern="1200" cap="none" spc="0" normalizeH="0" baseline="0" noProof="0" dirty="0">
                <a:ln>
                  <a:noFill/>
                </a:ln>
                <a:solidFill>
                  <a:sysClr val="windowText" lastClr="000000"/>
                </a:solidFill>
                <a:effectLst/>
                <a:uLnTx/>
                <a:uFillTx/>
                <a:latin typeface="Calibri 本文"/>
                <a:ea typeface="游ゴシック" panose="020B0400000000000000" pitchFamily="50" charset="-128"/>
                <a:cs typeface="Times New Roman" panose="02020603050405020304" pitchFamily="18" charset="0"/>
              </a:endParaRPr>
            </a:p>
          </p:txBody>
        </p:sp>
        <p:sp>
          <p:nvSpPr>
            <p:cNvPr id="17" name="山形 16">
              <a:extLst>
                <a:ext uri="{FF2B5EF4-FFF2-40B4-BE49-F238E27FC236}">
                  <a16:creationId xmlns:a16="http://schemas.microsoft.com/office/drawing/2014/main" id="{98ACA7F5-F0CD-45AE-9A8E-033DB3D2A451}"/>
                </a:ext>
              </a:extLst>
            </p:cNvPr>
            <p:cNvSpPr/>
            <p:nvPr/>
          </p:nvSpPr>
          <p:spPr>
            <a:xfrm>
              <a:off x="4659821" y="2917508"/>
              <a:ext cx="1281113" cy="319088"/>
            </a:xfrm>
            <a:prstGeom prst="chevron">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1" i="0" u="none" strike="noStrike" kern="1200" cap="none" spc="0" normalizeH="0" baseline="0" noProof="0" dirty="0" smtClean="0">
                  <a:ln>
                    <a:noFill/>
                  </a:ln>
                  <a:solidFill>
                    <a:prstClr val="black"/>
                  </a:solidFill>
                  <a:effectLst/>
                  <a:uLnTx/>
                  <a:uFillTx/>
                  <a:latin typeface="Calibri 本文"/>
                  <a:ea typeface="游ゴシック" panose="020B0400000000000000" pitchFamily="50" charset="-128"/>
                  <a:cs typeface="Times New Roman" panose="02020603050405020304" pitchFamily="18" charset="0"/>
                </a:rPr>
                <a:t>Fuel removal</a:t>
              </a:r>
              <a:endParaRPr kumimoji="1" lang="ja-JP" altLang="en-US" sz="1000" b="1" i="0" u="none" strike="noStrike" kern="1200" cap="none" spc="0" normalizeH="0" baseline="0" noProof="0" dirty="0">
                <a:ln>
                  <a:noFill/>
                </a:ln>
                <a:solidFill>
                  <a:prstClr val="black"/>
                </a:solidFill>
                <a:effectLst/>
                <a:uLnTx/>
                <a:uFillTx/>
                <a:latin typeface="Calibri 本文"/>
                <a:ea typeface="游ゴシック" panose="020B0400000000000000" pitchFamily="50" charset="-128"/>
              </a:endParaRPr>
            </a:p>
          </p:txBody>
        </p:sp>
        <p:sp>
          <p:nvSpPr>
            <p:cNvPr id="18" name="山形 17">
              <a:extLst>
                <a:ext uri="{FF2B5EF4-FFF2-40B4-BE49-F238E27FC236}">
                  <a16:creationId xmlns:a16="http://schemas.microsoft.com/office/drawing/2014/main" id="{60A965E0-CD33-4B39-BEB6-D32704DADCE0}"/>
                </a:ext>
              </a:extLst>
            </p:cNvPr>
            <p:cNvSpPr/>
            <p:nvPr/>
          </p:nvSpPr>
          <p:spPr>
            <a:xfrm>
              <a:off x="5836159" y="2915921"/>
              <a:ext cx="1108074" cy="320675"/>
            </a:xfrm>
            <a:prstGeom prst="chevron">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1" i="0" u="none" strike="noStrike" kern="1200" cap="none" spc="0" normalizeH="0" baseline="0" noProof="0" dirty="0">
                  <a:ln>
                    <a:noFill/>
                  </a:ln>
                  <a:solidFill>
                    <a:sysClr val="windowText" lastClr="000000"/>
                  </a:solidFill>
                  <a:effectLst/>
                  <a:uLnTx/>
                  <a:uFillTx/>
                  <a:latin typeface="Calibri 本文"/>
                  <a:ea typeface="游ゴシック" panose="020B0400000000000000" pitchFamily="50" charset="-128"/>
                  <a:cs typeface="Times New Roman" panose="02020603050405020304" pitchFamily="18" charset="0"/>
                </a:rPr>
                <a:t>Storage/Transportation</a:t>
              </a:r>
              <a:endParaRPr kumimoji="1" lang="ja-JP" altLang="en-US" sz="900" b="1" i="0" u="none" strike="noStrike" kern="1200" cap="none" spc="0" normalizeH="0" baseline="0" noProof="0" dirty="0">
                <a:ln>
                  <a:noFill/>
                </a:ln>
                <a:solidFill>
                  <a:sysClr val="windowText" lastClr="000000"/>
                </a:solidFill>
                <a:effectLst/>
                <a:uLnTx/>
                <a:uFillTx/>
                <a:latin typeface="Calibri 本文"/>
                <a:ea typeface="游ゴシック" panose="020B0400000000000000" pitchFamily="50" charset="-128"/>
                <a:cs typeface="Times New Roman" panose="02020603050405020304" pitchFamily="18" charset="0"/>
              </a:endParaRPr>
            </a:p>
          </p:txBody>
        </p:sp>
        <p:sp>
          <p:nvSpPr>
            <p:cNvPr id="19" name="山形 18">
              <a:extLst>
                <a:ext uri="{FF2B5EF4-FFF2-40B4-BE49-F238E27FC236}">
                  <a16:creationId xmlns:a16="http://schemas.microsoft.com/office/drawing/2014/main" id="{F00DA93E-8201-4777-B96C-EB6D27B07708}"/>
                </a:ext>
              </a:extLst>
            </p:cNvPr>
            <p:cNvSpPr/>
            <p:nvPr/>
          </p:nvSpPr>
          <p:spPr>
            <a:xfrm>
              <a:off x="6545771" y="3479483"/>
              <a:ext cx="1335935" cy="320675"/>
            </a:xfrm>
            <a:prstGeom prst="chevron">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1" i="0" u="none" strike="noStrike" kern="1200" cap="none" spc="0" normalizeH="0" baseline="0" noProof="0" dirty="0">
                  <a:ln>
                    <a:noFill/>
                  </a:ln>
                  <a:solidFill>
                    <a:sysClr val="windowText" lastClr="000000"/>
                  </a:solidFill>
                  <a:effectLst/>
                  <a:uLnTx/>
                  <a:uFillTx/>
                  <a:latin typeface="Calibri 本文"/>
                  <a:ea typeface="游ゴシック" panose="020B0400000000000000" pitchFamily="50" charset="-128"/>
                  <a:cs typeface="Times New Roman" panose="02020603050405020304" pitchFamily="18" charset="0"/>
                </a:rPr>
                <a:t>Storage</a:t>
              </a:r>
              <a:r>
                <a:rPr kumimoji="1" lang="en-US" altLang="ja-JP" sz="1000" b="1" i="0" u="none" strike="noStrike" kern="1200" cap="none" spc="0" normalizeH="0" baseline="0" noProof="0" dirty="0" smtClean="0">
                  <a:ln>
                    <a:noFill/>
                  </a:ln>
                  <a:solidFill>
                    <a:sysClr val="windowText" lastClr="000000"/>
                  </a:solidFill>
                  <a:effectLst/>
                  <a:uLnTx/>
                  <a:uFillTx/>
                  <a:latin typeface="Calibri 本文"/>
                  <a:ea typeface="游ゴシック" panose="020B0400000000000000" pitchFamily="50" charset="-128"/>
                  <a:cs typeface="Times New Roman" panose="02020603050405020304" pitchFamily="18"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1" i="0" u="none" strike="noStrike" kern="1200" cap="none" spc="0" normalizeH="0" baseline="0" noProof="0" dirty="0" smtClean="0">
                  <a:ln>
                    <a:noFill/>
                  </a:ln>
                  <a:solidFill>
                    <a:sysClr val="windowText" lastClr="000000"/>
                  </a:solidFill>
                  <a:effectLst/>
                  <a:uLnTx/>
                  <a:uFillTx/>
                  <a:latin typeface="Calibri 本文"/>
                  <a:ea typeface="游ゴシック" panose="020B0400000000000000" pitchFamily="50" charset="-128"/>
                  <a:cs typeface="Times New Roman" panose="02020603050405020304" pitchFamily="18" charset="0"/>
                </a:rPr>
                <a:t>Transportation</a:t>
              </a:r>
              <a:endParaRPr kumimoji="1" lang="ja-JP" altLang="en-US" sz="1000" b="1" i="0" u="none" strike="noStrike" kern="1200" cap="none" spc="0" normalizeH="0" baseline="0" noProof="0" dirty="0">
                <a:ln>
                  <a:noFill/>
                </a:ln>
                <a:solidFill>
                  <a:sysClr val="windowText" lastClr="000000"/>
                </a:solidFill>
                <a:effectLst/>
                <a:uLnTx/>
                <a:uFillTx/>
                <a:latin typeface="Calibri 本文"/>
                <a:ea typeface="游ゴシック" panose="020B0400000000000000" pitchFamily="50" charset="-128"/>
                <a:cs typeface="Times New Roman" panose="02020603050405020304" pitchFamily="18" charset="0"/>
              </a:endParaRPr>
            </a:p>
          </p:txBody>
        </p:sp>
        <p:sp>
          <p:nvSpPr>
            <p:cNvPr id="20" name="山形 19">
              <a:extLst>
                <a:ext uri="{FF2B5EF4-FFF2-40B4-BE49-F238E27FC236}">
                  <a16:creationId xmlns:a16="http://schemas.microsoft.com/office/drawing/2014/main" id="{45F9B4F9-8E79-48B8-86FF-DBCB860B05E9}"/>
                </a:ext>
              </a:extLst>
            </p:cNvPr>
            <p:cNvSpPr/>
            <p:nvPr/>
          </p:nvSpPr>
          <p:spPr>
            <a:xfrm>
              <a:off x="8084058" y="4020822"/>
              <a:ext cx="1203325" cy="328611"/>
            </a:xfrm>
            <a:prstGeom prst="chevron">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1" i="0" u="none" strike="noStrike" kern="1200" cap="none" spc="0" normalizeH="0" baseline="0" noProof="0" dirty="0" smtClean="0">
                  <a:ln>
                    <a:noFill/>
                  </a:ln>
                  <a:solidFill>
                    <a:sysClr val="windowText" lastClr="000000"/>
                  </a:solidFill>
                  <a:effectLst/>
                  <a:uLnTx/>
                  <a:uFillTx/>
                  <a:latin typeface="Calibri 本文"/>
                  <a:ea typeface="游ゴシック" panose="020B0400000000000000" pitchFamily="50" charset="-128"/>
                  <a:cs typeface="Times New Roman" panose="02020603050405020304" pitchFamily="18" charset="0"/>
                </a:rPr>
                <a:t>Dismantling and other tasks</a:t>
              </a:r>
              <a:endParaRPr kumimoji="1" lang="ja-JP" altLang="en-US" sz="900" b="1" i="0" u="none" strike="noStrike" kern="1200" cap="none" spc="0" normalizeH="0" baseline="0" noProof="0" dirty="0">
                <a:ln>
                  <a:noFill/>
                </a:ln>
                <a:solidFill>
                  <a:sysClr val="windowText" lastClr="000000"/>
                </a:solidFill>
                <a:effectLst/>
                <a:uLnTx/>
                <a:uFillTx/>
                <a:latin typeface="Calibri 本文"/>
                <a:ea typeface="游ゴシック" panose="020B0400000000000000" pitchFamily="50" charset="-128"/>
                <a:cs typeface="Times New Roman" panose="02020603050405020304" pitchFamily="18" charset="0"/>
              </a:endParaRPr>
            </a:p>
          </p:txBody>
        </p:sp>
        <p:grpSp>
          <p:nvGrpSpPr>
            <p:cNvPr id="51217" name="グループ化 21"/>
            <p:cNvGrpSpPr>
              <a:grpSpLocks/>
            </p:cNvGrpSpPr>
            <p:nvPr/>
          </p:nvGrpSpPr>
          <p:grpSpPr bwMode="auto">
            <a:xfrm>
              <a:off x="111634" y="3633471"/>
              <a:ext cx="1122362" cy="430212"/>
              <a:chOff x="480675" y="5970691"/>
              <a:chExt cx="1122091" cy="431770"/>
            </a:xfrm>
          </p:grpSpPr>
          <p:sp>
            <p:nvSpPr>
              <p:cNvPr id="14" name="二等辺三角形 13">
                <a:extLst>
                  <a:ext uri="{FF2B5EF4-FFF2-40B4-BE49-F238E27FC236}">
                    <a16:creationId xmlns:a16="http://schemas.microsoft.com/office/drawing/2014/main" id="{139F1E74-2E2B-4B20-93BA-89FDD4DDA48A}"/>
                  </a:ext>
                </a:extLst>
              </p:cNvPr>
              <p:cNvSpPr/>
              <p:nvPr/>
            </p:nvSpPr>
            <p:spPr>
              <a:xfrm rot="10800000">
                <a:off x="480675" y="6015302"/>
                <a:ext cx="192041" cy="127460"/>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1548" name="テキスト ボックス 20"/>
              <p:cNvSpPr txBox="1">
                <a:spLocks noChangeArrowheads="1"/>
              </p:cNvSpPr>
              <p:nvPr/>
            </p:nvSpPr>
            <p:spPr bwMode="auto">
              <a:xfrm>
                <a:off x="633758" y="5970691"/>
                <a:ext cx="969008" cy="431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游ゴシック" panose="020B0400000000000000" pitchFamily="34"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游ゴシック" panose="020B0400000000000000" pitchFamily="34"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游ゴシック" panose="020B0400000000000000" pitchFamily="34"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Times New Roman" panose="02020603050405020304" pitchFamily="18" charset="0"/>
                    <a:ea typeface="メイリオ" pitchFamily="50" charset="-128"/>
                    <a:cs typeface="Times New Roman" panose="02020603050405020304" pitchFamily="18" charset="0"/>
                  </a:rPr>
                  <a:t>Current progress</a:t>
                </a:r>
                <a:endParaRPr kumimoji="1" lang="ja-JP" altLang="en-US" sz="1100" b="0" i="0" u="none" strike="noStrike" kern="1200" cap="none" spc="0" normalizeH="0" baseline="0" noProof="0" dirty="0">
                  <a:ln>
                    <a:noFill/>
                  </a:ln>
                  <a:solidFill>
                    <a:prstClr val="black"/>
                  </a:solidFill>
                  <a:effectLst/>
                  <a:uLnTx/>
                  <a:uFillTx/>
                  <a:latin typeface="Times New Roman" panose="02020603050405020304" pitchFamily="18" charset="0"/>
                  <a:ea typeface="メイリオ" pitchFamily="50" charset="-128"/>
                  <a:cs typeface="Times New Roman" panose="02020603050405020304" pitchFamily="18" charset="0"/>
                </a:endParaRPr>
              </a:p>
            </p:txBody>
          </p:sp>
        </p:grpSp>
        <p:grpSp>
          <p:nvGrpSpPr>
            <p:cNvPr id="51218" name="グループ化 24"/>
            <p:cNvGrpSpPr>
              <a:grpSpLocks/>
            </p:cNvGrpSpPr>
            <p:nvPr/>
          </p:nvGrpSpPr>
          <p:grpSpPr bwMode="auto">
            <a:xfrm>
              <a:off x="1745171" y="2733362"/>
              <a:ext cx="1227932" cy="246221"/>
              <a:chOff x="480675" y="5972341"/>
              <a:chExt cx="1226277" cy="246537"/>
            </a:xfrm>
          </p:grpSpPr>
          <p:sp>
            <p:nvSpPr>
              <p:cNvPr id="26" name="二等辺三角形 25">
                <a:extLst>
                  <a:ext uri="{FF2B5EF4-FFF2-40B4-BE49-F238E27FC236}">
                    <a16:creationId xmlns:a16="http://schemas.microsoft.com/office/drawing/2014/main" id="{17A29681-67A2-421C-99B5-4A7D549DAD32}"/>
                  </a:ext>
                </a:extLst>
              </p:cNvPr>
              <p:cNvSpPr/>
              <p:nvPr/>
            </p:nvSpPr>
            <p:spPr>
              <a:xfrm rot="10800000">
                <a:off x="480675" y="6015259"/>
                <a:ext cx="191829" cy="127163"/>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1546" name="テキスト ボックス 26"/>
              <p:cNvSpPr txBox="1">
                <a:spLocks noChangeArrowheads="1"/>
              </p:cNvSpPr>
              <p:nvPr/>
            </p:nvSpPr>
            <p:spPr bwMode="auto">
              <a:xfrm>
                <a:off x="677804" y="5972341"/>
                <a:ext cx="1029148" cy="24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游ゴシック" panose="020B0400000000000000" pitchFamily="34"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游ゴシック" panose="020B0400000000000000" pitchFamily="34"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游ゴシック" panose="020B0400000000000000" pitchFamily="34"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en-US" altLang="ja-JP" sz="1000" b="1" i="0" u="none" strike="noStrike" kern="1200" cap="none" spc="0" normalizeH="0" baseline="0" noProof="0" dirty="0">
                    <a:ln>
                      <a:noFill/>
                    </a:ln>
                    <a:solidFill>
                      <a:prstClr val="black"/>
                    </a:solidFill>
                    <a:effectLst/>
                    <a:uLnTx/>
                    <a:uFillTx/>
                    <a:latin typeface="Calibri 本文"/>
                    <a:ea typeface="メイリオ" pitchFamily="50" charset="-128"/>
                    <a:cs typeface="Times New Roman" panose="02020603050405020304" pitchFamily="18" charset="0"/>
                  </a:rPr>
                  <a:t>Units 1 and 2</a:t>
                </a:r>
                <a:endParaRPr kumimoji="1" lang="ja-JP" altLang="en-US" sz="1000" b="1" i="0" u="none" strike="noStrike" kern="1200" cap="none" spc="0" normalizeH="0" baseline="0" noProof="0" dirty="0">
                  <a:ln>
                    <a:noFill/>
                  </a:ln>
                  <a:solidFill>
                    <a:prstClr val="black"/>
                  </a:solidFill>
                  <a:effectLst/>
                  <a:uLnTx/>
                  <a:uFillTx/>
                  <a:latin typeface="Calibri 本文"/>
                  <a:ea typeface="メイリオ" pitchFamily="50" charset="-128"/>
                  <a:cs typeface="Times New Roman" panose="02020603050405020304" pitchFamily="18" charset="0"/>
                </a:endParaRPr>
              </a:p>
            </p:txBody>
          </p:sp>
        </p:grpSp>
        <p:grpSp>
          <p:nvGrpSpPr>
            <p:cNvPr id="51219" name="グループ化 27"/>
            <p:cNvGrpSpPr>
              <a:grpSpLocks/>
            </p:cNvGrpSpPr>
            <p:nvPr/>
          </p:nvGrpSpPr>
          <p:grpSpPr bwMode="auto">
            <a:xfrm>
              <a:off x="4753103" y="2733358"/>
              <a:ext cx="1017528" cy="246063"/>
              <a:chOff x="1490068" y="5972341"/>
              <a:chExt cx="1017654" cy="246221"/>
            </a:xfrm>
          </p:grpSpPr>
          <p:sp>
            <p:nvSpPr>
              <p:cNvPr id="29" name="二等辺三角形 28">
                <a:extLst>
                  <a:ext uri="{FF2B5EF4-FFF2-40B4-BE49-F238E27FC236}">
                    <a16:creationId xmlns:a16="http://schemas.microsoft.com/office/drawing/2014/main" id="{BFD6DC09-9260-4821-B33A-F2E4EB4FE253}"/>
                  </a:ext>
                </a:extLst>
              </p:cNvPr>
              <p:cNvSpPr/>
              <p:nvPr/>
            </p:nvSpPr>
            <p:spPr>
              <a:xfrm rot="10800000">
                <a:off x="1490068" y="6023863"/>
                <a:ext cx="192111" cy="127082"/>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1544" name="テキスト ボックス 29"/>
              <p:cNvSpPr txBox="1">
                <a:spLocks noChangeArrowheads="1"/>
              </p:cNvSpPr>
              <p:nvPr/>
            </p:nvSpPr>
            <p:spPr bwMode="auto">
              <a:xfrm>
                <a:off x="1626806" y="5972341"/>
                <a:ext cx="88091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游ゴシック" panose="020B0400000000000000" pitchFamily="34"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游ゴシック" panose="020B0400000000000000" pitchFamily="34"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游ゴシック" panose="020B0400000000000000" pitchFamily="34"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en-US" altLang="ja-JP" sz="1000" b="1" i="0" u="none" strike="noStrike" kern="1200" cap="none" spc="0" normalizeH="0" baseline="0" noProof="0" dirty="0">
                    <a:ln>
                      <a:noFill/>
                    </a:ln>
                    <a:solidFill>
                      <a:prstClr val="black"/>
                    </a:solidFill>
                    <a:effectLst/>
                    <a:uLnTx/>
                    <a:uFillTx/>
                    <a:latin typeface="Calibri 本文"/>
                    <a:ea typeface="メイリオ" pitchFamily="50" charset="-128"/>
                    <a:cs typeface="Times New Roman" panose="02020603050405020304" pitchFamily="18" charset="0"/>
                  </a:rPr>
                  <a:t>Unit 3</a:t>
                </a:r>
                <a:endParaRPr kumimoji="1" lang="ja-JP" altLang="en-US" sz="1000" b="1" i="0" u="none" strike="noStrike" kern="1200" cap="none" spc="0" normalizeH="0" baseline="0" noProof="0" dirty="0">
                  <a:ln>
                    <a:noFill/>
                  </a:ln>
                  <a:solidFill>
                    <a:prstClr val="black"/>
                  </a:solidFill>
                  <a:effectLst/>
                  <a:uLnTx/>
                  <a:uFillTx/>
                  <a:latin typeface="Calibri 本文"/>
                  <a:ea typeface="メイリオ" pitchFamily="50" charset="-128"/>
                  <a:cs typeface="Times New Roman" panose="02020603050405020304" pitchFamily="18" charset="0"/>
                </a:endParaRPr>
              </a:p>
            </p:txBody>
          </p:sp>
        </p:grpSp>
        <p:grpSp>
          <p:nvGrpSpPr>
            <p:cNvPr id="51220" name="グループ化 30"/>
            <p:cNvGrpSpPr>
              <a:grpSpLocks/>
            </p:cNvGrpSpPr>
            <p:nvPr/>
          </p:nvGrpSpPr>
          <p:grpSpPr bwMode="auto">
            <a:xfrm>
              <a:off x="5786946" y="2744471"/>
              <a:ext cx="1077913" cy="246062"/>
              <a:chOff x="480675" y="5972341"/>
              <a:chExt cx="1078045" cy="246221"/>
            </a:xfrm>
          </p:grpSpPr>
          <p:sp>
            <p:nvSpPr>
              <p:cNvPr id="32" name="二等辺三角形 31">
                <a:extLst>
                  <a:ext uri="{FF2B5EF4-FFF2-40B4-BE49-F238E27FC236}">
                    <a16:creationId xmlns:a16="http://schemas.microsoft.com/office/drawing/2014/main" id="{FDB9AA41-FB33-44ED-9F97-77DF94E7D111}"/>
                  </a:ext>
                </a:extLst>
              </p:cNvPr>
              <p:cNvSpPr/>
              <p:nvPr/>
            </p:nvSpPr>
            <p:spPr>
              <a:xfrm rot="10800000">
                <a:off x="480675" y="6015231"/>
                <a:ext cx="192112" cy="127082"/>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Times New Roman" panose="02020603050405020304" pitchFamily="18" charset="0"/>
                  <a:ea typeface="游ゴシック" panose="020B0400000000000000" pitchFamily="50" charset="-128"/>
                  <a:cs typeface="Times New Roman" panose="02020603050405020304" pitchFamily="18" charset="0"/>
                </a:endParaRPr>
              </a:p>
            </p:txBody>
          </p:sp>
          <p:sp>
            <p:nvSpPr>
              <p:cNvPr id="51542" name="テキスト ボックス 32"/>
              <p:cNvSpPr txBox="1">
                <a:spLocks noChangeArrowheads="1"/>
              </p:cNvSpPr>
              <p:nvPr/>
            </p:nvSpPr>
            <p:spPr bwMode="auto">
              <a:xfrm>
                <a:off x="677804" y="5972341"/>
                <a:ext cx="88091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游ゴシック" panose="020B0400000000000000" pitchFamily="34"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游ゴシック" panose="020B0400000000000000" pitchFamily="34"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游ゴシック" panose="020B0400000000000000" pitchFamily="34"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en-US" altLang="ja-JP" sz="1000" b="1" i="0" u="none" strike="noStrike" kern="1200" cap="none" spc="0" normalizeH="0" baseline="0" noProof="0" dirty="0">
                    <a:ln>
                      <a:noFill/>
                    </a:ln>
                    <a:solidFill>
                      <a:prstClr val="black"/>
                    </a:solidFill>
                    <a:effectLst/>
                    <a:uLnTx/>
                    <a:uFillTx/>
                    <a:latin typeface="Calibri 本文"/>
                    <a:ea typeface="メイリオ" pitchFamily="50" charset="-128"/>
                    <a:cs typeface="Times New Roman" panose="02020603050405020304" pitchFamily="18" charset="0"/>
                  </a:rPr>
                  <a:t>Unit 4</a:t>
                </a:r>
                <a:endParaRPr kumimoji="1" lang="ja-JP" altLang="en-US" sz="1000" b="1" i="0" u="none" strike="noStrike" kern="1200" cap="none" spc="0" normalizeH="0" baseline="0" noProof="0" dirty="0">
                  <a:ln>
                    <a:noFill/>
                  </a:ln>
                  <a:solidFill>
                    <a:prstClr val="black"/>
                  </a:solidFill>
                  <a:effectLst/>
                  <a:uLnTx/>
                  <a:uFillTx/>
                  <a:latin typeface="Calibri 本文"/>
                  <a:ea typeface="メイリオ" pitchFamily="50" charset="-128"/>
                  <a:cs typeface="Times New Roman" panose="02020603050405020304" pitchFamily="18" charset="0"/>
                </a:endParaRPr>
              </a:p>
            </p:txBody>
          </p:sp>
        </p:grpSp>
        <p:grpSp>
          <p:nvGrpSpPr>
            <p:cNvPr id="51221" name="グループ化 33"/>
            <p:cNvGrpSpPr>
              <a:grpSpLocks/>
            </p:cNvGrpSpPr>
            <p:nvPr/>
          </p:nvGrpSpPr>
          <p:grpSpPr bwMode="auto">
            <a:xfrm>
              <a:off x="3151696" y="3273108"/>
              <a:ext cx="1077913" cy="246063"/>
              <a:chOff x="480675" y="5972341"/>
              <a:chExt cx="1078045" cy="246221"/>
            </a:xfrm>
          </p:grpSpPr>
          <p:sp>
            <p:nvSpPr>
              <p:cNvPr id="35" name="二等辺三角形 34">
                <a:extLst>
                  <a:ext uri="{FF2B5EF4-FFF2-40B4-BE49-F238E27FC236}">
                    <a16:creationId xmlns:a16="http://schemas.microsoft.com/office/drawing/2014/main" id="{7B868B88-E810-4DD8-A5AA-0C7E3E16FC9D}"/>
                  </a:ext>
                </a:extLst>
              </p:cNvPr>
              <p:cNvSpPr/>
              <p:nvPr/>
            </p:nvSpPr>
            <p:spPr>
              <a:xfrm rot="10800000">
                <a:off x="480675" y="6015232"/>
                <a:ext cx="192112" cy="127082"/>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1540" name="テキスト ボックス 35"/>
              <p:cNvSpPr txBox="1">
                <a:spLocks noChangeArrowheads="1"/>
              </p:cNvSpPr>
              <p:nvPr/>
            </p:nvSpPr>
            <p:spPr bwMode="auto">
              <a:xfrm>
                <a:off x="677804" y="5972341"/>
                <a:ext cx="88091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游ゴシック" panose="020B0400000000000000" pitchFamily="34"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游ゴシック" panose="020B0400000000000000" pitchFamily="34"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游ゴシック" panose="020B0400000000000000" pitchFamily="34"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en-US" altLang="ja-JP" sz="1000" b="1" i="0" u="none" strike="noStrike" kern="1200" cap="none" spc="0" normalizeH="0" baseline="0" noProof="0" dirty="0">
                    <a:ln>
                      <a:noFill/>
                    </a:ln>
                    <a:solidFill>
                      <a:prstClr val="black"/>
                    </a:solidFill>
                    <a:effectLst/>
                    <a:uLnTx/>
                    <a:uFillTx/>
                    <a:latin typeface="Calibri 本文"/>
                    <a:ea typeface="メイリオ" pitchFamily="50" charset="-128"/>
                    <a:cs typeface="Times New Roman" panose="02020603050405020304" pitchFamily="18" charset="0"/>
                  </a:rPr>
                  <a:t>Units </a:t>
                </a:r>
                <a:r>
                  <a:rPr kumimoji="1" lang="en-US" altLang="ja-JP" sz="1000" b="1" i="0" u="none" strike="noStrike" kern="1200" cap="none" spc="0" normalizeH="0" baseline="0" noProof="0" dirty="0" smtClean="0">
                    <a:ln>
                      <a:noFill/>
                    </a:ln>
                    <a:solidFill>
                      <a:prstClr val="black"/>
                    </a:solidFill>
                    <a:effectLst/>
                    <a:uLnTx/>
                    <a:uFillTx/>
                    <a:latin typeface="Calibri 本文"/>
                    <a:ea typeface="メイリオ" pitchFamily="50" charset="-128"/>
                    <a:cs typeface="Times New Roman" panose="02020603050405020304" pitchFamily="18" charset="0"/>
                  </a:rPr>
                  <a:t>1-3</a:t>
                </a:r>
                <a:endParaRPr kumimoji="1" lang="ja-JP" altLang="en-US" sz="1000" b="1" i="0" u="none" strike="noStrike" kern="1200" cap="none" spc="0" normalizeH="0" baseline="0" noProof="0" dirty="0">
                  <a:ln>
                    <a:noFill/>
                  </a:ln>
                  <a:solidFill>
                    <a:prstClr val="black"/>
                  </a:solidFill>
                  <a:effectLst/>
                  <a:uLnTx/>
                  <a:uFillTx/>
                  <a:latin typeface="Calibri 本文"/>
                  <a:ea typeface="メイリオ" pitchFamily="50" charset="-128"/>
                  <a:cs typeface="Times New Roman" panose="02020603050405020304" pitchFamily="18" charset="0"/>
                </a:endParaRPr>
              </a:p>
            </p:txBody>
          </p:sp>
        </p:grpSp>
        <p:grpSp>
          <p:nvGrpSpPr>
            <p:cNvPr id="51222" name="グループ化 36"/>
            <p:cNvGrpSpPr>
              <a:grpSpLocks/>
            </p:cNvGrpSpPr>
            <p:nvPr/>
          </p:nvGrpSpPr>
          <p:grpSpPr bwMode="auto">
            <a:xfrm>
              <a:off x="5091621" y="3850958"/>
              <a:ext cx="858838" cy="246063"/>
              <a:chOff x="480675" y="5972341"/>
              <a:chExt cx="1078045" cy="246221"/>
            </a:xfrm>
          </p:grpSpPr>
          <p:sp>
            <p:nvSpPr>
              <p:cNvPr id="38" name="二等辺三角形 37">
                <a:extLst>
                  <a:ext uri="{FF2B5EF4-FFF2-40B4-BE49-F238E27FC236}">
                    <a16:creationId xmlns:a16="http://schemas.microsoft.com/office/drawing/2014/main" id="{F25ED885-CB3E-4F8E-81CB-336C2D617714}"/>
                  </a:ext>
                </a:extLst>
              </p:cNvPr>
              <p:cNvSpPr/>
              <p:nvPr/>
            </p:nvSpPr>
            <p:spPr>
              <a:xfrm rot="10800000">
                <a:off x="480675" y="6015232"/>
                <a:ext cx="191298" cy="127082"/>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1538" name="テキスト ボックス 38"/>
              <p:cNvSpPr txBox="1">
                <a:spLocks noChangeArrowheads="1"/>
              </p:cNvSpPr>
              <p:nvPr/>
            </p:nvSpPr>
            <p:spPr bwMode="auto">
              <a:xfrm>
                <a:off x="677804" y="5972341"/>
                <a:ext cx="88091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游ゴシック" panose="020B0400000000000000" pitchFamily="34"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游ゴシック" panose="020B0400000000000000" pitchFamily="34"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游ゴシック" panose="020B0400000000000000" pitchFamily="34"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メイリオ" pitchFamily="50" charset="-128"/>
                  <a:cs typeface="+mn-cs"/>
                </a:endParaRPr>
              </a:p>
            </p:txBody>
          </p:sp>
        </p:grpSp>
        <p:sp>
          <p:nvSpPr>
            <p:cNvPr id="23" name="右矢印 22">
              <a:extLst>
                <a:ext uri="{FF2B5EF4-FFF2-40B4-BE49-F238E27FC236}">
                  <a16:creationId xmlns:a16="http://schemas.microsoft.com/office/drawing/2014/main" id="{10DFD950-328C-4F9E-BCFC-35053F4619DE}"/>
                </a:ext>
              </a:extLst>
            </p:cNvPr>
            <p:cNvSpPr/>
            <p:nvPr/>
          </p:nvSpPr>
          <p:spPr>
            <a:xfrm>
              <a:off x="156084" y="4371658"/>
              <a:ext cx="9131300" cy="328613"/>
            </a:xfrm>
            <a:prstGeom prst="rightArrow">
              <a:avLst>
                <a:gd name="adj1" fmla="val 50000"/>
                <a:gd name="adj2" fmla="val 104054"/>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1224" name="テキスト ボックス 40"/>
            <p:cNvSpPr txBox="1">
              <a:spLocks noChangeArrowheads="1"/>
            </p:cNvSpPr>
            <p:nvPr/>
          </p:nvSpPr>
          <p:spPr bwMode="auto">
            <a:xfrm>
              <a:off x="3232341" y="4404188"/>
              <a:ext cx="363251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游ゴシック" panose="020B0400000000000000" pitchFamily="34"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游ゴシック" panose="020B0400000000000000" pitchFamily="34"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游ゴシック" panose="020B0400000000000000" pitchFamily="34"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ltLang="ja-JP" sz="1100" b="1" dirty="0">
                  <a:solidFill>
                    <a:prstClr val="black"/>
                  </a:solidFill>
                  <a:latin typeface="Calibri 本文"/>
                  <a:ea typeface="メイリオ" pitchFamily="50" charset="-128"/>
                  <a:cs typeface="Times New Roman" panose="02020603050405020304" pitchFamily="18" charset="0"/>
                </a:rPr>
                <a:t>E</a:t>
              </a:r>
              <a:r>
                <a:rPr kumimoji="1" lang="en-US" altLang="ja-JP" sz="1100" b="1" i="0" u="none" strike="noStrike" kern="1200" cap="none" spc="0" normalizeH="0" baseline="0" noProof="0" dirty="0" err="1" smtClean="0">
                  <a:ln>
                    <a:noFill/>
                  </a:ln>
                  <a:solidFill>
                    <a:prstClr val="black"/>
                  </a:solidFill>
                  <a:effectLst/>
                  <a:uLnTx/>
                  <a:uFillTx/>
                  <a:latin typeface="Calibri 本文"/>
                  <a:ea typeface="メイリオ" pitchFamily="50" charset="-128"/>
                  <a:cs typeface="Times New Roman" panose="02020603050405020304" pitchFamily="18" charset="0"/>
                </a:rPr>
                <a:t>xtended</a:t>
              </a:r>
              <a:r>
                <a:rPr kumimoji="1" lang="en-US" altLang="ja-JP" sz="1100" b="1" i="0" u="none" strike="noStrike" kern="1200" cap="none" spc="0" normalizeH="0" baseline="0" noProof="0" dirty="0" smtClean="0">
                  <a:ln>
                    <a:noFill/>
                  </a:ln>
                  <a:solidFill>
                    <a:prstClr val="black"/>
                  </a:solidFill>
                  <a:effectLst/>
                  <a:uLnTx/>
                  <a:uFillTx/>
                  <a:latin typeface="Calibri 本文"/>
                  <a:ea typeface="メイリオ" pitchFamily="50" charset="-128"/>
                  <a:cs typeface="Times New Roman" panose="02020603050405020304" pitchFamily="18" charset="0"/>
                </a:rPr>
                <a:t> </a:t>
              </a:r>
              <a:r>
                <a:rPr kumimoji="1" lang="en-US" altLang="ja-JP" sz="1100" b="1" i="0" u="none" strike="noStrike" kern="1200" cap="none" spc="0" normalizeH="0" baseline="0" noProof="0" dirty="0">
                  <a:ln>
                    <a:noFill/>
                  </a:ln>
                  <a:solidFill>
                    <a:prstClr val="black"/>
                  </a:solidFill>
                  <a:effectLst/>
                  <a:uLnTx/>
                  <a:uFillTx/>
                  <a:latin typeface="Calibri 本文"/>
                  <a:ea typeface="メイリオ" pitchFamily="50" charset="-128"/>
                  <a:cs typeface="Times New Roman" panose="02020603050405020304" pitchFamily="18" charset="0"/>
                </a:rPr>
                <a:t>to </a:t>
              </a:r>
              <a:r>
                <a:rPr kumimoji="1" lang="en-US" altLang="ja-JP" sz="1100" b="1" i="0" u="none" strike="noStrike" kern="1200" cap="none" spc="0" normalizeH="0" baseline="0" noProof="0" dirty="0" smtClean="0">
                  <a:ln>
                    <a:noFill/>
                  </a:ln>
                  <a:solidFill>
                    <a:prstClr val="black"/>
                  </a:solidFill>
                  <a:effectLst/>
                  <a:uLnTx/>
                  <a:uFillTx/>
                  <a:latin typeface="Calibri 本文"/>
                  <a:ea typeface="メイリオ" pitchFamily="50" charset="-128"/>
                  <a:cs typeface="Times New Roman" panose="02020603050405020304" pitchFamily="18" charset="0"/>
                </a:rPr>
                <a:t>30-40 </a:t>
              </a:r>
              <a:r>
                <a:rPr kumimoji="1" lang="en-US" altLang="ja-JP" sz="1100" b="1" i="0" u="none" strike="noStrike" kern="1200" cap="none" spc="0" normalizeH="0" baseline="0" noProof="0" dirty="0">
                  <a:ln>
                    <a:noFill/>
                  </a:ln>
                  <a:solidFill>
                    <a:prstClr val="black"/>
                  </a:solidFill>
                  <a:effectLst/>
                  <a:uLnTx/>
                  <a:uFillTx/>
                  <a:latin typeface="Calibri 本文"/>
                  <a:ea typeface="メイリオ" pitchFamily="50" charset="-128"/>
                  <a:cs typeface="Times New Roman" panose="02020603050405020304" pitchFamily="18" charset="0"/>
                </a:rPr>
                <a:t>years</a:t>
              </a:r>
              <a:endParaRPr kumimoji="1" lang="ja-JP" altLang="en-US" sz="1100" b="1" i="0" u="none" strike="noStrike" kern="1200" cap="none" spc="0" normalizeH="0" baseline="0" noProof="0" dirty="0">
                <a:ln>
                  <a:noFill/>
                </a:ln>
                <a:solidFill>
                  <a:prstClr val="black"/>
                </a:solidFill>
                <a:effectLst/>
                <a:uLnTx/>
                <a:uFillTx/>
                <a:latin typeface="Calibri 本文"/>
                <a:ea typeface="メイリオ" pitchFamily="50" charset="-128"/>
                <a:cs typeface="Times New Roman" panose="02020603050405020304" pitchFamily="18" charset="0"/>
              </a:endParaRPr>
            </a:p>
          </p:txBody>
        </p:sp>
        <p:sp>
          <p:nvSpPr>
            <p:cNvPr id="360" name="正方形/長方形 359"/>
            <p:cNvSpPr/>
            <p:nvPr/>
          </p:nvSpPr>
          <p:spPr>
            <a:xfrm>
              <a:off x="38654" y="2865116"/>
              <a:ext cx="1531098" cy="420938"/>
            </a:xfrm>
            <a:prstGeom prst="rect">
              <a:avLst/>
            </a:prstGeom>
            <a:noFill/>
            <a:ln w="57150">
              <a:solidFill>
                <a:srgbClr val="92D05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p>
          </p:txBody>
        </p:sp>
        <p:sp>
          <p:nvSpPr>
            <p:cNvPr id="361" name="正方形/長方形 360"/>
            <p:cNvSpPr/>
            <p:nvPr/>
          </p:nvSpPr>
          <p:spPr>
            <a:xfrm>
              <a:off x="1482440" y="3431853"/>
              <a:ext cx="1099298" cy="436567"/>
            </a:xfrm>
            <a:prstGeom prst="rect">
              <a:avLst/>
            </a:prstGeom>
            <a:noFill/>
            <a:ln w="57150">
              <a:solidFill>
                <a:srgbClr val="FF9933"/>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p>
          </p:txBody>
        </p:sp>
      </p:grpSp>
      <p:sp>
        <p:nvSpPr>
          <p:cNvPr id="349" name="正方形/長方形 348">
            <a:extLst>
              <a:ext uri="{FF2B5EF4-FFF2-40B4-BE49-F238E27FC236}">
                <a16:creationId xmlns:a16="http://schemas.microsoft.com/office/drawing/2014/main" id="{4DB8A199-25D2-43D0-AA3E-378BB8010715}"/>
              </a:ext>
            </a:extLst>
          </p:cNvPr>
          <p:cNvSpPr/>
          <p:nvPr/>
        </p:nvSpPr>
        <p:spPr bwMode="auto">
          <a:xfrm>
            <a:off x="69812" y="535761"/>
            <a:ext cx="9709961" cy="1700923"/>
          </a:xfrm>
          <a:prstGeom prst="rect">
            <a:avLst/>
          </a:prstGeom>
          <a:noFill/>
          <a:ln w="9525">
            <a:solidFill>
              <a:schemeClr val="tx1"/>
            </a:solidFill>
            <a:miter lim="800000"/>
            <a:headEnd/>
            <a:tailEnd/>
          </a:ln>
          <a:effectLst/>
          <a:extLst/>
        </p:spPr>
        <p:txBody>
          <a:bodyPr anchor="ctr"/>
          <a:lstStyle/>
          <a:p>
            <a:pPr marL="182563" lvl="0" indent="-182563" defTabSz="457200">
              <a:spcAft>
                <a:spcPts val="600"/>
              </a:spcAft>
              <a:buFont typeface="Meiryo UI" panose="020B0604030504040204" pitchFamily="50" charset="-128"/>
              <a:buChar char="◇"/>
              <a:tabLst>
                <a:tab pos="92075" algn="l"/>
                <a:tab pos="365125" algn="l"/>
              </a:tabLst>
              <a:defRPr/>
            </a:pPr>
            <a:r>
              <a:rPr lang="en-US" altLang="ja-JP" sz="16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 </a:t>
            </a:r>
            <a:r>
              <a:rPr lang="en-US" altLang="ja-JP" sz="1600" b="1" u="sng"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Fukushima Daiichi Decommissioning </a:t>
            </a:r>
            <a:r>
              <a:rPr lang="en-IN" altLang="ja-JP" sz="1600" b="1" u="sng"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is a continuous risk reduction activity</a:t>
            </a:r>
            <a:r>
              <a:rPr lang="en-IN" altLang="ja-JP" sz="16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 to protect the people and the environment from the risks associated with radioactive substances by:</a:t>
            </a:r>
          </a:p>
          <a:p>
            <a:pPr marL="764544" lvl="1" indent="-285750" defTabSz="457200">
              <a:buFont typeface="Wingdings" panose="05000000000000000000" pitchFamily="2" charset="2"/>
              <a:buChar char="ü"/>
              <a:tabLst>
                <a:tab pos="92075" algn="l"/>
                <a:tab pos="365125" algn="l"/>
              </a:tabLst>
              <a:defRPr/>
            </a:pPr>
            <a:r>
              <a:rPr lang="en-US" altLang="ja-JP" sz="1400" dirty="0">
                <a:solidFill>
                  <a:schemeClr val="bg2">
                    <a:lumMod val="25000"/>
                  </a:schemeClr>
                </a:solidFill>
                <a:latin typeface="Meiryo UI" panose="020B0604030504040204" pitchFamily="50" charset="-128"/>
                <a:ea typeface="Meiryo UI" panose="020B0604030504040204" pitchFamily="50" charset="-128"/>
                <a:cs typeface="Times New Roman" panose="02020603050405020304" pitchFamily="18" charset="0"/>
              </a:rPr>
              <a:t>Removing </a:t>
            </a:r>
            <a:r>
              <a:rPr lang="en-US" altLang="ja-JP" sz="1400" u="sng" dirty="0">
                <a:solidFill>
                  <a:schemeClr val="bg2">
                    <a:lumMod val="25000"/>
                  </a:schemeClr>
                </a:solidFill>
                <a:latin typeface="Meiryo UI" panose="020B0604030504040204" pitchFamily="50" charset="-128"/>
                <a:ea typeface="Meiryo UI" panose="020B0604030504040204" pitchFamily="50" charset="-128"/>
                <a:cs typeface="Times New Roman" panose="02020603050405020304" pitchFamily="18" charset="0"/>
              </a:rPr>
              <a:t>spent fuel</a:t>
            </a:r>
            <a:r>
              <a:rPr lang="en-US" altLang="ja-JP" sz="1400" dirty="0">
                <a:solidFill>
                  <a:schemeClr val="bg2">
                    <a:lumMod val="25000"/>
                  </a:schemeClr>
                </a:solidFill>
                <a:latin typeface="Meiryo UI" panose="020B0604030504040204" pitchFamily="50" charset="-128"/>
                <a:ea typeface="Meiryo UI" panose="020B0604030504040204" pitchFamily="50" charset="-128"/>
                <a:cs typeface="Times New Roman" panose="02020603050405020304" pitchFamily="18" charset="0"/>
              </a:rPr>
              <a:t> and </a:t>
            </a:r>
            <a:r>
              <a:rPr lang="en-US" altLang="ja-JP" sz="1400" u="sng" dirty="0">
                <a:solidFill>
                  <a:schemeClr val="bg2">
                    <a:lumMod val="25000"/>
                  </a:schemeClr>
                </a:solidFill>
                <a:latin typeface="Meiryo UI" panose="020B0604030504040204" pitchFamily="50" charset="-128"/>
                <a:ea typeface="Meiryo UI" panose="020B0604030504040204" pitchFamily="50" charset="-128"/>
                <a:cs typeface="Times New Roman" panose="02020603050405020304" pitchFamily="18" charset="0"/>
              </a:rPr>
              <a:t>fuel debris </a:t>
            </a:r>
            <a:r>
              <a:rPr lang="en-US" altLang="ja-JP" sz="1400" dirty="0">
                <a:solidFill>
                  <a:schemeClr val="bg2">
                    <a:lumMod val="25000"/>
                  </a:schemeClr>
                </a:solidFill>
                <a:latin typeface="Meiryo UI" panose="020B0604030504040204" pitchFamily="50" charset="-128"/>
                <a:ea typeface="Meiryo UI" panose="020B0604030504040204" pitchFamily="50" charset="-128"/>
                <a:cs typeface="Times New Roman" panose="02020603050405020304" pitchFamily="18" charset="0"/>
              </a:rPr>
              <a:t>from the Reactor Building</a:t>
            </a:r>
            <a:r>
              <a:rPr lang="ja-JP" altLang="en-US" sz="1400" dirty="0">
                <a:solidFill>
                  <a:schemeClr val="bg2">
                    <a:lumMod val="25000"/>
                  </a:schemeClr>
                </a:solidFill>
                <a:latin typeface="Meiryo UI" panose="020B0604030504040204" pitchFamily="50" charset="-128"/>
                <a:ea typeface="Meiryo UI" panose="020B0604030504040204" pitchFamily="50" charset="-128"/>
                <a:cs typeface="Times New Roman" panose="02020603050405020304" pitchFamily="18" charset="0"/>
              </a:rPr>
              <a:t>　</a:t>
            </a:r>
            <a:endParaRPr lang="en-US" altLang="ja-JP" sz="1400" dirty="0">
              <a:solidFill>
                <a:schemeClr val="bg2">
                  <a:lumMod val="25000"/>
                </a:schemeClr>
              </a:solidFill>
              <a:latin typeface="Meiryo UI" panose="020B0604030504040204" pitchFamily="50" charset="-128"/>
              <a:ea typeface="Meiryo UI" panose="020B0604030504040204" pitchFamily="50" charset="-128"/>
              <a:cs typeface="Times New Roman" panose="02020603050405020304" pitchFamily="18" charset="0"/>
            </a:endParaRPr>
          </a:p>
          <a:p>
            <a:pPr marL="764544" lvl="1" indent="-285750" defTabSz="457200">
              <a:buFont typeface="Wingdings" panose="05000000000000000000" pitchFamily="2" charset="2"/>
              <a:buChar char="ü"/>
              <a:tabLst>
                <a:tab pos="92075" algn="l"/>
                <a:tab pos="365125" algn="l"/>
              </a:tabLst>
              <a:defRPr/>
            </a:pPr>
            <a:r>
              <a:rPr lang="en-US" altLang="ja-JP" sz="1400" dirty="0" smtClean="0">
                <a:solidFill>
                  <a:schemeClr val="bg2">
                    <a:lumMod val="25000"/>
                  </a:schemeClr>
                </a:solidFill>
                <a:latin typeface="Meiryo UI" panose="020B0604030504040204" pitchFamily="50" charset="-128"/>
                <a:ea typeface="Meiryo UI" panose="020B0604030504040204" pitchFamily="50" charset="-128"/>
                <a:cs typeface="Times New Roman" panose="02020603050405020304" pitchFamily="18" charset="0"/>
              </a:rPr>
              <a:t>Reducing </a:t>
            </a:r>
            <a:r>
              <a:rPr lang="en-US" altLang="ja-JP" sz="1400" dirty="0">
                <a:solidFill>
                  <a:schemeClr val="bg2">
                    <a:lumMod val="25000"/>
                  </a:schemeClr>
                </a:solidFill>
                <a:latin typeface="Meiryo UI" panose="020B0604030504040204" pitchFamily="50" charset="-128"/>
                <a:ea typeface="Meiryo UI" panose="020B0604030504040204" pitchFamily="50" charset="-128"/>
                <a:cs typeface="Times New Roman" panose="02020603050405020304" pitchFamily="18" charset="0"/>
              </a:rPr>
              <a:t>the risks associated with </a:t>
            </a:r>
            <a:r>
              <a:rPr lang="en-US" altLang="ja-JP" sz="1400" u="sng" dirty="0">
                <a:solidFill>
                  <a:schemeClr val="bg2">
                    <a:lumMod val="25000"/>
                  </a:schemeClr>
                </a:solidFill>
                <a:latin typeface="Meiryo UI" panose="020B0604030504040204" pitchFamily="50" charset="-128"/>
                <a:ea typeface="Meiryo UI" panose="020B0604030504040204" pitchFamily="50" charset="-128"/>
                <a:cs typeface="Times New Roman" panose="02020603050405020304" pitchFamily="18" charset="0"/>
              </a:rPr>
              <a:t>contaminated water</a:t>
            </a:r>
            <a:r>
              <a:rPr lang="en-US" altLang="ja-JP" sz="1400" dirty="0">
                <a:solidFill>
                  <a:schemeClr val="bg2">
                    <a:lumMod val="25000"/>
                  </a:schemeClr>
                </a:solidFill>
                <a:latin typeface="Meiryo UI" panose="020B0604030504040204" pitchFamily="50" charset="-128"/>
                <a:ea typeface="Meiryo UI" panose="020B0604030504040204" pitchFamily="50" charset="-128"/>
                <a:cs typeface="Times New Roman" panose="02020603050405020304" pitchFamily="18" charset="0"/>
              </a:rPr>
              <a:t> and </a:t>
            </a:r>
            <a:r>
              <a:rPr lang="en-US" altLang="ja-JP" sz="1400" u="sng" dirty="0">
                <a:solidFill>
                  <a:schemeClr val="bg2">
                    <a:lumMod val="25000"/>
                  </a:schemeClr>
                </a:solidFill>
                <a:latin typeface="Meiryo UI" panose="020B0604030504040204" pitchFamily="50" charset="-128"/>
                <a:ea typeface="Meiryo UI" panose="020B0604030504040204" pitchFamily="50" charset="-128"/>
                <a:cs typeface="Times New Roman" panose="02020603050405020304" pitchFamily="18" charset="0"/>
              </a:rPr>
              <a:t>radioactive </a:t>
            </a:r>
            <a:r>
              <a:rPr lang="en-US" altLang="ja-JP" sz="1400" u="sng" dirty="0" smtClean="0">
                <a:solidFill>
                  <a:schemeClr val="bg2">
                    <a:lumMod val="25000"/>
                  </a:schemeClr>
                </a:solidFill>
                <a:latin typeface="Meiryo UI" panose="020B0604030504040204" pitchFamily="50" charset="-128"/>
                <a:ea typeface="Meiryo UI" panose="020B0604030504040204" pitchFamily="50" charset="-128"/>
                <a:cs typeface="Times New Roman" panose="02020603050405020304" pitchFamily="18" charset="0"/>
              </a:rPr>
              <a:t>waste</a:t>
            </a:r>
          </a:p>
          <a:p>
            <a:pPr lvl="0" defTabSz="457200">
              <a:spcBef>
                <a:spcPts val="600"/>
              </a:spcBef>
              <a:tabLst>
                <a:tab pos="92075" algn="l"/>
                <a:tab pos="365125" algn="l"/>
              </a:tabLst>
              <a:defRPr/>
            </a:pPr>
            <a:r>
              <a:rPr kumimoji="0"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lang="en-US" altLang="ja-JP" sz="1600" b="1" u="sng"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Safe and steady decommissioning is a prerequisite for reconstruction of </a:t>
            </a:r>
            <a:r>
              <a:rPr lang="en-US" altLang="ja-JP" sz="1600" b="1" u="sng"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Fukushima</a:t>
            </a:r>
            <a:endParaRPr lang="en-US" altLang="ja-JP" sz="1600" b="1" u="sng" dirty="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p:txBody>
      </p:sp>
      <p:grpSp>
        <p:nvGrpSpPr>
          <p:cNvPr id="758" name="グループ化 757"/>
          <p:cNvGrpSpPr/>
          <p:nvPr/>
        </p:nvGrpSpPr>
        <p:grpSpPr>
          <a:xfrm>
            <a:off x="333366" y="2508547"/>
            <a:ext cx="8784976" cy="2124075"/>
            <a:chOff x="220377" y="4678291"/>
            <a:chExt cx="8784976" cy="2124075"/>
          </a:xfrm>
        </p:grpSpPr>
        <p:grpSp>
          <p:nvGrpSpPr>
            <p:cNvPr id="759" name="グループ化 5"/>
            <p:cNvGrpSpPr>
              <a:grpSpLocks/>
            </p:cNvGrpSpPr>
            <p:nvPr/>
          </p:nvGrpSpPr>
          <p:grpSpPr bwMode="auto">
            <a:xfrm>
              <a:off x="220377" y="4678291"/>
              <a:ext cx="2051050" cy="2124075"/>
              <a:chOff x="7344470" y="3172197"/>
              <a:chExt cx="2050113" cy="2123175"/>
            </a:xfrm>
          </p:grpSpPr>
          <p:sp>
            <p:nvSpPr>
              <p:cNvPr id="770" name="Rectangle 4072"/>
              <p:cNvSpPr>
                <a:spLocks noChangeArrowheads="1"/>
              </p:cNvSpPr>
              <p:nvPr/>
            </p:nvSpPr>
            <p:spPr bwMode="auto">
              <a:xfrm flipH="1">
                <a:off x="7755445" y="4922468"/>
                <a:ext cx="253884" cy="247545"/>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957263">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游ゴシック" panose="020B0400000000000000" pitchFamily="34" charset="-128"/>
                  </a:defRPr>
                </a:lvl1pPr>
                <a:lvl2pPr marL="742950" indent="-285750" defTabSz="957263">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游ゴシック" panose="020B0400000000000000" pitchFamily="34" charset="-128"/>
                  </a:defRPr>
                </a:lvl2pPr>
                <a:lvl3pPr marL="1143000" indent="-228600" defTabSz="957263">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游ゴシック" panose="020B0400000000000000" pitchFamily="34" charset="-128"/>
                  </a:defRPr>
                </a:lvl3pPr>
                <a:lvl4pPr marL="1600200" indent="-228600" defTabSz="957263">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4pPr>
                <a:lvl5pPr marL="2057400" indent="-228600" defTabSz="957263">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5pPr>
                <a:lvl6pPr marL="25146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6pPr>
                <a:lvl7pPr marL="29718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7pPr>
                <a:lvl8pPr marL="34290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8pPr>
                <a:lvl9pPr marL="38862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9pPr>
              </a:lstStyle>
              <a:p>
                <a:pPr marL="0" marR="0" lvl="0" indent="0" algn="l" defTabSz="957263" rtl="0" eaLnBrk="1" fontAlgn="auto" latinLnBrk="0" hangingPunct="1">
                  <a:lnSpc>
                    <a:spcPct val="100000"/>
                  </a:lnSpc>
                  <a:spcBef>
                    <a:spcPct val="0"/>
                  </a:spcBef>
                  <a:spcAft>
                    <a:spcPts val="0"/>
                  </a:spcAft>
                  <a:buClrTx/>
                  <a:buSzTx/>
                  <a:buFontTx/>
                  <a:buNone/>
                  <a:tabLst/>
                  <a:defRPr/>
                </a:pPr>
                <a:endParaRPr kumimoji="1" lang="ja-JP" altLang="en-US" sz="2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771" name="Rectangle 4073"/>
              <p:cNvSpPr>
                <a:spLocks noChangeArrowheads="1"/>
              </p:cNvSpPr>
              <p:nvPr/>
            </p:nvSpPr>
            <p:spPr bwMode="auto">
              <a:xfrm flipH="1">
                <a:off x="8693229" y="4928815"/>
                <a:ext cx="255471" cy="249131"/>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957263">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游ゴシック" panose="020B0400000000000000" pitchFamily="34" charset="-128"/>
                  </a:defRPr>
                </a:lvl1pPr>
                <a:lvl2pPr marL="742950" indent="-285750" defTabSz="957263">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游ゴシック" panose="020B0400000000000000" pitchFamily="34" charset="-128"/>
                  </a:defRPr>
                </a:lvl2pPr>
                <a:lvl3pPr marL="1143000" indent="-228600" defTabSz="957263">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游ゴシック" panose="020B0400000000000000" pitchFamily="34" charset="-128"/>
                  </a:defRPr>
                </a:lvl3pPr>
                <a:lvl4pPr marL="1600200" indent="-228600" defTabSz="957263">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4pPr>
                <a:lvl5pPr marL="2057400" indent="-228600" defTabSz="957263">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5pPr>
                <a:lvl6pPr marL="25146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6pPr>
                <a:lvl7pPr marL="29718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7pPr>
                <a:lvl8pPr marL="34290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8pPr>
                <a:lvl9pPr marL="38862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9pPr>
              </a:lstStyle>
              <a:p>
                <a:pPr marL="0" marR="0" lvl="0" indent="0" algn="l" defTabSz="957263" rtl="0" eaLnBrk="1" fontAlgn="auto" latinLnBrk="0" hangingPunct="1">
                  <a:lnSpc>
                    <a:spcPct val="100000"/>
                  </a:lnSpc>
                  <a:spcBef>
                    <a:spcPct val="0"/>
                  </a:spcBef>
                  <a:spcAft>
                    <a:spcPts val="0"/>
                  </a:spcAft>
                  <a:buClrTx/>
                  <a:buSzTx/>
                  <a:buFontTx/>
                  <a:buNone/>
                  <a:tabLst/>
                  <a:defRPr/>
                </a:pPr>
                <a:endParaRPr kumimoji="1" lang="ja-JP" altLang="en-US" sz="2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772" name="Rectangle 4074"/>
              <p:cNvSpPr>
                <a:spLocks noChangeArrowheads="1"/>
              </p:cNvSpPr>
              <p:nvPr/>
            </p:nvSpPr>
            <p:spPr bwMode="auto">
              <a:xfrm flipH="1">
                <a:off x="7910949" y="4878037"/>
                <a:ext cx="888594" cy="245958"/>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957263">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游ゴシック" panose="020B0400000000000000" pitchFamily="34" charset="-128"/>
                  </a:defRPr>
                </a:lvl1pPr>
                <a:lvl2pPr marL="742950" indent="-285750" defTabSz="957263">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游ゴシック" panose="020B0400000000000000" pitchFamily="34" charset="-128"/>
                  </a:defRPr>
                </a:lvl2pPr>
                <a:lvl3pPr marL="1143000" indent="-228600" defTabSz="957263">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游ゴシック" panose="020B0400000000000000" pitchFamily="34" charset="-128"/>
                  </a:defRPr>
                </a:lvl3pPr>
                <a:lvl4pPr marL="1600200" indent="-228600" defTabSz="957263">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4pPr>
                <a:lvl5pPr marL="2057400" indent="-228600" defTabSz="957263">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5pPr>
                <a:lvl6pPr marL="25146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6pPr>
                <a:lvl7pPr marL="29718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7pPr>
                <a:lvl8pPr marL="34290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8pPr>
                <a:lvl9pPr marL="38862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9pPr>
              </a:lstStyle>
              <a:p>
                <a:pPr marL="0" marR="0" lvl="0" indent="0" algn="l" defTabSz="957263" rtl="0" eaLnBrk="1" fontAlgn="auto" latinLnBrk="0" hangingPunct="1">
                  <a:lnSpc>
                    <a:spcPct val="100000"/>
                  </a:lnSpc>
                  <a:spcBef>
                    <a:spcPct val="0"/>
                  </a:spcBef>
                  <a:spcAft>
                    <a:spcPts val="0"/>
                  </a:spcAft>
                  <a:buClrTx/>
                  <a:buSzTx/>
                  <a:buFontTx/>
                  <a:buNone/>
                  <a:tabLst/>
                  <a:defRPr/>
                </a:pPr>
                <a:endParaRPr kumimoji="1" lang="ja-JP" altLang="en-US" sz="2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773" name="Rectangle 4075"/>
              <p:cNvSpPr>
                <a:spLocks noChangeArrowheads="1"/>
              </p:cNvSpPr>
              <p:nvPr/>
            </p:nvSpPr>
            <p:spPr bwMode="auto">
              <a:xfrm flipH="1">
                <a:off x="7941097" y="4820911"/>
                <a:ext cx="818776" cy="26182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957263">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游ゴシック" panose="020B0400000000000000" pitchFamily="34" charset="-128"/>
                  </a:defRPr>
                </a:lvl1pPr>
                <a:lvl2pPr marL="742950" indent="-285750" defTabSz="957263">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游ゴシック" panose="020B0400000000000000" pitchFamily="34" charset="-128"/>
                  </a:defRPr>
                </a:lvl2pPr>
                <a:lvl3pPr marL="1143000" indent="-228600" defTabSz="957263">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游ゴシック" panose="020B0400000000000000" pitchFamily="34" charset="-128"/>
                  </a:defRPr>
                </a:lvl3pPr>
                <a:lvl4pPr marL="1600200" indent="-228600" defTabSz="957263">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4pPr>
                <a:lvl5pPr marL="2057400" indent="-228600" defTabSz="957263">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5pPr>
                <a:lvl6pPr marL="25146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6pPr>
                <a:lvl7pPr marL="29718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7pPr>
                <a:lvl8pPr marL="34290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8pPr>
                <a:lvl9pPr marL="38862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9pPr>
              </a:lstStyle>
              <a:p>
                <a:pPr marL="0" marR="0" lvl="0" indent="0" algn="l" defTabSz="957263" rtl="0" eaLnBrk="1" fontAlgn="auto" latinLnBrk="0" hangingPunct="1">
                  <a:lnSpc>
                    <a:spcPct val="100000"/>
                  </a:lnSpc>
                  <a:spcBef>
                    <a:spcPct val="0"/>
                  </a:spcBef>
                  <a:spcAft>
                    <a:spcPts val="0"/>
                  </a:spcAft>
                  <a:buClrTx/>
                  <a:buSzTx/>
                  <a:buFontTx/>
                  <a:buNone/>
                  <a:tabLst/>
                  <a:defRPr/>
                </a:pPr>
                <a:endParaRPr kumimoji="1" lang="ja-JP" altLang="en-US" sz="2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774" name="Rectangle 4076"/>
              <p:cNvSpPr>
                <a:spLocks noChangeArrowheads="1"/>
              </p:cNvSpPr>
              <p:nvPr/>
            </p:nvSpPr>
            <p:spPr bwMode="auto">
              <a:xfrm flipH="1">
                <a:off x="8090254" y="4887558"/>
                <a:ext cx="542677" cy="209461"/>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957263">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游ゴシック" panose="020B0400000000000000" pitchFamily="34" charset="-128"/>
                  </a:defRPr>
                </a:lvl1pPr>
                <a:lvl2pPr marL="742950" indent="-285750" defTabSz="957263">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游ゴシック" panose="020B0400000000000000" pitchFamily="34" charset="-128"/>
                  </a:defRPr>
                </a:lvl2pPr>
                <a:lvl3pPr marL="1143000" indent="-228600" defTabSz="957263">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游ゴシック" panose="020B0400000000000000" pitchFamily="34" charset="-128"/>
                  </a:defRPr>
                </a:lvl3pPr>
                <a:lvl4pPr marL="1600200" indent="-228600" defTabSz="957263">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4pPr>
                <a:lvl5pPr marL="2057400" indent="-228600" defTabSz="957263">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5pPr>
                <a:lvl6pPr marL="25146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6pPr>
                <a:lvl7pPr marL="29718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7pPr>
                <a:lvl8pPr marL="34290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8pPr>
                <a:lvl9pPr marL="38862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9pPr>
              </a:lstStyle>
              <a:p>
                <a:pPr marL="0" marR="0" lvl="0" indent="0" algn="l" defTabSz="957263" rtl="0" eaLnBrk="1" fontAlgn="auto" latinLnBrk="0" hangingPunct="1">
                  <a:lnSpc>
                    <a:spcPct val="100000"/>
                  </a:lnSpc>
                  <a:spcBef>
                    <a:spcPct val="0"/>
                  </a:spcBef>
                  <a:spcAft>
                    <a:spcPts val="0"/>
                  </a:spcAft>
                  <a:buClrTx/>
                  <a:buSzTx/>
                  <a:buFontTx/>
                  <a:buNone/>
                  <a:tabLst/>
                  <a:defRPr/>
                </a:pPr>
                <a:endParaRPr kumimoji="1" lang="ja-JP" altLang="en-US" sz="2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775" name="Rectangle 4077"/>
              <p:cNvSpPr>
                <a:spLocks noChangeArrowheads="1"/>
              </p:cNvSpPr>
              <p:nvPr/>
            </p:nvSpPr>
            <p:spPr bwMode="auto">
              <a:xfrm flipH="1">
                <a:off x="8658320" y="3762497"/>
                <a:ext cx="434776" cy="390360"/>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957263">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游ゴシック" panose="020B0400000000000000" pitchFamily="34" charset="-128"/>
                  </a:defRPr>
                </a:lvl1pPr>
                <a:lvl2pPr marL="742950" indent="-285750" defTabSz="957263">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游ゴシック" panose="020B0400000000000000" pitchFamily="34" charset="-128"/>
                  </a:defRPr>
                </a:lvl2pPr>
                <a:lvl3pPr marL="1143000" indent="-228600" defTabSz="957263">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游ゴシック" panose="020B0400000000000000" pitchFamily="34" charset="-128"/>
                  </a:defRPr>
                </a:lvl3pPr>
                <a:lvl4pPr marL="1600200" indent="-228600" defTabSz="957263">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4pPr>
                <a:lvl5pPr marL="2057400" indent="-228600" defTabSz="957263">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5pPr>
                <a:lvl6pPr marL="25146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6pPr>
                <a:lvl7pPr marL="29718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7pPr>
                <a:lvl8pPr marL="34290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8pPr>
                <a:lvl9pPr marL="38862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9pPr>
              </a:lstStyle>
              <a:p>
                <a:pPr marL="0" marR="0" lvl="0" indent="0" algn="l" defTabSz="957263" rtl="0" eaLnBrk="1" fontAlgn="auto" latinLnBrk="0" hangingPunct="1">
                  <a:lnSpc>
                    <a:spcPct val="100000"/>
                  </a:lnSpc>
                  <a:spcBef>
                    <a:spcPct val="0"/>
                  </a:spcBef>
                  <a:spcAft>
                    <a:spcPts val="0"/>
                  </a:spcAft>
                  <a:buClrTx/>
                  <a:buSzTx/>
                  <a:buFontTx/>
                  <a:buNone/>
                  <a:tabLst/>
                  <a:defRPr/>
                </a:pPr>
                <a:endParaRPr kumimoji="1" lang="ja-JP" altLang="en-US" sz="2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pic>
            <p:nvPicPr>
              <p:cNvPr id="776" name="Picture 4078"/>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862767" y="3831409"/>
                <a:ext cx="152501" cy="16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7" name="Freeform 4079"/>
              <p:cNvSpPr>
                <a:spLocks/>
              </p:cNvSpPr>
              <p:nvPr/>
            </p:nvSpPr>
            <p:spPr bwMode="auto">
              <a:xfrm flipH="1">
                <a:off x="8669427" y="3762497"/>
                <a:ext cx="423668" cy="380839"/>
              </a:xfrm>
              <a:custGeom>
                <a:avLst/>
                <a:gdLst>
                  <a:gd name="T0" fmla="*/ 0 w 234"/>
                  <a:gd name="T1" fmla="*/ 2147483646 h 228"/>
                  <a:gd name="T2" fmla="*/ 0 w 234"/>
                  <a:gd name="T3" fmla="*/ 0 h 228"/>
                  <a:gd name="T4" fmla="*/ 2147483646 w 234"/>
                  <a:gd name="T5" fmla="*/ 0 h 228"/>
                  <a:gd name="T6" fmla="*/ 0 60000 65536"/>
                  <a:gd name="T7" fmla="*/ 0 60000 65536"/>
                  <a:gd name="T8" fmla="*/ 0 60000 65536"/>
                </a:gdLst>
                <a:ahLst/>
                <a:cxnLst>
                  <a:cxn ang="T6">
                    <a:pos x="T0" y="T1"/>
                  </a:cxn>
                  <a:cxn ang="T7">
                    <a:pos x="T2" y="T3"/>
                  </a:cxn>
                  <a:cxn ang="T8">
                    <a:pos x="T4" y="T5"/>
                  </a:cxn>
                </a:cxnLst>
                <a:rect l="0" t="0" r="r" b="b"/>
                <a:pathLst>
                  <a:path w="234" h="228">
                    <a:moveTo>
                      <a:pt x="0" y="228"/>
                    </a:moveTo>
                    <a:lnTo>
                      <a:pt x="0" y="0"/>
                    </a:lnTo>
                    <a:lnTo>
                      <a:pt x="234"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IN"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78" name="Freeform 4080"/>
              <p:cNvSpPr>
                <a:spLocks/>
              </p:cNvSpPr>
              <p:nvPr/>
            </p:nvSpPr>
            <p:spPr bwMode="auto">
              <a:xfrm flipH="1">
                <a:off x="8669427" y="3762497"/>
                <a:ext cx="423668" cy="380839"/>
              </a:xfrm>
              <a:custGeom>
                <a:avLst/>
                <a:gdLst>
                  <a:gd name="T0" fmla="*/ 2147483646 w 234"/>
                  <a:gd name="T1" fmla="*/ 0 h 228"/>
                  <a:gd name="T2" fmla="*/ 2147483646 w 234"/>
                  <a:gd name="T3" fmla="*/ 2147483646 h 228"/>
                  <a:gd name="T4" fmla="*/ 0 w 234"/>
                  <a:gd name="T5" fmla="*/ 2147483646 h 228"/>
                  <a:gd name="T6" fmla="*/ 0 60000 65536"/>
                  <a:gd name="T7" fmla="*/ 0 60000 65536"/>
                  <a:gd name="T8" fmla="*/ 0 60000 65536"/>
                </a:gdLst>
                <a:ahLst/>
                <a:cxnLst>
                  <a:cxn ang="T6">
                    <a:pos x="T0" y="T1"/>
                  </a:cxn>
                  <a:cxn ang="T7">
                    <a:pos x="T2" y="T3"/>
                  </a:cxn>
                  <a:cxn ang="T8">
                    <a:pos x="T4" y="T5"/>
                  </a:cxn>
                </a:cxnLst>
                <a:rect l="0" t="0" r="r" b="b"/>
                <a:pathLst>
                  <a:path w="234" h="228">
                    <a:moveTo>
                      <a:pt x="234" y="0"/>
                    </a:moveTo>
                    <a:lnTo>
                      <a:pt x="234" y="228"/>
                    </a:lnTo>
                    <a:lnTo>
                      <a:pt x="0" y="228"/>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IN"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79" name="Rectangle 4081"/>
              <p:cNvSpPr>
                <a:spLocks noChangeArrowheads="1"/>
              </p:cNvSpPr>
              <p:nvPr/>
            </p:nvSpPr>
            <p:spPr bwMode="auto">
              <a:xfrm flipH="1">
                <a:off x="8658320" y="3762497"/>
                <a:ext cx="434776" cy="390360"/>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957263">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游ゴシック" panose="020B0400000000000000" pitchFamily="34" charset="-128"/>
                  </a:defRPr>
                </a:lvl1pPr>
                <a:lvl2pPr marL="742950" indent="-285750" defTabSz="957263">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游ゴシック" panose="020B0400000000000000" pitchFamily="34" charset="-128"/>
                  </a:defRPr>
                </a:lvl2pPr>
                <a:lvl3pPr marL="1143000" indent="-228600" defTabSz="957263">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游ゴシック" panose="020B0400000000000000" pitchFamily="34" charset="-128"/>
                  </a:defRPr>
                </a:lvl3pPr>
                <a:lvl4pPr marL="1600200" indent="-228600" defTabSz="957263">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4pPr>
                <a:lvl5pPr marL="2057400" indent="-228600" defTabSz="957263">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5pPr>
                <a:lvl6pPr marL="25146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6pPr>
                <a:lvl7pPr marL="29718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7pPr>
                <a:lvl8pPr marL="34290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8pPr>
                <a:lvl9pPr marL="38862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9pPr>
              </a:lstStyle>
              <a:p>
                <a:pPr marL="0" marR="0" lvl="0" indent="0" algn="l" defTabSz="957263" rtl="0" eaLnBrk="1" fontAlgn="auto" latinLnBrk="0" hangingPunct="1">
                  <a:lnSpc>
                    <a:spcPct val="100000"/>
                  </a:lnSpc>
                  <a:spcBef>
                    <a:spcPct val="0"/>
                  </a:spcBef>
                  <a:spcAft>
                    <a:spcPts val="0"/>
                  </a:spcAft>
                  <a:buClrTx/>
                  <a:buSzTx/>
                  <a:buFontTx/>
                  <a:buNone/>
                  <a:tabLst/>
                  <a:defRPr/>
                </a:pPr>
                <a:endParaRPr kumimoji="1" lang="ja-JP" altLang="en-US" sz="2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780" name="Rectangle 4082"/>
              <p:cNvSpPr>
                <a:spLocks noChangeArrowheads="1"/>
              </p:cNvSpPr>
              <p:nvPr/>
            </p:nvSpPr>
            <p:spPr bwMode="auto">
              <a:xfrm flipH="1">
                <a:off x="7622156" y="5004983"/>
                <a:ext cx="1470940" cy="247545"/>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957263">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游ゴシック" panose="020B0400000000000000" pitchFamily="34" charset="-128"/>
                  </a:defRPr>
                </a:lvl1pPr>
                <a:lvl2pPr marL="742950" indent="-285750" defTabSz="957263">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游ゴシック" panose="020B0400000000000000" pitchFamily="34" charset="-128"/>
                  </a:defRPr>
                </a:lvl2pPr>
                <a:lvl3pPr marL="1143000" indent="-228600" defTabSz="957263">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游ゴシック" panose="020B0400000000000000" pitchFamily="34" charset="-128"/>
                  </a:defRPr>
                </a:lvl3pPr>
                <a:lvl4pPr marL="1600200" indent="-228600" defTabSz="957263">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4pPr>
                <a:lvl5pPr marL="2057400" indent="-228600" defTabSz="957263">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5pPr>
                <a:lvl6pPr marL="25146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6pPr>
                <a:lvl7pPr marL="29718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7pPr>
                <a:lvl8pPr marL="34290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8pPr>
                <a:lvl9pPr marL="38862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9pPr>
              </a:lstStyle>
              <a:p>
                <a:pPr marL="0" marR="0" lvl="0" indent="0" algn="l" defTabSz="957263" rtl="0" eaLnBrk="1" fontAlgn="auto" latinLnBrk="0" hangingPunct="1">
                  <a:lnSpc>
                    <a:spcPct val="100000"/>
                  </a:lnSpc>
                  <a:spcBef>
                    <a:spcPct val="0"/>
                  </a:spcBef>
                  <a:spcAft>
                    <a:spcPts val="0"/>
                  </a:spcAft>
                  <a:buClrTx/>
                  <a:buSzTx/>
                  <a:buFontTx/>
                  <a:buNone/>
                  <a:tabLst/>
                  <a:defRPr/>
                </a:pPr>
                <a:endParaRPr kumimoji="1" lang="ja-JP" altLang="en-US" sz="2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pic>
            <p:nvPicPr>
              <p:cNvPr id="781" name="Picture 408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862767" y="5072781"/>
                <a:ext cx="152501" cy="111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2" name="Freeform 4084"/>
              <p:cNvSpPr>
                <a:spLocks/>
              </p:cNvSpPr>
              <p:nvPr/>
            </p:nvSpPr>
            <p:spPr bwMode="auto">
              <a:xfrm flipH="1">
                <a:off x="7631677" y="5004983"/>
                <a:ext cx="1461419" cy="239610"/>
              </a:xfrm>
              <a:custGeom>
                <a:avLst/>
                <a:gdLst>
                  <a:gd name="T0" fmla="*/ 0 w 810"/>
                  <a:gd name="T1" fmla="*/ 2147483646 h 144"/>
                  <a:gd name="T2" fmla="*/ 0 w 810"/>
                  <a:gd name="T3" fmla="*/ 0 h 144"/>
                  <a:gd name="T4" fmla="*/ 2147483646 w 810"/>
                  <a:gd name="T5" fmla="*/ 0 h 144"/>
                  <a:gd name="T6" fmla="*/ 0 60000 65536"/>
                  <a:gd name="T7" fmla="*/ 0 60000 65536"/>
                  <a:gd name="T8" fmla="*/ 0 60000 65536"/>
                </a:gdLst>
                <a:ahLst/>
                <a:cxnLst>
                  <a:cxn ang="T6">
                    <a:pos x="T0" y="T1"/>
                  </a:cxn>
                  <a:cxn ang="T7">
                    <a:pos x="T2" y="T3"/>
                  </a:cxn>
                  <a:cxn ang="T8">
                    <a:pos x="T4" y="T5"/>
                  </a:cxn>
                </a:cxnLst>
                <a:rect l="0" t="0" r="r" b="b"/>
                <a:pathLst>
                  <a:path w="810" h="144">
                    <a:moveTo>
                      <a:pt x="0" y="144"/>
                    </a:moveTo>
                    <a:lnTo>
                      <a:pt x="0" y="0"/>
                    </a:lnTo>
                    <a:lnTo>
                      <a:pt x="81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IN"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83" name="Freeform 4085"/>
              <p:cNvSpPr>
                <a:spLocks/>
              </p:cNvSpPr>
              <p:nvPr/>
            </p:nvSpPr>
            <p:spPr bwMode="auto">
              <a:xfrm flipH="1">
                <a:off x="7631677" y="5004983"/>
                <a:ext cx="1461419" cy="239610"/>
              </a:xfrm>
              <a:custGeom>
                <a:avLst/>
                <a:gdLst>
                  <a:gd name="T0" fmla="*/ 2147483646 w 810"/>
                  <a:gd name="T1" fmla="*/ 0 h 144"/>
                  <a:gd name="T2" fmla="*/ 2147483646 w 810"/>
                  <a:gd name="T3" fmla="*/ 2147483646 h 144"/>
                  <a:gd name="T4" fmla="*/ 0 w 810"/>
                  <a:gd name="T5" fmla="*/ 2147483646 h 144"/>
                  <a:gd name="T6" fmla="*/ 0 60000 65536"/>
                  <a:gd name="T7" fmla="*/ 0 60000 65536"/>
                  <a:gd name="T8" fmla="*/ 0 60000 65536"/>
                </a:gdLst>
                <a:ahLst/>
                <a:cxnLst>
                  <a:cxn ang="T6">
                    <a:pos x="T0" y="T1"/>
                  </a:cxn>
                  <a:cxn ang="T7">
                    <a:pos x="T2" y="T3"/>
                  </a:cxn>
                  <a:cxn ang="T8">
                    <a:pos x="T4" y="T5"/>
                  </a:cxn>
                </a:cxnLst>
                <a:rect l="0" t="0" r="r" b="b"/>
                <a:pathLst>
                  <a:path w="810" h="144">
                    <a:moveTo>
                      <a:pt x="810" y="0"/>
                    </a:moveTo>
                    <a:lnTo>
                      <a:pt x="810" y="144"/>
                    </a:lnTo>
                    <a:lnTo>
                      <a:pt x="0" y="144"/>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IN"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84" name="Rectangle 4086"/>
              <p:cNvSpPr>
                <a:spLocks noChangeArrowheads="1"/>
              </p:cNvSpPr>
              <p:nvPr/>
            </p:nvSpPr>
            <p:spPr bwMode="auto">
              <a:xfrm flipH="1">
                <a:off x="7622156" y="4947857"/>
                <a:ext cx="1470940" cy="304671"/>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957263">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游ゴシック" panose="020B0400000000000000" pitchFamily="34" charset="-128"/>
                  </a:defRPr>
                </a:lvl1pPr>
                <a:lvl2pPr marL="742950" indent="-285750" defTabSz="957263">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游ゴシック" panose="020B0400000000000000" pitchFamily="34" charset="-128"/>
                  </a:defRPr>
                </a:lvl2pPr>
                <a:lvl3pPr marL="1143000" indent="-228600" defTabSz="957263">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游ゴシック" panose="020B0400000000000000" pitchFamily="34" charset="-128"/>
                  </a:defRPr>
                </a:lvl3pPr>
                <a:lvl4pPr marL="1600200" indent="-228600" defTabSz="957263">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4pPr>
                <a:lvl5pPr marL="2057400" indent="-228600" defTabSz="957263">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5pPr>
                <a:lvl6pPr marL="25146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6pPr>
                <a:lvl7pPr marL="29718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7pPr>
                <a:lvl8pPr marL="34290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8pPr>
                <a:lvl9pPr marL="38862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9pPr>
              </a:lstStyle>
              <a:p>
                <a:pPr marL="0" marR="0" lvl="0" indent="0" algn="l" defTabSz="957263" rtl="0" eaLnBrk="1" fontAlgn="auto" latinLnBrk="0" hangingPunct="1">
                  <a:lnSpc>
                    <a:spcPct val="100000"/>
                  </a:lnSpc>
                  <a:spcBef>
                    <a:spcPct val="0"/>
                  </a:spcBef>
                  <a:spcAft>
                    <a:spcPts val="0"/>
                  </a:spcAft>
                  <a:buClrTx/>
                  <a:buSzTx/>
                  <a:buFontTx/>
                  <a:buNone/>
                  <a:tabLst/>
                  <a:defRPr/>
                </a:pPr>
                <a:endParaRPr kumimoji="1" lang="ja-JP" altLang="en-US" sz="2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785" name="Rectangle 4087"/>
              <p:cNvSpPr>
                <a:spLocks noChangeArrowheads="1"/>
              </p:cNvSpPr>
              <p:nvPr/>
            </p:nvSpPr>
            <p:spPr bwMode="auto">
              <a:xfrm flipH="1">
                <a:off x="8174354" y="4233785"/>
                <a:ext cx="42842" cy="729941"/>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957263">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游ゴシック" panose="020B0400000000000000" pitchFamily="34" charset="-128"/>
                  </a:defRPr>
                </a:lvl1pPr>
                <a:lvl2pPr marL="742950" indent="-285750" defTabSz="957263">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游ゴシック" panose="020B0400000000000000" pitchFamily="34" charset="-128"/>
                  </a:defRPr>
                </a:lvl2pPr>
                <a:lvl3pPr marL="1143000" indent="-228600" defTabSz="957263">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游ゴシック" panose="020B0400000000000000" pitchFamily="34" charset="-128"/>
                  </a:defRPr>
                </a:lvl3pPr>
                <a:lvl4pPr marL="1600200" indent="-228600" defTabSz="957263">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4pPr>
                <a:lvl5pPr marL="2057400" indent="-228600" defTabSz="957263">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5pPr>
                <a:lvl6pPr marL="25146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6pPr>
                <a:lvl7pPr marL="29718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7pPr>
                <a:lvl8pPr marL="34290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8pPr>
                <a:lvl9pPr marL="38862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9pPr>
              </a:lstStyle>
              <a:p>
                <a:pPr marL="0" marR="0" lvl="0" indent="0" algn="l" defTabSz="957263" rtl="0" eaLnBrk="1" fontAlgn="auto" latinLnBrk="0" hangingPunct="1">
                  <a:lnSpc>
                    <a:spcPct val="100000"/>
                  </a:lnSpc>
                  <a:spcBef>
                    <a:spcPct val="0"/>
                  </a:spcBef>
                  <a:spcAft>
                    <a:spcPts val="0"/>
                  </a:spcAft>
                  <a:buClrTx/>
                  <a:buSzTx/>
                  <a:buFontTx/>
                  <a:buNone/>
                  <a:tabLst/>
                  <a:defRPr/>
                </a:pPr>
                <a:endParaRPr kumimoji="1" lang="ja-JP" altLang="en-US" sz="2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786" name="Rectangle 4088"/>
              <p:cNvSpPr>
                <a:spLocks noChangeArrowheads="1"/>
              </p:cNvSpPr>
              <p:nvPr/>
            </p:nvSpPr>
            <p:spPr bwMode="auto">
              <a:xfrm flipH="1">
                <a:off x="8174354" y="4233785"/>
                <a:ext cx="42842" cy="729941"/>
              </a:xfrm>
              <a:prstGeom prst="rect">
                <a:avLst/>
              </a:prstGeom>
              <a:noFill/>
              <a:ln w="9525">
                <a:solidFill>
                  <a:srgbClr val="4D4D4D"/>
                </a:solidFill>
                <a:miter lim="800000"/>
                <a:headEnd/>
                <a:tailEnd/>
              </a:ln>
              <a:extLst>
                <a:ext uri="{909E8E84-426E-40DD-AFC4-6F175D3DCCD1}">
                  <a14:hiddenFill xmlns:a14="http://schemas.microsoft.com/office/drawing/2010/main">
                    <a:solidFill>
                      <a:srgbClr val="FFFFFF"/>
                    </a:solidFill>
                  </a14:hiddenFill>
                </a:ext>
              </a:extLst>
            </p:spPr>
            <p:txBody>
              <a:bodyPr/>
              <a:lstStyle>
                <a:lvl1pPr defTabSz="957263">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游ゴシック" panose="020B0400000000000000" pitchFamily="34" charset="-128"/>
                  </a:defRPr>
                </a:lvl1pPr>
                <a:lvl2pPr marL="742950" indent="-285750" defTabSz="957263">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游ゴシック" panose="020B0400000000000000" pitchFamily="34" charset="-128"/>
                  </a:defRPr>
                </a:lvl2pPr>
                <a:lvl3pPr marL="1143000" indent="-228600" defTabSz="957263">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游ゴシック" panose="020B0400000000000000" pitchFamily="34" charset="-128"/>
                  </a:defRPr>
                </a:lvl3pPr>
                <a:lvl4pPr marL="1600200" indent="-228600" defTabSz="957263">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4pPr>
                <a:lvl5pPr marL="2057400" indent="-228600" defTabSz="957263">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5pPr>
                <a:lvl6pPr marL="25146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6pPr>
                <a:lvl7pPr marL="29718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7pPr>
                <a:lvl8pPr marL="34290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8pPr>
                <a:lvl9pPr marL="38862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9pPr>
              </a:lstStyle>
              <a:p>
                <a:pPr marL="0" marR="0" lvl="0" indent="0" algn="l" defTabSz="957263" rtl="0" eaLnBrk="1" fontAlgn="auto" latinLnBrk="0" hangingPunct="1">
                  <a:lnSpc>
                    <a:spcPct val="100000"/>
                  </a:lnSpc>
                  <a:spcBef>
                    <a:spcPct val="0"/>
                  </a:spcBef>
                  <a:spcAft>
                    <a:spcPts val="0"/>
                  </a:spcAft>
                  <a:buClrTx/>
                  <a:buSzTx/>
                  <a:buFontTx/>
                  <a:buNone/>
                  <a:tabLst/>
                  <a:defRPr/>
                </a:pPr>
                <a:endParaRPr kumimoji="1" lang="ja-JP" altLang="en-US" sz="2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787" name="Rectangle 4089"/>
              <p:cNvSpPr>
                <a:spLocks noChangeArrowheads="1"/>
              </p:cNvSpPr>
              <p:nvPr/>
            </p:nvSpPr>
            <p:spPr bwMode="auto">
              <a:xfrm flipH="1">
                <a:off x="8498056" y="4233785"/>
                <a:ext cx="42842" cy="729941"/>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957263">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游ゴシック" panose="020B0400000000000000" pitchFamily="34" charset="-128"/>
                  </a:defRPr>
                </a:lvl1pPr>
                <a:lvl2pPr marL="742950" indent="-285750" defTabSz="957263">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游ゴシック" panose="020B0400000000000000" pitchFamily="34" charset="-128"/>
                  </a:defRPr>
                </a:lvl2pPr>
                <a:lvl3pPr marL="1143000" indent="-228600" defTabSz="957263">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游ゴシック" panose="020B0400000000000000" pitchFamily="34" charset="-128"/>
                  </a:defRPr>
                </a:lvl3pPr>
                <a:lvl4pPr marL="1600200" indent="-228600" defTabSz="957263">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4pPr>
                <a:lvl5pPr marL="2057400" indent="-228600" defTabSz="957263">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5pPr>
                <a:lvl6pPr marL="25146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6pPr>
                <a:lvl7pPr marL="29718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7pPr>
                <a:lvl8pPr marL="34290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8pPr>
                <a:lvl9pPr marL="38862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9pPr>
              </a:lstStyle>
              <a:p>
                <a:pPr marL="0" marR="0" lvl="0" indent="0" algn="l" defTabSz="957263" rtl="0" eaLnBrk="1" fontAlgn="auto" latinLnBrk="0" hangingPunct="1">
                  <a:lnSpc>
                    <a:spcPct val="100000"/>
                  </a:lnSpc>
                  <a:spcBef>
                    <a:spcPct val="0"/>
                  </a:spcBef>
                  <a:spcAft>
                    <a:spcPts val="0"/>
                  </a:spcAft>
                  <a:buClrTx/>
                  <a:buSzTx/>
                  <a:buFontTx/>
                  <a:buNone/>
                  <a:tabLst/>
                  <a:defRPr/>
                </a:pPr>
                <a:endParaRPr kumimoji="1" lang="ja-JP" altLang="en-US" sz="2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788" name="Rectangle 4090"/>
              <p:cNvSpPr>
                <a:spLocks noChangeArrowheads="1"/>
              </p:cNvSpPr>
              <p:nvPr/>
            </p:nvSpPr>
            <p:spPr bwMode="auto">
              <a:xfrm flipH="1">
                <a:off x="8498056" y="4233785"/>
                <a:ext cx="42842" cy="729941"/>
              </a:xfrm>
              <a:prstGeom prst="rect">
                <a:avLst/>
              </a:prstGeom>
              <a:noFill/>
              <a:ln w="9525">
                <a:solidFill>
                  <a:srgbClr val="4D4D4D"/>
                </a:solidFill>
                <a:miter lim="800000"/>
                <a:headEnd/>
                <a:tailEnd/>
              </a:ln>
              <a:extLst>
                <a:ext uri="{909E8E84-426E-40DD-AFC4-6F175D3DCCD1}">
                  <a14:hiddenFill xmlns:a14="http://schemas.microsoft.com/office/drawing/2010/main">
                    <a:solidFill>
                      <a:srgbClr val="FFFFFF"/>
                    </a:solidFill>
                  </a14:hiddenFill>
                </a:ext>
              </a:extLst>
            </p:spPr>
            <p:txBody>
              <a:bodyPr/>
              <a:lstStyle>
                <a:lvl1pPr defTabSz="957263">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游ゴシック" panose="020B0400000000000000" pitchFamily="34" charset="-128"/>
                  </a:defRPr>
                </a:lvl1pPr>
                <a:lvl2pPr marL="742950" indent="-285750" defTabSz="957263">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游ゴシック" panose="020B0400000000000000" pitchFamily="34" charset="-128"/>
                  </a:defRPr>
                </a:lvl2pPr>
                <a:lvl3pPr marL="1143000" indent="-228600" defTabSz="957263">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游ゴシック" panose="020B0400000000000000" pitchFamily="34" charset="-128"/>
                  </a:defRPr>
                </a:lvl3pPr>
                <a:lvl4pPr marL="1600200" indent="-228600" defTabSz="957263">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4pPr>
                <a:lvl5pPr marL="2057400" indent="-228600" defTabSz="957263">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5pPr>
                <a:lvl6pPr marL="25146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6pPr>
                <a:lvl7pPr marL="29718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7pPr>
                <a:lvl8pPr marL="34290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8pPr>
                <a:lvl9pPr marL="38862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9pPr>
              </a:lstStyle>
              <a:p>
                <a:pPr marL="0" marR="0" lvl="0" indent="0" algn="l" defTabSz="957263" rtl="0" eaLnBrk="1" fontAlgn="auto" latinLnBrk="0" hangingPunct="1">
                  <a:lnSpc>
                    <a:spcPct val="100000"/>
                  </a:lnSpc>
                  <a:spcBef>
                    <a:spcPct val="0"/>
                  </a:spcBef>
                  <a:spcAft>
                    <a:spcPts val="0"/>
                  </a:spcAft>
                  <a:buClrTx/>
                  <a:buSzTx/>
                  <a:buFontTx/>
                  <a:buNone/>
                  <a:tabLst/>
                  <a:defRPr/>
                </a:pPr>
                <a:endParaRPr kumimoji="1" lang="ja-JP" altLang="en-US" sz="2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789" name="Freeform 4091"/>
              <p:cNvSpPr>
                <a:spLocks noEditPoints="1"/>
              </p:cNvSpPr>
              <p:nvPr/>
            </p:nvSpPr>
            <p:spPr bwMode="auto">
              <a:xfrm flipH="1">
                <a:off x="7601528" y="3253126"/>
                <a:ext cx="1512197" cy="2042246"/>
              </a:xfrm>
              <a:custGeom>
                <a:avLst/>
                <a:gdLst>
                  <a:gd name="T0" fmla="*/ 2147483646 w 840"/>
                  <a:gd name="T1" fmla="*/ 2147483646 h 1224"/>
                  <a:gd name="T2" fmla="*/ 0 w 840"/>
                  <a:gd name="T3" fmla="*/ 2147483646 h 1224"/>
                  <a:gd name="T4" fmla="*/ 0 w 840"/>
                  <a:gd name="T5" fmla="*/ 2147483646 h 1224"/>
                  <a:gd name="T6" fmla="*/ 2147483646 w 840"/>
                  <a:gd name="T7" fmla="*/ 2147483646 h 1224"/>
                  <a:gd name="T8" fmla="*/ 2147483646 w 840"/>
                  <a:gd name="T9" fmla="*/ 2147483646 h 1224"/>
                  <a:gd name="T10" fmla="*/ 2147483646 w 840"/>
                  <a:gd name="T11" fmla="*/ 2147483646 h 1224"/>
                  <a:gd name="T12" fmla="*/ 2147483646 w 840"/>
                  <a:gd name="T13" fmla="*/ 2147483646 h 1224"/>
                  <a:gd name="T14" fmla="*/ 2147483646 w 840"/>
                  <a:gd name="T15" fmla="*/ 2147483646 h 1224"/>
                  <a:gd name="T16" fmla="*/ 2147483646 w 840"/>
                  <a:gd name="T17" fmla="*/ 2147483646 h 1224"/>
                  <a:gd name="T18" fmla="*/ 2147483646 w 840"/>
                  <a:gd name="T19" fmla="*/ 2147483646 h 1224"/>
                  <a:gd name="T20" fmla="*/ 2147483646 w 840"/>
                  <a:gd name="T21" fmla="*/ 2147483646 h 1224"/>
                  <a:gd name="T22" fmla="*/ 2147483646 w 840"/>
                  <a:gd name="T23" fmla="*/ 2147483646 h 1224"/>
                  <a:gd name="T24" fmla="*/ 2147483646 w 840"/>
                  <a:gd name="T25" fmla="*/ 2147483646 h 1224"/>
                  <a:gd name="T26" fmla="*/ 2147483646 w 840"/>
                  <a:gd name="T27" fmla="*/ 2147483646 h 1224"/>
                  <a:gd name="T28" fmla="*/ 2147483646 w 840"/>
                  <a:gd name="T29" fmla="*/ 2147483646 h 1224"/>
                  <a:gd name="T30" fmla="*/ 2147483646 w 840"/>
                  <a:gd name="T31" fmla="*/ 2147483646 h 1224"/>
                  <a:gd name="T32" fmla="*/ 2147483646 w 840"/>
                  <a:gd name="T33" fmla="*/ 2147483646 h 1224"/>
                  <a:gd name="T34" fmla="*/ 2147483646 w 840"/>
                  <a:gd name="T35" fmla="*/ 2147483646 h 1224"/>
                  <a:gd name="T36" fmla="*/ 2147483646 w 840"/>
                  <a:gd name="T37" fmla="*/ 2147483646 h 1224"/>
                  <a:gd name="T38" fmla="*/ 2147483646 w 840"/>
                  <a:gd name="T39" fmla="*/ 2147483646 h 1224"/>
                  <a:gd name="T40" fmla="*/ 2147483646 w 840"/>
                  <a:gd name="T41" fmla="*/ 2147483646 h 1224"/>
                  <a:gd name="T42" fmla="*/ 2147483646 w 840"/>
                  <a:gd name="T43" fmla="*/ 2147483646 h 1224"/>
                  <a:gd name="T44" fmla="*/ 2147483646 w 840"/>
                  <a:gd name="T45" fmla="*/ 2147483646 h 1224"/>
                  <a:gd name="T46" fmla="*/ 2147483646 w 840"/>
                  <a:gd name="T47" fmla="*/ 2147483646 h 1224"/>
                  <a:gd name="T48" fmla="*/ 2147483646 w 840"/>
                  <a:gd name="T49" fmla="*/ 2147483646 h 1224"/>
                  <a:gd name="T50" fmla="*/ 2147483646 w 840"/>
                  <a:gd name="T51" fmla="*/ 2147483646 h 1224"/>
                  <a:gd name="T52" fmla="*/ 2147483646 w 840"/>
                  <a:gd name="T53" fmla="*/ 2147483646 h 1224"/>
                  <a:gd name="T54" fmla="*/ 2147483646 w 840"/>
                  <a:gd name="T55" fmla="*/ 2147483646 h 1224"/>
                  <a:gd name="T56" fmla="*/ 2147483646 w 840"/>
                  <a:gd name="T57" fmla="*/ 2147483646 h 1224"/>
                  <a:gd name="T58" fmla="*/ 2147483646 w 840"/>
                  <a:gd name="T59" fmla="*/ 2147483646 h 1224"/>
                  <a:gd name="T60" fmla="*/ 2147483646 w 840"/>
                  <a:gd name="T61" fmla="*/ 2147483646 h 1224"/>
                  <a:gd name="T62" fmla="*/ 2147483646 w 840"/>
                  <a:gd name="T63" fmla="*/ 2147483646 h 1224"/>
                  <a:gd name="T64" fmla="*/ 2147483646 w 840"/>
                  <a:gd name="T65" fmla="*/ 2147483646 h 1224"/>
                  <a:gd name="T66" fmla="*/ 2147483646 w 840"/>
                  <a:gd name="T67" fmla="*/ 2147483646 h 1224"/>
                  <a:gd name="T68" fmla="*/ 2147483646 w 840"/>
                  <a:gd name="T69" fmla="*/ 2147483646 h 1224"/>
                  <a:gd name="T70" fmla="*/ 2147483646 w 840"/>
                  <a:gd name="T71" fmla="*/ 2147483646 h 1224"/>
                  <a:gd name="T72" fmla="*/ 2147483646 w 840"/>
                  <a:gd name="T73" fmla="*/ 2147483646 h 1224"/>
                  <a:gd name="T74" fmla="*/ 2147483646 w 840"/>
                  <a:gd name="T75" fmla="*/ 2147483646 h 1224"/>
                  <a:gd name="T76" fmla="*/ 2147483646 w 840"/>
                  <a:gd name="T77" fmla="*/ 2147483646 h 1224"/>
                  <a:gd name="T78" fmla="*/ 2147483646 w 840"/>
                  <a:gd name="T79" fmla="*/ 2147483646 h 1224"/>
                  <a:gd name="T80" fmla="*/ 2147483646 w 840"/>
                  <a:gd name="T81" fmla="*/ 2147483646 h 1224"/>
                  <a:gd name="T82" fmla="*/ 2147483646 w 840"/>
                  <a:gd name="T83" fmla="*/ 2147483646 h 1224"/>
                  <a:gd name="T84" fmla="*/ 2147483646 w 840"/>
                  <a:gd name="T85" fmla="*/ 2147483646 h 1224"/>
                  <a:gd name="T86" fmla="*/ 2147483646 w 840"/>
                  <a:gd name="T87" fmla="*/ 2147483646 h 1224"/>
                  <a:gd name="T88" fmla="*/ 2147483646 w 840"/>
                  <a:gd name="T89" fmla="*/ 2147483646 h 1224"/>
                  <a:gd name="T90" fmla="*/ 2147483646 w 840"/>
                  <a:gd name="T91" fmla="*/ 2147483646 h 1224"/>
                  <a:gd name="T92" fmla="*/ 2147483646 w 840"/>
                  <a:gd name="T93" fmla="*/ 2147483646 h 1224"/>
                  <a:gd name="T94" fmla="*/ 2147483646 w 840"/>
                  <a:gd name="T95" fmla="*/ 2147483646 h 1224"/>
                  <a:gd name="T96" fmla="*/ 2147483646 w 840"/>
                  <a:gd name="T97" fmla="*/ 2147483646 h 1224"/>
                  <a:gd name="T98" fmla="*/ 2147483646 w 840"/>
                  <a:gd name="T99" fmla="*/ 2147483646 h 1224"/>
                  <a:gd name="T100" fmla="*/ 2147483646 w 840"/>
                  <a:gd name="T101" fmla="*/ 2147483646 h 1224"/>
                  <a:gd name="T102" fmla="*/ 2147483646 w 840"/>
                  <a:gd name="T103" fmla="*/ 2147483646 h 1224"/>
                  <a:gd name="T104" fmla="*/ 2147483646 w 840"/>
                  <a:gd name="T105" fmla="*/ 2147483646 h 1224"/>
                  <a:gd name="T106" fmla="*/ 2147483646 w 840"/>
                  <a:gd name="T107" fmla="*/ 2147483646 h 1224"/>
                  <a:gd name="T108" fmla="*/ 2147483646 w 840"/>
                  <a:gd name="T109" fmla="*/ 2147483646 h 1224"/>
                  <a:gd name="T110" fmla="*/ 2147483646 w 840"/>
                  <a:gd name="T111" fmla="*/ 2147483646 h 122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840" h="1224">
                    <a:moveTo>
                      <a:pt x="810" y="114"/>
                    </a:moveTo>
                    <a:lnTo>
                      <a:pt x="762" y="84"/>
                    </a:lnTo>
                    <a:lnTo>
                      <a:pt x="684" y="48"/>
                    </a:lnTo>
                    <a:lnTo>
                      <a:pt x="606" y="18"/>
                    </a:lnTo>
                    <a:lnTo>
                      <a:pt x="516" y="0"/>
                    </a:lnTo>
                    <a:lnTo>
                      <a:pt x="420" y="0"/>
                    </a:lnTo>
                    <a:lnTo>
                      <a:pt x="318" y="0"/>
                    </a:lnTo>
                    <a:lnTo>
                      <a:pt x="234" y="18"/>
                    </a:lnTo>
                    <a:lnTo>
                      <a:pt x="150" y="48"/>
                    </a:lnTo>
                    <a:lnTo>
                      <a:pt x="72" y="84"/>
                    </a:lnTo>
                    <a:lnTo>
                      <a:pt x="24" y="114"/>
                    </a:lnTo>
                    <a:lnTo>
                      <a:pt x="0" y="138"/>
                    </a:lnTo>
                    <a:lnTo>
                      <a:pt x="0" y="240"/>
                    </a:lnTo>
                    <a:lnTo>
                      <a:pt x="0" y="330"/>
                    </a:lnTo>
                    <a:lnTo>
                      <a:pt x="0" y="498"/>
                    </a:lnTo>
                    <a:lnTo>
                      <a:pt x="0" y="642"/>
                    </a:lnTo>
                    <a:lnTo>
                      <a:pt x="0" y="762"/>
                    </a:lnTo>
                    <a:lnTo>
                      <a:pt x="0" y="870"/>
                    </a:lnTo>
                    <a:lnTo>
                      <a:pt x="0" y="960"/>
                    </a:lnTo>
                    <a:lnTo>
                      <a:pt x="0" y="1026"/>
                    </a:lnTo>
                    <a:lnTo>
                      <a:pt x="0" y="1086"/>
                    </a:lnTo>
                    <a:lnTo>
                      <a:pt x="0" y="1128"/>
                    </a:lnTo>
                    <a:lnTo>
                      <a:pt x="0" y="1164"/>
                    </a:lnTo>
                    <a:lnTo>
                      <a:pt x="0" y="1188"/>
                    </a:lnTo>
                    <a:lnTo>
                      <a:pt x="0" y="1206"/>
                    </a:lnTo>
                    <a:lnTo>
                      <a:pt x="0" y="1212"/>
                    </a:lnTo>
                    <a:lnTo>
                      <a:pt x="0" y="1218"/>
                    </a:lnTo>
                    <a:lnTo>
                      <a:pt x="0" y="1224"/>
                    </a:lnTo>
                    <a:lnTo>
                      <a:pt x="144" y="1224"/>
                    </a:lnTo>
                    <a:lnTo>
                      <a:pt x="276" y="1224"/>
                    </a:lnTo>
                    <a:lnTo>
                      <a:pt x="384" y="1224"/>
                    </a:lnTo>
                    <a:lnTo>
                      <a:pt x="480" y="1224"/>
                    </a:lnTo>
                    <a:lnTo>
                      <a:pt x="564" y="1224"/>
                    </a:lnTo>
                    <a:lnTo>
                      <a:pt x="630" y="1224"/>
                    </a:lnTo>
                    <a:lnTo>
                      <a:pt x="690" y="1224"/>
                    </a:lnTo>
                    <a:lnTo>
                      <a:pt x="732" y="1224"/>
                    </a:lnTo>
                    <a:lnTo>
                      <a:pt x="768" y="1224"/>
                    </a:lnTo>
                    <a:lnTo>
                      <a:pt x="792" y="1224"/>
                    </a:lnTo>
                    <a:lnTo>
                      <a:pt x="810" y="1224"/>
                    </a:lnTo>
                    <a:lnTo>
                      <a:pt x="822" y="1224"/>
                    </a:lnTo>
                    <a:lnTo>
                      <a:pt x="834" y="1224"/>
                    </a:lnTo>
                    <a:lnTo>
                      <a:pt x="840" y="1224"/>
                    </a:lnTo>
                    <a:lnTo>
                      <a:pt x="840" y="1122"/>
                    </a:lnTo>
                    <a:lnTo>
                      <a:pt x="840" y="1032"/>
                    </a:lnTo>
                    <a:lnTo>
                      <a:pt x="840" y="864"/>
                    </a:lnTo>
                    <a:lnTo>
                      <a:pt x="840" y="720"/>
                    </a:lnTo>
                    <a:lnTo>
                      <a:pt x="840" y="594"/>
                    </a:lnTo>
                    <a:lnTo>
                      <a:pt x="840" y="492"/>
                    </a:lnTo>
                    <a:lnTo>
                      <a:pt x="840" y="402"/>
                    </a:lnTo>
                    <a:lnTo>
                      <a:pt x="840" y="330"/>
                    </a:lnTo>
                    <a:lnTo>
                      <a:pt x="840" y="276"/>
                    </a:lnTo>
                    <a:lnTo>
                      <a:pt x="840" y="228"/>
                    </a:lnTo>
                    <a:lnTo>
                      <a:pt x="840" y="198"/>
                    </a:lnTo>
                    <a:lnTo>
                      <a:pt x="840" y="174"/>
                    </a:lnTo>
                    <a:lnTo>
                      <a:pt x="840" y="156"/>
                    </a:lnTo>
                    <a:lnTo>
                      <a:pt x="840" y="144"/>
                    </a:lnTo>
                    <a:lnTo>
                      <a:pt x="840" y="138"/>
                    </a:lnTo>
                    <a:lnTo>
                      <a:pt x="810" y="114"/>
                    </a:lnTo>
                    <a:close/>
                    <a:moveTo>
                      <a:pt x="96" y="102"/>
                    </a:moveTo>
                    <a:lnTo>
                      <a:pt x="162" y="72"/>
                    </a:lnTo>
                    <a:lnTo>
                      <a:pt x="240" y="48"/>
                    </a:lnTo>
                    <a:lnTo>
                      <a:pt x="324" y="30"/>
                    </a:lnTo>
                    <a:lnTo>
                      <a:pt x="420" y="30"/>
                    </a:lnTo>
                    <a:lnTo>
                      <a:pt x="510" y="30"/>
                    </a:lnTo>
                    <a:lnTo>
                      <a:pt x="594" y="48"/>
                    </a:lnTo>
                    <a:lnTo>
                      <a:pt x="672" y="72"/>
                    </a:lnTo>
                    <a:lnTo>
                      <a:pt x="744" y="102"/>
                    </a:lnTo>
                    <a:lnTo>
                      <a:pt x="780" y="126"/>
                    </a:lnTo>
                    <a:lnTo>
                      <a:pt x="810" y="150"/>
                    </a:lnTo>
                    <a:lnTo>
                      <a:pt x="810" y="180"/>
                    </a:lnTo>
                    <a:lnTo>
                      <a:pt x="810" y="204"/>
                    </a:lnTo>
                    <a:lnTo>
                      <a:pt x="810" y="216"/>
                    </a:lnTo>
                    <a:lnTo>
                      <a:pt x="810" y="228"/>
                    </a:lnTo>
                    <a:lnTo>
                      <a:pt x="810" y="240"/>
                    </a:lnTo>
                    <a:lnTo>
                      <a:pt x="672" y="240"/>
                    </a:lnTo>
                    <a:lnTo>
                      <a:pt x="552" y="240"/>
                    </a:lnTo>
                    <a:lnTo>
                      <a:pt x="444" y="240"/>
                    </a:lnTo>
                    <a:lnTo>
                      <a:pt x="354" y="240"/>
                    </a:lnTo>
                    <a:lnTo>
                      <a:pt x="282" y="240"/>
                    </a:lnTo>
                    <a:lnTo>
                      <a:pt x="216" y="240"/>
                    </a:lnTo>
                    <a:lnTo>
                      <a:pt x="162" y="240"/>
                    </a:lnTo>
                    <a:lnTo>
                      <a:pt x="120" y="240"/>
                    </a:lnTo>
                    <a:lnTo>
                      <a:pt x="90" y="240"/>
                    </a:lnTo>
                    <a:lnTo>
                      <a:pt x="66" y="240"/>
                    </a:lnTo>
                    <a:lnTo>
                      <a:pt x="48" y="240"/>
                    </a:lnTo>
                    <a:lnTo>
                      <a:pt x="36" y="240"/>
                    </a:lnTo>
                    <a:lnTo>
                      <a:pt x="24" y="240"/>
                    </a:lnTo>
                    <a:lnTo>
                      <a:pt x="24" y="210"/>
                    </a:lnTo>
                    <a:lnTo>
                      <a:pt x="24" y="186"/>
                    </a:lnTo>
                    <a:lnTo>
                      <a:pt x="24" y="174"/>
                    </a:lnTo>
                    <a:lnTo>
                      <a:pt x="24" y="162"/>
                    </a:lnTo>
                    <a:lnTo>
                      <a:pt x="24" y="156"/>
                    </a:lnTo>
                    <a:lnTo>
                      <a:pt x="24" y="150"/>
                    </a:lnTo>
                    <a:lnTo>
                      <a:pt x="54" y="126"/>
                    </a:lnTo>
                    <a:lnTo>
                      <a:pt x="96" y="102"/>
                    </a:lnTo>
                    <a:close/>
                    <a:moveTo>
                      <a:pt x="558" y="288"/>
                    </a:moveTo>
                    <a:lnTo>
                      <a:pt x="558" y="312"/>
                    </a:lnTo>
                    <a:lnTo>
                      <a:pt x="558" y="330"/>
                    </a:lnTo>
                    <a:lnTo>
                      <a:pt x="558" y="354"/>
                    </a:lnTo>
                    <a:lnTo>
                      <a:pt x="558" y="366"/>
                    </a:lnTo>
                    <a:lnTo>
                      <a:pt x="570" y="408"/>
                    </a:lnTo>
                    <a:lnTo>
                      <a:pt x="576" y="450"/>
                    </a:lnTo>
                    <a:lnTo>
                      <a:pt x="576" y="504"/>
                    </a:lnTo>
                    <a:lnTo>
                      <a:pt x="576" y="546"/>
                    </a:lnTo>
                    <a:lnTo>
                      <a:pt x="576" y="570"/>
                    </a:lnTo>
                    <a:lnTo>
                      <a:pt x="576" y="594"/>
                    </a:lnTo>
                    <a:lnTo>
                      <a:pt x="576" y="600"/>
                    </a:lnTo>
                    <a:lnTo>
                      <a:pt x="576" y="606"/>
                    </a:lnTo>
                    <a:lnTo>
                      <a:pt x="576" y="612"/>
                    </a:lnTo>
                    <a:lnTo>
                      <a:pt x="588" y="624"/>
                    </a:lnTo>
                    <a:lnTo>
                      <a:pt x="618" y="666"/>
                    </a:lnTo>
                    <a:lnTo>
                      <a:pt x="636" y="708"/>
                    </a:lnTo>
                    <a:lnTo>
                      <a:pt x="648" y="762"/>
                    </a:lnTo>
                    <a:lnTo>
                      <a:pt x="654" y="816"/>
                    </a:lnTo>
                    <a:lnTo>
                      <a:pt x="648" y="870"/>
                    </a:lnTo>
                    <a:lnTo>
                      <a:pt x="636" y="918"/>
                    </a:lnTo>
                    <a:lnTo>
                      <a:pt x="624" y="906"/>
                    </a:lnTo>
                    <a:lnTo>
                      <a:pt x="612" y="930"/>
                    </a:lnTo>
                    <a:lnTo>
                      <a:pt x="612" y="936"/>
                    </a:lnTo>
                    <a:lnTo>
                      <a:pt x="636" y="960"/>
                    </a:lnTo>
                    <a:lnTo>
                      <a:pt x="648" y="978"/>
                    </a:lnTo>
                    <a:lnTo>
                      <a:pt x="666" y="996"/>
                    </a:lnTo>
                    <a:lnTo>
                      <a:pt x="672" y="1002"/>
                    </a:lnTo>
                    <a:lnTo>
                      <a:pt x="702" y="996"/>
                    </a:lnTo>
                    <a:lnTo>
                      <a:pt x="708" y="996"/>
                    </a:lnTo>
                    <a:lnTo>
                      <a:pt x="732" y="996"/>
                    </a:lnTo>
                    <a:lnTo>
                      <a:pt x="756" y="1014"/>
                    </a:lnTo>
                    <a:lnTo>
                      <a:pt x="768" y="1038"/>
                    </a:lnTo>
                    <a:lnTo>
                      <a:pt x="774" y="1068"/>
                    </a:lnTo>
                    <a:lnTo>
                      <a:pt x="768" y="1098"/>
                    </a:lnTo>
                    <a:lnTo>
                      <a:pt x="756" y="1122"/>
                    </a:lnTo>
                    <a:lnTo>
                      <a:pt x="732" y="1140"/>
                    </a:lnTo>
                    <a:lnTo>
                      <a:pt x="708" y="1146"/>
                    </a:lnTo>
                    <a:lnTo>
                      <a:pt x="684" y="1140"/>
                    </a:lnTo>
                    <a:lnTo>
                      <a:pt x="660" y="1122"/>
                    </a:lnTo>
                    <a:lnTo>
                      <a:pt x="648" y="1098"/>
                    </a:lnTo>
                    <a:lnTo>
                      <a:pt x="642" y="1068"/>
                    </a:lnTo>
                    <a:lnTo>
                      <a:pt x="642" y="1056"/>
                    </a:lnTo>
                    <a:lnTo>
                      <a:pt x="654" y="1026"/>
                    </a:lnTo>
                    <a:lnTo>
                      <a:pt x="636" y="1008"/>
                    </a:lnTo>
                    <a:lnTo>
                      <a:pt x="624" y="990"/>
                    </a:lnTo>
                    <a:lnTo>
                      <a:pt x="606" y="972"/>
                    </a:lnTo>
                    <a:lnTo>
                      <a:pt x="600" y="960"/>
                    </a:lnTo>
                    <a:lnTo>
                      <a:pt x="582" y="984"/>
                    </a:lnTo>
                    <a:lnTo>
                      <a:pt x="588" y="996"/>
                    </a:lnTo>
                    <a:lnTo>
                      <a:pt x="594" y="996"/>
                    </a:lnTo>
                    <a:lnTo>
                      <a:pt x="588" y="1008"/>
                    </a:lnTo>
                    <a:lnTo>
                      <a:pt x="546" y="1038"/>
                    </a:lnTo>
                    <a:lnTo>
                      <a:pt x="510" y="1068"/>
                    </a:lnTo>
                    <a:lnTo>
                      <a:pt x="468" y="1080"/>
                    </a:lnTo>
                    <a:lnTo>
                      <a:pt x="420" y="1086"/>
                    </a:lnTo>
                    <a:lnTo>
                      <a:pt x="372" y="1080"/>
                    </a:lnTo>
                    <a:lnTo>
                      <a:pt x="330" y="1068"/>
                    </a:lnTo>
                    <a:lnTo>
                      <a:pt x="288" y="1038"/>
                    </a:lnTo>
                    <a:lnTo>
                      <a:pt x="252" y="1008"/>
                    </a:lnTo>
                    <a:lnTo>
                      <a:pt x="246" y="1002"/>
                    </a:lnTo>
                    <a:lnTo>
                      <a:pt x="258" y="990"/>
                    </a:lnTo>
                    <a:lnTo>
                      <a:pt x="240" y="966"/>
                    </a:lnTo>
                    <a:lnTo>
                      <a:pt x="222" y="990"/>
                    </a:lnTo>
                    <a:lnTo>
                      <a:pt x="210" y="1008"/>
                    </a:lnTo>
                    <a:lnTo>
                      <a:pt x="192" y="1026"/>
                    </a:lnTo>
                    <a:lnTo>
                      <a:pt x="186" y="1032"/>
                    </a:lnTo>
                    <a:lnTo>
                      <a:pt x="192" y="1068"/>
                    </a:lnTo>
                    <a:lnTo>
                      <a:pt x="192" y="1074"/>
                    </a:lnTo>
                    <a:lnTo>
                      <a:pt x="186" y="1104"/>
                    </a:lnTo>
                    <a:lnTo>
                      <a:pt x="174" y="1128"/>
                    </a:lnTo>
                    <a:lnTo>
                      <a:pt x="156" y="1146"/>
                    </a:lnTo>
                    <a:lnTo>
                      <a:pt x="126" y="1152"/>
                    </a:lnTo>
                    <a:lnTo>
                      <a:pt x="102" y="1146"/>
                    </a:lnTo>
                    <a:lnTo>
                      <a:pt x="84" y="1128"/>
                    </a:lnTo>
                    <a:lnTo>
                      <a:pt x="66" y="1104"/>
                    </a:lnTo>
                    <a:lnTo>
                      <a:pt x="66" y="1074"/>
                    </a:lnTo>
                    <a:lnTo>
                      <a:pt x="66" y="1044"/>
                    </a:lnTo>
                    <a:lnTo>
                      <a:pt x="84" y="1020"/>
                    </a:lnTo>
                    <a:lnTo>
                      <a:pt x="102" y="1008"/>
                    </a:lnTo>
                    <a:lnTo>
                      <a:pt x="126" y="1002"/>
                    </a:lnTo>
                    <a:lnTo>
                      <a:pt x="138" y="1002"/>
                    </a:lnTo>
                    <a:lnTo>
                      <a:pt x="150" y="1008"/>
                    </a:lnTo>
                    <a:lnTo>
                      <a:pt x="162" y="1014"/>
                    </a:lnTo>
                    <a:lnTo>
                      <a:pt x="186" y="990"/>
                    </a:lnTo>
                    <a:lnTo>
                      <a:pt x="198" y="972"/>
                    </a:lnTo>
                    <a:lnTo>
                      <a:pt x="222" y="954"/>
                    </a:lnTo>
                    <a:lnTo>
                      <a:pt x="228" y="942"/>
                    </a:lnTo>
                    <a:lnTo>
                      <a:pt x="216" y="912"/>
                    </a:lnTo>
                    <a:lnTo>
                      <a:pt x="204" y="924"/>
                    </a:lnTo>
                    <a:lnTo>
                      <a:pt x="204" y="930"/>
                    </a:lnTo>
                    <a:lnTo>
                      <a:pt x="186" y="876"/>
                    </a:lnTo>
                    <a:lnTo>
                      <a:pt x="180" y="816"/>
                    </a:lnTo>
                    <a:lnTo>
                      <a:pt x="186" y="762"/>
                    </a:lnTo>
                    <a:lnTo>
                      <a:pt x="198" y="708"/>
                    </a:lnTo>
                    <a:lnTo>
                      <a:pt x="222" y="666"/>
                    </a:lnTo>
                    <a:lnTo>
                      <a:pt x="252" y="624"/>
                    </a:lnTo>
                    <a:lnTo>
                      <a:pt x="258" y="612"/>
                    </a:lnTo>
                    <a:lnTo>
                      <a:pt x="258" y="558"/>
                    </a:lnTo>
                    <a:lnTo>
                      <a:pt x="258" y="516"/>
                    </a:lnTo>
                    <a:lnTo>
                      <a:pt x="258" y="492"/>
                    </a:lnTo>
                    <a:lnTo>
                      <a:pt x="258" y="474"/>
                    </a:lnTo>
                    <a:lnTo>
                      <a:pt x="258" y="462"/>
                    </a:lnTo>
                    <a:lnTo>
                      <a:pt x="258" y="456"/>
                    </a:lnTo>
                    <a:lnTo>
                      <a:pt x="258" y="450"/>
                    </a:lnTo>
                    <a:lnTo>
                      <a:pt x="264" y="408"/>
                    </a:lnTo>
                    <a:lnTo>
                      <a:pt x="276" y="372"/>
                    </a:lnTo>
                    <a:lnTo>
                      <a:pt x="276" y="342"/>
                    </a:lnTo>
                    <a:lnTo>
                      <a:pt x="276" y="324"/>
                    </a:lnTo>
                    <a:lnTo>
                      <a:pt x="276" y="294"/>
                    </a:lnTo>
                    <a:lnTo>
                      <a:pt x="276" y="288"/>
                    </a:lnTo>
                    <a:lnTo>
                      <a:pt x="300" y="288"/>
                    </a:lnTo>
                    <a:lnTo>
                      <a:pt x="324" y="288"/>
                    </a:lnTo>
                    <a:lnTo>
                      <a:pt x="342" y="288"/>
                    </a:lnTo>
                    <a:lnTo>
                      <a:pt x="354" y="288"/>
                    </a:lnTo>
                    <a:lnTo>
                      <a:pt x="384" y="276"/>
                    </a:lnTo>
                    <a:lnTo>
                      <a:pt x="420" y="270"/>
                    </a:lnTo>
                    <a:lnTo>
                      <a:pt x="450" y="276"/>
                    </a:lnTo>
                    <a:lnTo>
                      <a:pt x="486" y="288"/>
                    </a:lnTo>
                    <a:lnTo>
                      <a:pt x="558" y="288"/>
                    </a:lnTo>
                    <a:close/>
                    <a:moveTo>
                      <a:pt x="234" y="600"/>
                    </a:moveTo>
                    <a:lnTo>
                      <a:pt x="234" y="600"/>
                    </a:lnTo>
                    <a:lnTo>
                      <a:pt x="198" y="642"/>
                    </a:lnTo>
                    <a:lnTo>
                      <a:pt x="180" y="696"/>
                    </a:lnTo>
                    <a:lnTo>
                      <a:pt x="126" y="696"/>
                    </a:lnTo>
                    <a:lnTo>
                      <a:pt x="90" y="696"/>
                    </a:lnTo>
                    <a:lnTo>
                      <a:pt x="60" y="696"/>
                    </a:lnTo>
                    <a:lnTo>
                      <a:pt x="42" y="696"/>
                    </a:lnTo>
                    <a:lnTo>
                      <a:pt x="30" y="696"/>
                    </a:lnTo>
                    <a:lnTo>
                      <a:pt x="24" y="696"/>
                    </a:lnTo>
                    <a:lnTo>
                      <a:pt x="24" y="624"/>
                    </a:lnTo>
                    <a:lnTo>
                      <a:pt x="24" y="558"/>
                    </a:lnTo>
                    <a:lnTo>
                      <a:pt x="24" y="504"/>
                    </a:lnTo>
                    <a:lnTo>
                      <a:pt x="24" y="456"/>
                    </a:lnTo>
                    <a:lnTo>
                      <a:pt x="24" y="420"/>
                    </a:lnTo>
                    <a:lnTo>
                      <a:pt x="24" y="384"/>
                    </a:lnTo>
                    <a:lnTo>
                      <a:pt x="24" y="336"/>
                    </a:lnTo>
                    <a:lnTo>
                      <a:pt x="24" y="306"/>
                    </a:lnTo>
                    <a:lnTo>
                      <a:pt x="24" y="294"/>
                    </a:lnTo>
                    <a:lnTo>
                      <a:pt x="24" y="288"/>
                    </a:lnTo>
                    <a:lnTo>
                      <a:pt x="96" y="288"/>
                    </a:lnTo>
                    <a:lnTo>
                      <a:pt x="144" y="288"/>
                    </a:lnTo>
                    <a:lnTo>
                      <a:pt x="180" y="288"/>
                    </a:lnTo>
                    <a:lnTo>
                      <a:pt x="210" y="288"/>
                    </a:lnTo>
                    <a:lnTo>
                      <a:pt x="222" y="288"/>
                    </a:lnTo>
                    <a:lnTo>
                      <a:pt x="228" y="288"/>
                    </a:lnTo>
                    <a:lnTo>
                      <a:pt x="234" y="288"/>
                    </a:lnTo>
                    <a:lnTo>
                      <a:pt x="234" y="600"/>
                    </a:lnTo>
                    <a:close/>
                    <a:moveTo>
                      <a:pt x="168" y="726"/>
                    </a:moveTo>
                    <a:lnTo>
                      <a:pt x="156" y="768"/>
                    </a:lnTo>
                    <a:lnTo>
                      <a:pt x="156" y="816"/>
                    </a:lnTo>
                    <a:lnTo>
                      <a:pt x="156" y="864"/>
                    </a:lnTo>
                    <a:lnTo>
                      <a:pt x="168" y="906"/>
                    </a:lnTo>
                    <a:lnTo>
                      <a:pt x="120" y="906"/>
                    </a:lnTo>
                    <a:lnTo>
                      <a:pt x="84" y="906"/>
                    </a:lnTo>
                    <a:lnTo>
                      <a:pt x="60" y="906"/>
                    </a:lnTo>
                    <a:lnTo>
                      <a:pt x="42" y="906"/>
                    </a:lnTo>
                    <a:lnTo>
                      <a:pt x="30" y="906"/>
                    </a:lnTo>
                    <a:lnTo>
                      <a:pt x="24" y="906"/>
                    </a:lnTo>
                    <a:lnTo>
                      <a:pt x="24" y="846"/>
                    </a:lnTo>
                    <a:lnTo>
                      <a:pt x="24" y="798"/>
                    </a:lnTo>
                    <a:lnTo>
                      <a:pt x="24" y="768"/>
                    </a:lnTo>
                    <a:lnTo>
                      <a:pt x="24" y="744"/>
                    </a:lnTo>
                    <a:lnTo>
                      <a:pt x="24" y="732"/>
                    </a:lnTo>
                    <a:lnTo>
                      <a:pt x="24" y="726"/>
                    </a:lnTo>
                    <a:lnTo>
                      <a:pt x="168" y="726"/>
                    </a:lnTo>
                    <a:close/>
                    <a:moveTo>
                      <a:pt x="162" y="978"/>
                    </a:moveTo>
                    <a:lnTo>
                      <a:pt x="132" y="972"/>
                    </a:lnTo>
                    <a:lnTo>
                      <a:pt x="96" y="978"/>
                    </a:lnTo>
                    <a:lnTo>
                      <a:pt x="66" y="1002"/>
                    </a:lnTo>
                    <a:lnTo>
                      <a:pt x="42" y="1038"/>
                    </a:lnTo>
                    <a:lnTo>
                      <a:pt x="36" y="1074"/>
                    </a:lnTo>
                    <a:lnTo>
                      <a:pt x="42" y="1116"/>
                    </a:lnTo>
                    <a:lnTo>
                      <a:pt x="66" y="1152"/>
                    </a:lnTo>
                    <a:lnTo>
                      <a:pt x="96" y="1176"/>
                    </a:lnTo>
                    <a:lnTo>
                      <a:pt x="132" y="1182"/>
                    </a:lnTo>
                    <a:lnTo>
                      <a:pt x="168" y="1176"/>
                    </a:lnTo>
                    <a:lnTo>
                      <a:pt x="198" y="1152"/>
                    </a:lnTo>
                    <a:lnTo>
                      <a:pt x="216" y="1116"/>
                    </a:lnTo>
                    <a:lnTo>
                      <a:pt x="222" y="1074"/>
                    </a:lnTo>
                    <a:lnTo>
                      <a:pt x="216" y="1038"/>
                    </a:lnTo>
                    <a:lnTo>
                      <a:pt x="222" y="1032"/>
                    </a:lnTo>
                    <a:lnTo>
                      <a:pt x="228" y="1026"/>
                    </a:lnTo>
                    <a:lnTo>
                      <a:pt x="234" y="1026"/>
                    </a:lnTo>
                    <a:lnTo>
                      <a:pt x="234" y="1032"/>
                    </a:lnTo>
                    <a:lnTo>
                      <a:pt x="234" y="1086"/>
                    </a:lnTo>
                    <a:lnTo>
                      <a:pt x="234" y="1122"/>
                    </a:lnTo>
                    <a:lnTo>
                      <a:pt x="234" y="1152"/>
                    </a:lnTo>
                    <a:lnTo>
                      <a:pt x="234" y="1170"/>
                    </a:lnTo>
                    <a:lnTo>
                      <a:pt x="234" y="1182"/>
                    </a:lnTo>
                    <a:lnTo>
                      <a:pt x="234" y="1188"/>
                    </a:lnTo>
                    <a:lnTo>
                      <a:pt x="234" y="1194"/>
                    </a:lnTo>
                    <a:lnTo>
                      <a:pt x="162" y="1194"/>
                    </a:lnTo>
                    <a:lnTo>
                      <a:pt x="114" y="1194"/>
                    </a:lnTo>
                    <a:lnTo>
                      <a:pt x="78" y="1194"/>
                    </a:lnTo>
                    <a:lnTo>
                      <a:pt x="48" y="1194"/>
                    </a:lnTo>
                    <a:lnTo>
                      <a:pt x="36" y="1194"/>
                    </a:lnTo>
                    <a:lnTo>
                      <a:pt x="30" y="1194"/>
                    </a:lnTo>
                    <a:lnTo>
                      <a:pt x="24" y="1194"/>
                    </a:lnTo>
                    <a:lnTo>
                      <a:pt x="24" y="1146"/>
                    </a:lnTo>
                    <a:lnTo>
                      <a:pt x="24" y="1104"/>
                    </a:lnTo>
                    <a:lnTo>
                      <a:pt x="24" y="1044"/>
                    </a:lnTo>
                    <a:lnTo>
                      <a:pt x="24" y="996"/>
                    </a:lnTo>
                    <a:lnTo>
                      <a:pt x="24" y="966"/>
                    </a:lnTo>
                    <a:lnTo>
                      <a:pt x="24" y="948"/>
                    </a:lnTo>
                    <a:lnTo>
                      <a:pt x="24" y="936"/>
                    </a:lnTo>
                    <a:lnTo>
                      <a:pt x="72" y="936"/>
                    </a:lnTo>
                    <a:lnTo>
                      <a:pt x="114" y="936"/>
                    </a:lnTo>
                    <a:lnTo>
                      <a:pt x="138" y="936"/>
                    </a:lnTo>
                    <a:lnTo>
                      <a:pt x="156" y="936"/>
                    </a:lnTo>
                    <a:lnTo>
                      <a:pt x="168" y="936"/>
                    </a:lnTo>
                    <a:lnTo>
                      <a:pt x="174" y="936"/>
                    </a:lnTo>
                    <a:lnTo>
                      <a:pt x="180" y="936"/>
                    </a:lnTo>
                    <a:lnTo>
                      <a:pt x="180" y="948"/>
                    </a:lnTo>
                    <a:lnTo>
                      <a:pt x="162" y="978"/>
                    </a:lnTo>
                    <a:close/>
                    <a:moveTo>
                      <a:pt x="606" y="600"/>
                    </a:moveTo>
                    <a:lnTo>
                      <a:pt x="600" y="600"/>
                    </a:lnTo>
                    <a:lnTo>
                      <a:pt x="600" y="546"/>
                    </a:lnTo>
                    <a:lnTo>
                      <a:pt x="600" y="498"/>
                    </a:lnTo>
                    <a:lnTo>
                      <a:pt x="600" y="456"/>
                    </a:lnTo>
                    <a:lnTo>
                      <a:pt x="600" y="420"/>
                    </a:lnTo>
                    <a:lnTo>
                      <a:pt x="600" y="360"/>
                    </a:lnTo>
                    <a:lnTo>
                      <a:pt x="600" y="324"/>
                    </a:lnTo>
                    <a:lnTo>
                      <a:pt x="600" y="300"/>
                    </a:lnTo>
                    <a:lnTo>
                      <a:pt x="600" y="288"/>
                    </a:lnTo>
                    <a:lnTo>
                      <a:pt x="672" y="288"/>
                    </a:lnTo>
                    <a:lnTo>
                      <a:pt x="720" y="288"/>
                    </a:lnTo>
                    <a:lnTo>
                      <a:pt x="762" y="288"/>
                    </a:lnTo>
                    <a:lnTo>
                      <a:pt x="786" y="288"/>
                    </a:lnTo>
                    <a:lnTo>
                      <a:pt x="798" y="288"/>
                    </a:lnTo>
                    <a:lnTo>
                      <a:pt x="810" y="288"/>
                    </a:lnTo>
                    <a:lnTo>
                      <a:pt x="810" y="360"/>
                    </a:lnTo>
                    <a:lnTo>
                      <a:pt x="810" y="420"/>
                    </a:lnTo>
                    <a:lnTo>
                      <a:pt x="810" y="474"/>
                    </a:lnTo>
                    <a:lnTo>
                      <a:pt x="810" y="522"/>
                    </a:lnTo>
                    <a:lnTo>
                      <a:pt x="810" y="564"/>
                    </a:lnTo>
                    <a:lnTo>
                      <a:pt x="810" y="594"/>
                    </a:lnTo>
                    <a:lnTo>
                      <a:pt x="810" y="642"/>
                    </a:lnTo>
                    <a:lnTo>
                      <a:pt x="810" y="672"/>
                    </a:lnTo>
                    <a:lnTo>
                      <a:pt x="810" y="690"/>
                    </a:lnTo>
                    <a:lnTo>
                      <a:pt x="810" y="696"/>
                    </a:lnTo>
                    <a:lnTo>
                      <a:pt x="762" y="696"/>
                    </a:lnTo>
                    <a:lnTo>
                      <a:pt x="720" y="696"/>
                    </a:lnTo>
                    <a:lnTo>
                      <a:pt x="696" y="696"/>
                    </a:lnTo>
                    <a:lnTo>
                      <a:pt x="678" y="696"/>
                    </a:lnTo>
                    <a:lnTo>
                      <a:pt x="666" y="696"/>
                    </a:lnTo>
                    <a:lnTo>
                      <a:pt x="660" y="696"/>
                    </a:lnTo>
                    <a:lnTo>
                      <a:pt x="636" y="642"/>
                    </a:lnTo>
                    <a:lnTo>
                      <a:pt x="606" y="600"/>
                    </a:lnTo>
                    <a:close/>
                    <a:moveTo>
                      <a:pt x="600" y="1194"/>
                    </a:moveTo>
                    <a:lnTo>
                      <a:pt x="600" y="1140"/>
                    </a:lnTo>
                    <a:lnTo>
                      <a:pt x="600" y="1098"/>
                    </a:lnTo>
                    <a:lnTo>
                      <a:pt x="600" y="1068"/>
                    </a:lnTo>
                    <a:lnTo>
                      <a:pt x="600" y="1050"/>
                    </a:lnTo>
                    <a:lnTo>
                      <a:pt x="600" y="1038"/>
                    </a:lnTo>
                    <a:lnTo>
                      <a:pt x="600" y="1032"/>
                    </a:lnTo>
                    <a:lnTo>
                      <a:pt x="606" y="1026"/>
                    </a:lnTo>
                    <a:lnTo>
                      <a:pt x="612" y="1020"/>
                    </a:lnTo>
                    <a:lnTo>
                      <a:pt x="618" y="1032"/>
                    </a:lnTo>
                    <a:lnTo>
                      <a:pt x="624" y="1032"/>
                    </a:lnTo>
                    <a:lnTo>
                      <a:pt x="618" y="1068"/>
                    </a:lnTo>
                    <a:lnTo>
                      <a:pt x="624" y="1110"/>
                    </a:lnTo>
                    <a:lnTo>
                      <a:pt x="642" y="1140"/>
                    </a:lnTo>
                    <a:lnTo>
                      <a:pt x="672" y="1164"/>
                    </a:lnTo>
                    <a:lnTo>
                      <a:pt x="708" y="1170"/>
                    </a:lnTo>
                    <a:lnTo>
                      <a:pt x="744" y="1164"/>
                    </a:lnTo>
                    <a:lnTo>
                      <a:pt x="774" y="1140"/>
                    </a:lnTo>
                    <a:lnTo>
                      <a:pt x="792" y="1110"/>
                    </a:lnTo>
                    <a:lnTo>
                      <a:pt x="804" y="1068"/>
                    </a:lnTo>
                    <a:lnTo>
                      <a:pt x="792" y="1026"/>
                    </a:lnTo>
                    <a:lnTo>
                      <a:pt x="774" y="990"/>
                    </a:lnTo>
                    <a:lnTo>
                      <a:pt x="744" y="966"/>
                    </a:lnTo>
                    <a:lnTo>
                      <a:pt x="708" y="960"/>
                    </a:lnTo>
                    <a:lnTo>
                      <a:pt x="678" y="966"/>
                    </a:lnTo>
                    <a:lnTo>
                      <a:pt x="666" y="954"/>
                    </a:lnTo>
                    <a:lnTo>
                      <a:pt x="660" y="948"/>
                    </a:lnTo>
                    <a:lnTo>
                      <a:pt x="654" y="942"/>
                    </a:lnTo>
                    <a:lnTo>
                      <a:pt x="660" y="936"/>
                    </a:lnTo>
                    <a:lnTo>
                      <a:pt x="708" y="936"/>
                    </a:lnTo>
                    <a:lnTo>
                      <a:pt x="744" y="936"/>
                    </a:lnTo>
                    <a:lnTo>
                      <a:pt x="774" y="936"/>
                    </a:lnTo>
                    <a:lnTo>
                      <a:pt x="792" y="936"/>
                    </a:lnTo>
                    <a:lnTo>
                      <a:pt x="804" y="936"/>
                    </a:lnTo>
                    <a:lnTo>
                      <a:pt x="810" y="936"/>
                    </a:lnTo>
                    <a:lnTo>
                      <a:pt x="810" y="978"/>
                    </a:lnTo>
                    <a:lnTo>
                      <a:pt x="810" y="1020"/>
                    </a:lnTo>
                    <a:lnTo>
                      <a:pt x="810" y="1080"/>
                    </a:lnTo>
                    <a:lnTo>
                      <a:pt x="810" y="1128"/>
                    </a:lnTo>
                    <a:lnTo>
                      <a:pt x="810" y="1158"/>
                    </a:lnTo>
                    <a:lnTo>
                      <a:pt x="810" y="1176"/>
                    </a:lnTo>
                    <a:lnTo>
                      <a:pt x="810" y="1188"/>
                    </a:lnTo>
                    <a:lnTo>
                      <a:pt x="810" y="1194"/>
                    </a:lnTo>
                    <a:lnTo>
                      <a:pt x="600" y="1194"/>
                    </a:lnTo>
                    <a:close/>
                    <a:moveTo>
                      <a:pt x="678" y="816"/>
                    </a:moveTo>
                    <a:lnTo>
                      <a:pt x="678" y="768"/>
                    </a:lnTo>
                    <a:lnTo>
                      <a:pt x="672" y="726"/>
                    </a:lnTo>
                    <a:lnTo>
                      <a:pt x="714" y="726"/>
                    </a:lnTo>
                    <a:lnTo>
                      <a:pt x="750" y="726"/>
                    </a:lnTo>
                    <a:lnTo>
                      <a:pt x="774" y="726"/>
                    </a:lnTo>
                    <a:lnTo>
                      <a:pt x="792" y="726"/>
                    </a:lnTo>
                    <a:lnTo>
                      <a:pt x="804" y="726"/>
                    </a:lnTo>
                    <a:lnTo>
                      <a:pt x="810" y="726"/>
                    </a:lnTo>
                    <a:lnTo>
                      <a:pt x="810" y="786"/>
                    </a:lnTo>
                    <a:lnTo>
                      <a:pt x="810" y="828"/>
                    </a:lnTo>
                    <a:lnTo>
                      <a:pt x="810" y="858"/>
                    </a:lnTo>
                    <a:lnTo>
                      <a:pt x="810" y="882"/>
                    </a:lnTo>
                    <a:lnTo>
                      <a:pt x="810" y="894"/>
                    </a:lnTo>
                    <a:lnTo>
                      <a:pt x="810" y="900"/>
                    </a:lnTo>
                    <a:lnTo>
                      <a:pt x="810" y="906"/>
                    </a:lnTo>
                    <a:lnTo>
                      <a:pt x="762" y="906"/>
                    </a:lnTo>
                    <a:lnTo>
                      <a:pt x="732" y="906"/>
                    </a:lnTo>
                    <a:lnTo>
                      <a:pt x="702" y="906"/>
                    </a:lnTo>
                    <a:lnTo>
                      <a:pt x="690" y="906"/>
                    </a:lnTo>
                    <a:lnTo>
                      <a:pt x="678" y="906"/>
                    </a:lnTo>
                    <a:lnTo>
                      <a:pt x="672" y="906"/>
                    </a:lnTo>
                    <a:lnTo>
                      <a:pt x="678" y="864"/>
                    </a:lnTo>
                    <a:lnTo>
                      <a:pt x="678" y="81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IN"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90" name="Freeform 4092"/>
              <p:cNvSpPr>
                <a:spLocks/>
              </p:cNvSpPr>
              <p:nvPr/>
            </p:nvSpPr>
            <p:spPr bwMode="auto">
              <a:xfrm flipH="1">
                <a:off x="7601528" y="3253126"/>
                <a:ext cx="1512197" cy="2042246"/>
              </a:xfrm>
              <a:custGeom>
                <a:avLst/>
                <a:gdLst>
                  <a:gd name="T0" fmla="*/ 2147483646 w 840"/>
                  <a:gd name="T1" fmla="*/ 2147483646 h 1224"/>
                  <a:gd name="T2" fmla="*/ 2147483646 w 840"/>
                  <a:gd name="T3" fmla="*/ 2147483646 h 1224"/>
                  <a:gd name="T4" fmla="*/ 2147483646 w 840"/>
                  <a:gd name="T5" fmla="*/ 2147483646 h 1224"/>
                  <a:gd name="T6" fmla="*/ 2147483646 w 840"/>
                  <a:gd name="T7" fmla="*/ 2147483646 h 1224"/>
                  <a:gd name="T8" fmla="*/ 2147483646 w 840"/>
                  <a:gd name="T9" fmla="*/ 0 h 1224"/>
                  <a:gd name="T10" fmla="*/ 2147483646 w 840"/>
                  <a:gd name="T11" fmla="*/ 0 h 1224"/>
                  <a:gd name="T12" fmla="*/ 2147483646 w 840"/>
                  <a:gd name="T13" fmla="*/ 0 h 1224"/>
                  <a:gd name="T14" fmla="*/ 2147483646 w 840"/>
                  <a:gd name="T15" fmla="*/ 2147483646 h 1224"/>
                  <a:gd name="T16" fmla="*/ 2147483646 w 840"/>
                  <a:gd name="T17" fmla="*/ 2147483646 h 1224"/>
                  <a:gd name="T18" fmla="*/ 2147483646 w 840"/>
                  <a:gd name="T19" fmla="*/ 2147483646 h 1224"/>
                  <a:gd name="T20" fmla="*/ 2147483646 w 840"/>
                  <a:gd name="T21" fmla="*/ 2147483646 h 1224"/>
                  <a:gd name="T22" fmla="*/ 0 w 840"/>
                  <a:gd name="T23" fmla="*/ 2147483646 h 1224"/>
                  <a:gd name="T24" fmla="*/ 0 w 840"/>
                  <a:gd name="T25" fmla="*/ 2147483646 h 1224"/>
                  <a:gd name="T26" fmla="*/ 0 w 840"/>
                  <a:gd name="T27" fmla="*/ 2147483646 h 1224"/>
                  <a:gd name="T28" fmla="*/ 0 w 840"/>
                  <a:gd name="T29" fmla="*/ 2147483646 h 1224"/>
                  <a:gd name="T30" fmla="*/ 0 w 840"/>
                  <a:gd name="T31" fmla="*/ 2147483646 h 1224"/>
                  <a:gd name="T32" fmla="*/ 0 w 840"/>
                  <a:gd name="T33" fmla="*/ 2147483646 h 1224"/>
                  <a:gd name="T34" fmla="*/ 0 w 840"/>
                  <a:gd name="T35" fmla="*/ 2147483646 h 1224"/>
                  <a:gd name="T36" fmla="*/ 0 w 840"/>
                  <a:gd name="T37" fmla="*/ 2147483646 h 1224"/>
                  <a:gd name="T38" fmla="*/ 0 w 840"/>
                  <a:gd name="T39" fmla="*/ 2147483646 h 1224"/>
                  <a:gd name="T40" fmla="*/ 0 w 840"/>
                  <a:gd name="T41" fmla="*/ 2147483646 h 1224"/>
                  <a:gd name="T42" fmla="*/ 0 w 840"/>
                  <a:gd name="T43" fmla="*/ 2147483646 h 1224"/>
                  <a:gd name="T44" fmla="*/ 0 w 840"/>
                  <a:gd name="T45" fmla="*/ 2147483646 h 1224"/>
                  <a:gd name="T46" fmla="*/ 0 w 840"/>
                  <a:gd name="T47" fmla="*/ 2147483646 h 1224"/>
                  <a:gd name="T48" fmla="*/ 0 w 840"/>
                  <a:gd name="T49" fmla="*/ 2147483646 h 1224"/>
                  <a:gd name="T50" fmla="*/ 0 w 840"/>
                  <a:gd name="T51" fmla="*/ 2147483646 h 1224"/>
                  <a:gd name="T52" fmla="*/ 0 w 840"/>
                  <a:gd name="T53" fmla="*/ 2147483646 h 1224"/>
                  <a:gd name="T54" fmla="*/ 0 w 840"/>
                  <a:gd name="T55" fmla="*/ 2147483646 h 1224"/>
                  <a:gd name="T56" fmla="*/ 2147483646 w 840"/>
                  <a:gd name="T57" fmla="*/ 2147483646 h 1224"/>
                  <a:gd name="T58" fmla="*/ 2147483646 w 840"/>
                  <a:gd name="T59" fmla="*/ 2147483646 h 1224"/>
                  <a:gd name="T60" fmla="*/ 2147483646 w 840"/>
                  <a:gd name="T61" fmla="*/ 2147483646 h 1224"/>
                  <a:gd name="T62" fmla="*/ 2147483646 w 840"/>
                  <a:gd name="T63" fmla="*/ 2147483646 h 1224"/>
                  <a:gd name="T64" fmla="*/ 2147483646 w 840"/>
                  <a:gd name="T65" fmla="*/ 2147483646 h 1224"/>
                  <a:gd name="T66" fmla="*/ 2147483646 w 840"/>
                  <a:gd name="T67" fmla="*/ 2147483646 h 1224"/>
                  <a:gd name="T68" fmla="*/ 2147483646 w 840"/>
                  <a:gd name="T69" fmla="*/ 2147483646 h 1224"/>
                  <a:gd name="T70" fmla="*/ 2147483646 w 840"/>
                  <a:gd name="T71" fmla="*/ 2147483646 h 1224"/>
                  <a:gd name="T72" fmla="*/ 2147483646 w 840"/>
                  <a:gd name="T73" fmla="*/ 2147483646 h 1224"/>
                  <a:gd name="T74" fmla="*/ 2147483646 w 840"/>
                  <a:gd name="T75" fmla="*/ 2147483646 h 1224"/>
                  <a:gd name="T76" fmla="*/ 2147483646 w 840"/>
                  <a:gd name="T77" fmla="*/ 2147483646 h 1224"/>
                  <a:gd name="T78" fmla="*/ 2147483646 w 840"/>
                  <a:gd name="T79" fmla="*/ 2147483646 h 1224"/>
                  <a:gd name="T80" fmla="*/ 2147483646 w 840"/>
                  <a:gd name="T81" fmla="*/ 2147483646 h 1224"/>
                  <a:gd name="T82" fmla="*/ 2147483646 w 840"/>
                  <a:gd name="T83" fmla="*/ 2147483646 h 1224"/>
                  <a:gd name="T84" fmla="*/ 2147483646 w 840"/>
                  <a:gd name="T85" fmla="*/ 2147483646 h 1224"/>
                  <a:gd name="T86" fmla="*/ 2147483646 w 840"/>
                  <a:gd name="T87" fmla="*/ 2147483646 h 1224"/>
                  <a:gd name="T88" fmla="*/ 2147483646 w 840"/>
                  <a:gd name="T89" fmla="*/ 2147483646 h 1224"/>
                  <a:gd name="T90" fmla="*/ 2147483646 w 840"/>
                  <a:gd name="T91" fmla="*/ 2147483646 h 1224"/>
                  <a:gd name="T92" fmla="*/ 2147483646 w 840"/>
                  <a:gd name="T93" fmla="*/ 2147483646 h 1224"/>
                  <a:gd name="T94" fmla="*/ 2147483646 w 840"/>
                  <a:gd name="T95" fmla="*/ 2147483646 h 1224"/>
                  <a:gd name="T96" fmla="*/ 2147483646 w 840"/>
                  <a:gd name="T97" fmla="*/ 2147483646 h 1224"/>
                  <a:gd name="T98" fmla="*/ 2147483646 w 840"/>
                  <a:gd name="T99" fmla="*/ 2147483646 h 1224"/>
                  <a:gd name="T100" fmla="*/ 2147483646 w 840"/>
                  <a:gd name="T101" fmla="*/ 2147483646 h 1224"/>
                  <a:gd name="T102" fmla="*/ 2147483646 w 840"/>
                  <a:gd name="T103" fmla="*/ 2147483646 h 1224"/>
                  <a:gd name="T104" fmla="*/ 2147483646 w 840"/>
                  <a:gd name="T105" fmla="*/ 2147483646 h 1224"/>
                  <a:gd name="T106" fmla="*/ 2147483646 w 840"/>
                  <a:gd name="T107" fmla="*/ 2147483646 h 1224"/>
                  <a:gd name="T108" fmla="*/ 2147483646 w 840"/>
                  <a:gd name="T109" fmla="*/ 2147483646 h 1224"/>
                  <a:gd name="T110" fmla="*/ 2147483646 w 840"/>
                  <a:gd name="T111" fmla="*/ 2147483646 h 1224"/>
                  <a:gd name="T112" fmla="*/ 2147483646 w 840"/>
                  <a:gd name="T113" fmla="*/ 2147483646 h 1224"/>
                  <a:gd name="T114" fmla="*/ 2147483646 w 840"/>
                  <a:gd name="T115" fmla="*/ 2147483646 h 1224"/>
                  <a:gd name="T116" fmla="*/ 2147483646 w 840"/>
                  <a:gd name="T117" fmla="*/ 2147483646 h 1224"/>
                  <a:gd name="T118" fmla="*/ 2147483646 w 840"/>
                  <a:gd name="T119" fmla="*/ 2147483646 h 122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840" h="1224">
                    <a:moveTo>
                      <a:pt x="810" y="114"/>
                    </a:moveTo>
                    <a:lnTo>
                      <a:pt x="762" y="84"/>
                    </a:lnTo>
                    <a:lnTo>
                      <a:pt x="684" y="48"/>
                    </a:lnTo>
                    <a:lnTo>
                      <a:pt x="606" y="18"/>
                    </a:lnTo>
                    <a:lnTo>
                      <a:pt x="516" y="0"/>
                    </a:lnTo>
                    <a:lnTo>
                      <a:pt x="420" y="0"/>
                    </a:lnTo>
                    <a:lnTo>
                      <a:pt x="318" y="0"/>
                    </a:lnTo>
                    <a:lnTo>
                      <a:pt x="234" y="18"/>
                    </a:lnTo>
                    <a:lnTo>
                      <a:pt x="150" y="48"/>
                    </a:lnTo>
                    <a:lnTo>
                      <a:pt x="72" y="84"/>
                    </a:lnTo>
                    <a:lnTo>
                      <a:pt x="24" y="114"/>
                    </a:lnTo>
                    <a:lnTo>
                      <a:pt x="0" y="138"/>
                    </a:lnTo>
                    <a:lnTo>
                      <a:pt x="0" y="240"/>
                    </a:lnTo>
                    <a:lnTo>
                      <a:pt x="0" y="330"/>
                    </a:lnTo>
                    <a:lnTo>
                      <a:pt x="0" y="498"/>
                    </a:lnTo>
                    <a:lnTo>
                      <a:pt x="0" y="642"/>
                    </a:lnTo>
                    <a:lnTo>
                      <a:pt x="0" y="762"/>
                    </a:lnTo>
                    <a:lnTo>
                      <a:pt x="0" y="870"/>
                    </a:lnTo>
                    <a:lnTo>
                      <a:pt x="0" y="960"/>
                    </a:lnTo>
                    <a:lnTo>
                      <a:pt x="0" y="1026"/>
                    </a:lnTo>
                    <a:lnTo>
                      <a:pt x="0" y="1086"/>
                    </a:lnTo>
                    <a:lnTo>
                      <a:pt x="0" y="1128"/>
                    </a:lnTo>
                    <a:lnTo>
                      <a:pt x="0" y="1164"/>
                    </a:lnTo>
                    <a:lnTo>
                      <a:pt x="0" y="1188"/>
                    </a:lnTo>
                    <a:lnTo>
                      <a:pt x="0" y="1206"/>
                    </a:lnTo>
                    <a:lnTo>
                      <a:pt x="0" y="1212"/>
                    </a:lnTo>
                    <a:lnTo>
                      <a:pt x="0" y="1218"/>
                    </a:lnTo>
                    <a:lnTo>
                      <a:pt x="0" y="1224"/>
                    </a:lnTo>
                    <a:lnTo>
                      <a:pt x="144" y="1224"/>
                    </a:lnTo>
                    <a:lnTo>
                      <a:pt x="276" y="1224"/>
                    </a:lnTo>
                    <a:lnTo>
                      <a:pt x="384" y="1224"/>
                    </a:lnTo>
                    <a:lnTo>
                      <a:pt x="480" y="1224"/>
                    </a:lnTo>
                    <a:lnTo>
                      <a:pt x="564" y="1224"/>
                    </a:lnTo>
                    <a:lnTo>
                      <a:pt x="630" y="1224"/>
                    </a:lnTo>
                    <a:lnTo>
                      <a:pt x="690" y="1224"/>
                    </a:lnTo>
                    <a:lnTo>
                      <a:pt x="732" y="1224"/>
                    </a:lnTo>
                    <a:lnTo>
                      <a:pt x="768" y="1224"/>
                    </a:lnTo>
                    <a:lnTo>
                      <a:pt x="792" y="1224"/>
                    </a:lnTo>
                    <a:lnTo>
                      <a:pt x="810" y="1224"/>
                    </a:lnTo>
                    <a:lnTo>
                      <a:pt x="822" y="1224"/>
                    </a:lnTo>
                    <a:lnTo>
                      <a:pt x="834" y="1224"/>
                    </a:lnTo>
                    <a:lnTo>
                      <a:pt x="840" y="1224"/>
                    </a:lnTo>
                    <a:lnTo>
                      <a:pt x="840" y="1122"/>
                    </a:lnTo>
                    <a:lnTo>
                      <a:pt x="840" y="1032"/>
                    </a:lnTo>
                    <a:lnTo>
                      <a:pt x="840" y="864"/>
                    </a:lnTo>
                    <a:lnTo>
                      <a:pt x="840" y="720"/>
                    </a:lnTo>
                    <a:lnTo>
                      <a:pt x="840" y="594"/>
                    </a:lnTo>
                    <a:lnTo>
                      <a:pt x="840" y="492"/>
                    </a:lnTo>
                    <a:lnTo>
                      <a:pt x="840" y="402"/>
                    </a:lnTo>
                    <a:lnTo>
                      <a:pt x="840" y="330"/>
                    </a:lnTo>
                    <a:lnTo>
                      <a:pt x="840" y="276"/>
                    </a:lnTo>
                    <a:lnTo>
                      <a:pt x="840" y="228"/>
                    </a:lnTo>
                    <a:lnTo>
                      <a:pt x="840" y="198"/>
                    </a:lnTo>
                    <a:lnTo>
                      <a:pt x="840" y="174"/>
                    </a:lnTo>
                    <a:lnTo>
                      <a:pt x="840" y="156"/>
                    </a:lnTo>
                    <a:lnTo>
                      <a:pt x="840" y="144"/>
                    </a:lnTo>
                    <a:lnTo>
                      <a:pt x="840" y="138"/>
                    </a:lnTo>
                    <a:lnTo>
                      <a:pt x="810" y="114"/>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IN"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91" name="Freeform 4093"/>
              <p:cNvSpPr>
                <a:spLocks/>
              </p:cNvSpPr>
              <p:nvPr/>
            </p:nvSpPr>
            <p:spPr bwMode="auto">
              <a:xfrm flipH="1">
                <a:off x="7655478" y="3303904"/>
                <a:ext cx="1413817" cy="349102"/>
              </a:xfrm>
              <a:custGeom>
                <a:avLst/>
                <a:gdLst>
                  <a:gd name="T0" fmla="*/ 2147483646 w 786"/>
                  <a:gd name="T1" fmla="*/ 2147483646 h 210"/>
                  <a:gd name="T2" fmla="*/ 2147483646 w 786"/>
                  <a:gd name="T3" fmla="*/ 2147483646 h 210"/>
                  <a:gd name="T4" fmla="*/ 2147483646 w 786"/>
                  <a:gd name="T5" fmla="*/ 2147483646 h 210"/>
                  <a:gd name="T6" fmla="*/ 2147483646 w 786"/>
                  <a:gd name="T7" fmla="*/ 0 h 210"/>
                  <a:gd name="T8" fmla="*/ 2147483646 w 786"/>
                  <a:gd name="T9" fmla="*/ 0 h 210"/>
                  <a:gd name="T10" fmla="*/ 2147483646 w 786"/>
                  <a:gd name="T11" fmla="*/ 0 h 210"/>
                  <a:gd name="T12" fmla="*/ 2147483646 w 786"/>
                  <a:gd name="T13" fmla="*/ 2147483646 h 210"/>
                  <a:gd name="T14" fmla="*/ 2147483646 w 786"/>
                  <a:gd name="T15" fmla="*/ 2147483646 h 210"/>
                  <a:gd name="T16" fmla="*/ 2147483646 w 786"/>
                  <a:gd name="T17" fmla="*/ 2147483646 h 210"/>
                  <a:gd name="T18" fmla="*/ 2147483646 w 786"/>
                  <a:gd name="T19" fmla="*/ 2147483646 h 210"/>
                  <a:gd name="T20" fmla="*/ 2147483646 w 786"/>
                  <a:gd name="T21" fmla="*/ 2147483646 h 210"/>
                  <a:gd name="T22" fmla="*/ 2147483646 w 786"/>
                  <a:gd name="T23" fmla="*/ 2147483646 h 210"/>
                  <a:gd name="T24" fmla="*/ 2147483646 w 786"/>
                  <a:gd name="T25" fmla="*/ 2147483646 h 210"/>
                  <a:gd name="T26" fmla="*/ 2147483646 w 786"/>
                  <a:gd name="T27" fmla="*/ 2147483646 h 210"/>
                  <a:gd name="T28" fmla="*/ 2147483646 w 786"/>
                  <a:gd name="T29" fmla="*/ 2147483646 h 210"/>
                  <a:gd name="T30" fmla="*/ 2147483646 w 786"/>
                  <a:gd name="T31" fmla="*/ 2147483646 h 210"/>
                  <a:gd name="T32" fmla="*/ 2147483646 w 786"/>
                  <a:gd name="T33" fmla="*/ 2147483646 h 210"/>
                  <a:gd name="T34" fmla="*/ 2147483646 w 786"/>
                  <a:gd name="T35" fmla="*/ 2147483646 h 210"/>
                  <a:gd name="T36" fmla="*/ 2147483646 w 786"/>
                  <a:gd name="T37" fmla="*/ 2147483646 h 210"/>
                  <a:gd name="T38" fmla="*/ 2147483646 w 786"/>
                  <a:gd name="T39" fmla="*/ 2147483646 h 210"/>
                  <a:gd name="T40" fmla="*/ 2147483646 w 786"/>
                  <a:gd name="T41" fmla="*/ 2147483646 h 210"/>
                  <a:gd name="T42" fmla="*/ 2147483646 w 786"/>
                  <a:gd name="T43" fmla="*/ 2147483646 h 210"/>
                  <a:gd name="T44" fmla="*/ 2147483646 w 786"/>
                  <a:gd name="T45" fmla="*/ 2147483646 h 210"/>
                  <a:gd name="T46" fmla="*/ 2147483646 w 786"/>
                  <a:gd name="T47" fmla="*/ 2147483646 h 210"/>
                  <a:gd name="T48" fmla="*/ 2147483646 w 786"/>
                  <a:gd name="T49" fmla="*/ 2147483646 h 210"/>
                  <a:gd name="T50" fmla="*/ 2147483646 w 786"/>
                  <a:gd name="T51" fmla="*/ 2147483646 h 210"/>
                  <a:gd name="T52" fmla="*/ 2147483646 w 786"/>
                  <a:gd name="T53" fmla="*/ 2147483646 h 210"/>
                  <a:gd name="T54" fmla="*/ 2147483646 w 786"/>
                  <a:gd name="T55" fmla="*/ 2147483646 h 210"/>
                  <a:gd name="T56" fmla="*/ 2147483646 w 786"/>
                  <a:gd name="T57" fmla="*/ 2147483646 h 210"/>
                  <a:gd name="T58" fmla="*/ 0 w 786"/>
                  <a:gd name="T59" fmla="*/ 2147483646 h 210"/>
                  <a:gd name="T60" fmla="*/ 0 w 786"/>
                  <a:gd name="T61" fmla="*/ 2147483646 h 210"/>
                  <a:gd name="T62" fmla="*/ 0 w 786"/>
                  <a:gd name="T63" fmla="*/ 2147483646 h 210"/>
                  <a:gd name="T64" fmla="*/ 0 w 786"/>
                  <a:gd name="T65" fmla="*/ 2147483646 h 210"/>
                  <a:gd name="T66" fmla="*/ 0 w 786"/>
                  <a:gd name="T67" fmla="*/ 2147483646 h 210"/>
                  <a:gd name="T68" fmla="*/ 0 w 786"/>
                  <a:gd name="T69" fmla="*/ 2147483646 h 210"/>
                  <a:gd name="T70" fmla="*/ 0 w 786"/>
                  <a:gd name="T71" fmla="*/ 2147483646 h 210"/>
                  <a:gd name="T72" fmla="*/ 0 w 786"/>
                  <a:gd name="T73" fmla="*/ 2147483646 h 210"/>
                  <a:gd name="T74" fmla="*/ 2147483646 w 786"/>
                  <a:gd name="T75" fmla="*/ 2147483646 h 210"/>
                  <a:gd name="T76" fmla="*/ 2147483646 w 786"/>
                  <a:gd name="T77" fmla="*/ 2147483646 h 210"/>
                  <a:gd name="T78" fmla="*/ 2147483646 w 786"/>
                  <a:gd name="T79" fmla="*/ 2147483646 h 21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786" h="210">
                    <a:moveTo>
                      <a:pt x="72" y="72"/>
                    </a:moveTo>
                    <a:lnTo>
                      <a:pt x="138" y="42"/>
                    </a:lnTo>
                    <a:lnTo>
                      <a:pt x="216" y="18"/>
                    </a:lnTo>
                    <a:lnTo>
                      <a:pt x="300" y="0"/>
                    </a:lnTo>
                    <a:lnTo>
                      <a:pt x="396" y="0"/>
                    </a:lnTo>
                    <a:lnTo>
                      <a:pt x="486" y="0"/>
                    </a:lnTo>
                    <a:lnTo>
                      <a:pt x="570" y="18"/>
                    </a:lnTo>
                    <a:lnTo>
                      <a:pt x="648" y="42"/>
                    </a:lnTo>
                    <a:lnTo>
                      <a:pt x="720" y="72"/>
                    </a:lnTo>
                    <a:lnTo>
                      <a:pt x="756" y="96"/>
                    </a:lnTo>
                    <a:lnTo>
                      <a:pt x="786" y="120"/>
                    </a:lnTo>
                    <a:lnTo>
                      <a:pt x="786" y="150"/>
                    </a:lnTo>
                    <a:lnTo>
                      <a:pt x="786" y="174"/>
                    </a:lnTo>
                    <a:lnTo>
                      <a:pt x="786" y="186"/>
                    </a:lnTo>
                    <a:lnTo>
                      <a:pt x="786" y="198"/>
                    </a:lnTo>
                    <a:lnTo>
                      <a:pt x="786" y="210"/>
                    </a:lnTo>
                    <a:lnTo>
                      <a:pt x="648" y="210"/>
                    </a:lnTo>
                    <a:lnTo>
                      <a:pt x="528" y="210"/>
                    </a:lnTo>
                    <a:lnTo>
                      <a:pt x="420" y="210"/>
                    </a:lnTo>
                    <a:lnTo>
                      <a:pt x="330" y="210"/>
                    </a:lnTo>
                    <a:lnTo>
                      <a:pt x="258" y="210"/>
                    </a:lnTo>
                    <a:lnTo>
                      <a:pt x="192" y="210"/>
                    </a:lnTo>
                    <a:lnTo>
                      <a:pt x="138" y="210"/>
                    </a:lnTo>
                    <a:lnTo>
                      <a:pt x="96" y="210"/>
                    </a:lnTo>
                    <a:lnTo>
                      <a:pt x="66" y="210"/>
                    </a:lnTo>
                    <a:lnTo>
                      <a:pt x="42" y="210"/>
                    </a:lnTo>
                    <a:lnTo>
                      <a:pt x="24" y="210"/>
                    </a:lnTo>
                    <a:lnTo>
                      <a:pt x="12" y="210"/>
                    </a:lnTo>
                    <a:lnTo>
                      <a:pt x="0" y="210"/>
                    </a:lnTo>
                    <a:lnTo>
                      <a:pt x="0" y="180"/>
                    </a:lnTo>
                    <a:lnTo>
                      <a:pt x="0" y="156"/>
                    </a:lnTo>
                    <a:lnTo>
                      <a:pt x="0" y="144"/>
                    </a:lnTo>
                    <a:lnTo>
                      <a:pt x="0" y="132"/>
                    </a:lnTo>
                    <a:lnTo>
                      <a:pt x="0" y="126"/>
                    </a:lnTo>
                    <a:lnTo>
                      <a:pt x="0" y="120"/>
                    </a:lnTo>
                    <a:lnTo>
                      <a:pt x="30" y="96"/>
                    </a:lnTo>
                    <a:lnTo>
                      <a:pt x="72" y="72"/>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IN"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92" name="Freeform 4094"/>
              <p:cNvSpPr>
                <a:spLocks/>
              </p:cNvSpPr>
              <p:nvPr/>
            </p:nvSpPr>
            <p:spPr bwMode="auto">
              <a:xfrm flipH="1">
                <a:off x="7722122" y="3703785"/>
                <a:ext cx="1272593" cy="1470988"/>
              </a:xfrm>
              <a:custGeom>
                <a:avLst/>
                <a:gdLst>
                  <a:gd name="T0" fmla="*/ 2147483646 w 708"/>
                  <a:gd name="T1" fmla="*/ 2147483646 h 882"/>
                  <a:gd name="T2" fmla="*/ 2147483646 w 708"/>
                  <a:gd name="T3" fmla="*/ 2147483646 h 882"/>
                  <a:gd name="T4" fmla="*/ 2147483646 w 708"/>
                  <a:gd name="T5" fmla="*/ 2147483646 h 882"/>
                  <a:gd name="T6" fmla="*/ 2147483646 w 708"/>
                  <a:gd name="T7" fmla="*/ 2147483646 h 882"/>
                  <a:gd name="T8" fmla="*/ 2147483646 w 708"/>
                  <a:gd name="T9" fmla="*/ 2147483646 h 882"/>
                  <a:gd name="T10" fmla="*/ 2147483646 w 708"/>
                  <a:gd name="T11" fmla="*/ 2147483646 h 882"/>
                  <a:gd name="T12" fmla="*/ 2147483646 w 708"/>
                  <a:gd name="T13" fmla="*/ 2147483646 h 882"/>
                  <a:gd name="T14" fmla="*/ 2147483646 w 708"/>
                  <a:gd name="T15" fmla="*/ 2147483646 h 882"/>
                  <a:gd name="T16" fmla="*/ 2147483646 w 708"/>
                  <a:gd name="T17" fmla="*/ 2147483646 h 882"/>
                  <a:gd name="T18" fmla="*/ 2147483646 w 708"/>
                  <a:gd name="T19" fmla="*/ 2147483646 h 882"/>
                  <a:gd name="T20" fmla="*/ 2147483646 w 708"/>
                  <a:gd name="T21" fmla="*/ 2147483646 h 882"/>
                  <a:gd name="T22" fmla="*/ 2147483646 w 708"/>
                  <a:gd name="T23" fmla="*/ 2147483646 h 882"/>
                  <a:gd name="T24" fmla="*/ 2147483646 w 708"/>
                  <a:gd name="T25" fmla="*/ 2147483646 h 882"/>
                  <a:gd name="T26" fmla="*/ 2147483646 w 708"/>
                  <a:gd name="T27" fmla="*/ 2147483646 h 882"/>
                  <a:gd name="T28" fmla="*/ 2147483646 w 708"/>
                  <a:gd name="T29" fmla="*/ 2147483646 h 882"/>
                  <a:gd name="T30" fmla="*/ 2147483646 w 708"/>
                  <a:gd name="T31" fmla="*/ 2147483646 h 882"/>
                  <a:gd name="T32" fmla="*/ 2147483646 w 708"/>
                  <a:gd name="T33" fmla="*/ 2147483646 h 882"/>
                  <a:gd name="T34" fmla="*/ 2147483646 w 708"/>
                  <a:gd name="T35" fmla="*/ 2147483646 h 882"/>
                  <a:gd name="T36" fmla="*/ 2147483646 w 708"/>
                  <a:gd name="T37" fmla="*/ 2147483646 h 882"/>
                  <a:gd name="T38" fmla="*/ 2147483646 w 708"/>
                  <a:gd name="T39" fmla="*/ 2147483646 h 882"/>
                  <a:gd name="T40" fmla="*/ 2147483646 w 708"/>
                  <a:gd name="T41" fmla="*/ 2147483646 h 882"/>
                  <a:gd name="T42" fmla="*/ 2147483646 w 708"/>
                  <a:gd name="T43" fmla="*/ 2147483646 h 882"/>
                  <a:gd name="T44" fmla="*/ 2147483646 w 708"/>
                  <a:gd name="T45" fmla="*/ 2147483646 h 882"/>
                  <a:gd name="T46" fmla="*/ 2147483646 w 708"/>
                  <a:gd name="T47" fmla="*/ 2147483646 h 882"/>
                  <a:gd name="T48" fmla="*/ 2147483646 w 708"/>
                  <a:gd name="T49" fmla="*/ 2147483646 h 882"/>
                  <a:gd name="T50" fmla="*/ 2147483646 w 708"/>
                  <a:gd name="T51" fmla="*/ 2147483646 h 882"/>
                  <a:gd name="T52" fmla="*/ 2147483646 w 708"/>
                  <a:gd name="T53" fmla="*/ 2147483646 h 882"/>
                  <a:gd name="T54" fmla="*/ 0 w 708"/>
                  <a:gd name="T55" fmla="*/ 2147483646 h 882"/>
                  <a:gd name="T56" fmla="*/ 2147483646 w 708"/>
                  <a:gd name="T57" fmla="*/ 2147483646 h 882"/>
                  <a:gd name="T58" fmla="*/ 2147483646 w 708"/>
                  <a:gd name="T59" fmla="*/ 2147483646 h 882"/>
                  <a:gd name="T60" fmla="*/ 2147483646 w 708"/>
                  <a:gd name="T61" fmla="*/ 2147483646 h 882"/>
                  <a:gd name="T62" fmla="*/ 2147483646 w 708"/>
                  <a:gd name="T63" fmla="*/ 2147483646 h 882"/>
                  <a:gd name="T64" fmla="*/ 2147483646 w 708"/>
                  <a:gd name="T65" fmla="*/ 2147483646 h 882"/>
                  <a:gd name="T66" fmla="*/ 2147483646 w 708"/>
                  <a:gd name="T67" fmla="*/ 2147483646 h 882"/>
                  <a:gd name="T68" fmla="*/ 2147483646 w 708"/>
                  <a:gd name="T69" fmla="*/ 2147483646 h 882"/>
                  <a:gd name="T70" fmla="*/ 2147483646 w 708"/>
                  <a:gd name="T71" fmla="*/ 2147483646 h 882"/>
                  <a:gd name="T72" fmla="*/ 2147483646 w 708"/>
                  <a:gd name="T73" fmla="*/ 2147483646 h 882"/>
                  <a:gd name="T74" fmla="*/ 2147483646 w 708"/>
                  <a:gd name="T75" fmla="*/ 2147483646 h 882"/>
                  <a:gd name="T76" fmla="*/ 2147483646 w 708"/>
                  <a:gd name="T77" fmla="*/ 2147483646 h 882"/>
                  <a:gd name="T78" fmla="*/ 2147483646 w 708"/>
                  <a:gd name="T79" fmla="*/ 2147483646 h 882"/>
                  <a:gd name="T80" fmla="*/ 2147483646 w 708"/>
                  <a:gd name="T81" fmla="*/ 2147483646 h 882"/>
                  <a:gd name="T82" fmla="*/ 2147483646 w 708"/>
                  <a:gd name="T83" fmla="*/ 2147483646 h 882"/>
                  <a:gd name="T84" fmla="*/ 2147483646 w 708"/>
                  <a:gd name="T85" fmla="*/ 2147483646 h 882"/>
                  <a:gd name="T86" fmla="*/ 2147483646 w 708"/>
                  <a:gd name="T87" fmla="*/ 2147483646 h 88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708" h="882">
                    <a:moveTo>
                      <a:pt x="492" y="18"/>
                    </a:moveTo>
                    <a:lnTo>
                      <a:pt x="492" y="42"/>
                    </a:lnTo>
                    <a:lnTo>
                      <a:pt x="492" y="60"/>
                    </a:lnTo>
                    <a:lnTo>
                      <a:pt x="492" y="84"/>
                    </a:lnTo>
                    <a:lnTo>
                      <a:pt x="492" y="96"/>
                    </a:lnTo>
                    <a:lnTo>
                      <a:pt x="504" y="138"/>
                    </a:lnTo>
                    <a:lnTo>
                      <a:pt x="510" y="180"/>
                    </a:lnTo>
                    <a:lnTo>
                      <a:pt x="510" y="234"/>
                    </a:lnTo>
                    <a:lnTo>
                      <a:pt x="510" y="276"/>
                    </a:lnTo>
                    <a:lnTo>
                      <a:pt x="510" y="300"/>
                    </a:lnTo>
                    <a:lnTo>
                      <a:pt x="510" y="324"/>
                    </a:lnTo>
                    <a:lnTo>
                      <a:pt x="510" y="330"/>
                    </a:lnTo>
                    <a:lnTo>
                      <a:pt x="510" y="336"/>
                    </a:lnTo>
                    <a:lnTo>
                      <a:pt x="510" y="342"/>
                    </a:lnTo>
                    <a:lnTo>
                      <a:pt x="522" y="354"/>
                    </a:lnTo>
                    <a:lnTo>
                      <a:pt x="552" y="396"/>
                    </a:lnTo>
                    <a:lnTo>
                      <a:pt x="570" y="438"/>
                    </a:lnTo>
                    <a:lnTo>
                      <a:pt x="582" y="492"/>
                    </a:lnTo>
                    <a:lnTo>
                      <a:pt x="588" y="546"/>
                    </a:lnTo>
                    <a:lnTo>
                      <a:pt x="582" y="600"/>
                    </a:lnTo>
                    <a:lnTo>
                      <a:pt x="570" y="648"/>
                    </a:lnTo>
                    <a:lnTo>
                      <a:pt x="558" y="636"/>
                    </a:lnTo>
                    <a:lnTo>
                      <a:pt x="546" y="660"/>
                    </a:lnTo>
                    <a:lnTo>
                      <a:pt x="546" y="666"/>
                    </a:lnTo>
                    <a:lnTo>
                      <a:pt x="570" y="690"/>
                    </a:lnTo>
                    <a:lnTo>
                      <a:pt x="582" y="708"/>
                    </a:lnTo>
                    <a:lnTo>
                      <a:pt x="600" y="726"/>
                    </a:lnTo>
                    <a:lnTo>
                      <a:pt x="606" y="732"/>
                    </a:lnTo>
                    <a:lnTo>
                      <a:pt x="636" y="726"/>
                    </a:lnTo>
                    <a:lnTo>
                      <a:pt x="642" y="726"/>
                    </a:lnTo>
                    <a:lnTo>
                      <a:pt x="666" y="726"/>
                    </a:lnTo>
                    <a:lnTo>
                      <a:pt x="690" y="744"/>
                    </a:lnTo>
                    <a:lnTo>
                      <a:pt x="702" y="768"/>
                    </a:lnTo>
                    <a:lnTo>
                      <a:pt x="708" y="798"/>
                    </a:lnTo>
                    <a:lnTo>
                      <a:pt x="702" y="828"/>
                    </a:lnTo>
                    <a:lnTo>
                      <a:pt x="690" y="852"/>
                    </a:lnTo>
                    <a:lnTo>
                      <a:pt x="666" y="870"/>
                    </a:lnTo>
                    <a:lnTo>
                      <a:pt x="642" y="876"/>
                    </a:lnTo>
                    <a:lnTo>
                      <a:pt x="618" y="870"/>
                    </a:lnTo>
                    <a:lnTo>
                      <a:pt x="594" y="852"/>
                    </a:lnTo>
                    <a:lnTo>
                      <a:pt x="582" y="828"/>
                    </a:lnTo>
                    <a:lnTo>
                      <a:pt x="576" y="798"/>
                    </a:lnTo>
                    <a:lnTo>
                      <a:pt x="576" y="786"/>
                    </a:lnTo>
                    <a:lnTo>
                      <a:pt x="588" y="756"/>
                    </a:lnTo>
                    <a:lnTo>
                      <a:pt x="570" y="738"/>
                    </a:lnTo>
                    <a:lnTo>
                      <a:pt x="558" y="720"/>
                    </a:lnTo>
                    <a:lnTo>
                      <a:pt x="540" y="702"/>
                    </a:lnTo>
                    <a:lnTo>
                      <a:pt x="534" y="690"/>
                    </a:lnTo>
                    <a:lnTo>
                      <a:pt x="516" y="714"/>
                    </a:lnTo>
                    <a:lnTo>
                      <a:pt x="522" y="726"/>
                    </a:lnTo>
                    <a:lnTo>
                      <a:pt x="528" y="726"/>
                    </a:lnTo>
                    <a:lnTo>
                      <a:pt x="522" y="738"/>
                    </a:lnTo>
                    <a:lnTo>
                      <a:pt x="480" y="768"/>
                    </a:lnTo>
                    <a:lnTo>
                      <a:pt x="444" y="798"/>
                    </a:lnTo>
                    <a:lnTo>
                      <a:pt x="402" y="810"/>
                    </a:lnTo>
                    <a:lnTo>
                      <a:pt x="354" y="816"/>
                    </a:lnTo>
                    <a:lnTo>
                      <a:pt x="306" y="810"/>
                    </a:lnTo>
                    <a:lnTo>
                      <a:pt x="264" y="798"/>
                    </a:lnTo>
                    <a:lnTo>
                      <a:pt x="222" y="768"/>
                    </a:lnTo>
                    <a:lnTo>
                      <a:pt x="186" y="738"/>
                    </a:lnTo>
                    <a:lnTo>
                      <a:pt x="180" y="732"/>
                    </a:lnTo>
                    <a:lnTo>
                      <a:pt x="192" y="720"/>
                    </a:lnTo>
                    <a:lnTo>
                      <a:pt x="174" y="696"/>
                    </a:lnTo>
                    <a:lnTo>
                      <a:pt x="156" y="720"/>
                    </a:lnTo>
                    <a:lnTo>
                      <a:pt x="144" y="738"/>
                    </a:lnTo>
                    <a:lnTo>
                      <a:pt x="126" y="756"/>
                    </a:lnTo>
                    <a:lnTo>
                      <a:pt x="120" y="762"/>
                    </a:lnTo>
                    <a:lnTo>
                      <a:pt x="126" y="798"/>
                    </a:lnTo>
                    <a:lnTo>
                      <a:pt x="126" y="804"/>
                    </a:lnTo>
                    <a:lnTo>
                      <a:pt x="120" y="834"/>
                    </a:lnTo>
                    <a:lnTo>
                      <a:pt x="108" y="858"/>
                    </a:lnTo>
                    <a:lnTo>
                      <a:pt x="90" y="876"/>
                    </a:lnTo>
                    <a:lnTo>
                      <a:pt x="60" y="882"/>
                    </a:lnTo>
                    <a:lnTo>
                      <a:pt x="36" y="876"/>
                    </a:lnTo>
                    <a:lnTo>
                      <a:pt x="18" y="858"/>
                    </a:lnTo>
                    <a:lnTo>
                      <a:pt x="0" y="834"/>
                    </a:lnTo>
                    <a:lnTo>
                      <a:pt x="0" y="804"/>
                    </a:lnTo>
                    <a:lnTo>
                      <a:pt x="0" y="774"/>
                    </a:lnTo>
                    <a:lnTo>
                      <a:pt x="18" y="750"/>
                    </a:lnTo>
                    <a:lnTo>
                      <a:pt x="36" y="738"/>
                    </a:lnTo>
                    <a:lnTo>
                      <a:pt x="60" y="732"/>
                    </a:lnTo>
                    <a:lnTo>
                      <a:pt x="72" y="732"/>
                    </a:lnTo>
                    <a:lnTo>
                      <a:pt x="84" y="738"/>
                    </a:lnTo>
                    <a:lnTo>
                      <a:pt x="96" y="744"/>
                    </a:lnTo>
                    <a:lnTo>
                      <a:pt x="120" y="720"/>
                    </a:lnTo>
                    <a:lnTo>
                      <a:pt x="132" y="702"/>
                    </a:lnTo>
                    <a:lnTo>
                      <a:pt x="156" y="684"/>
                    </a:lnTo>
                    <a:lnTo>
                      <a:pt x="162" y="672"/>
                    </a:lnTo>
                    <a:lnTo>
                      <a:pt x="150" y="642"/>
                    </a:lnTo>
                    <a:lnTo>
                      <a:pt x="138" y="654"/>
                    </a:lnTo>
                    <a:lnTo>
                      <a:pt x="138" y="660"/>
                    </a:lnTo>
                    <a:lnTo>
                      <a:pt x="120" y="606"/>
                    </a:lnTo>
                    <a:lnTo>
                      <a:pt x="114" y="546"/>
                    </a:lnTo>
                    <a:lnTo>
                      <a:pt x="120" y="492"/>
                    </a:lnTo>
                    <a:lnTo>
                      <a:pt x="132" y="438"/>
                    </a:lnTo>
                    <a:lnTo>
                      <a:pt x="156" y="396"/>
                    </a:lnTo>
                    <a:lnTo>
                      <a:pt x="186" y="354"/>
                    </a:lnTo>
                    <a:lnTo>
                      <a:pt x="192" y="342"/>
                    </a:lnTo>
                    <a:lnTo>
                      <a:pt x="192" y="288"/>
                    </a:lnTo>
                    <a:lnTo>
                      <a:pt x="192" y="246"/>
                    </a:lnTo>
                    <a:lnTo>
                      <a:pt x="192" y="222"/>
                    </a:lnTo>
                    <a:lnTo>
                      <a:pt x="192" y="204"/>
                    </a:lnTo>
                    <a:lnTo>
                      <a:pt x="192" y="192"/>
                    </a:lnTo>
                    <a:lnTo>
                      <a:pt x="192" y="186"/>
                    </a:lnTo>
                    <a:lnTo>
                      <a:pt x="192" y="180"/>
                    </a:lnTo>
                    <a:lnTo>
                      <a:pt x="198" y="138"/>
                    </a:lnTo>
                    <a:lnTo>
                      <a:pt x="210" y="102"/>
                    </a:lnTo>
                    <a:lnTo>
                      <a:pt x="210" y="72"/>
                    </a:lnTo>
                    <a:lnTo>
                      <a:pt x="210" y="54"/>
                    </a:lnTo>
                    <a:lnTo>
                      <a:pt x="210" y="24"/>
                    </a:lnTo>
                    <a:lnTo>
                      <a:pt x="210" y="18"/>
                    </a:lnTo>
                    <a:lnTo>
                      <a:pt x="234" y="18"/>
                    </a:lnTo>
                    <a:lnTo>
                      <a:pt x="258" y="18"/>
                    </a:lnTo>
                    <a:lnTo>
                      <a:pt x="276" y="18"/>
                    </a:lnTo>
                    <a:lnTo>
                      <a:pt x="288" y="18"/>
                    </a:lnTo>
                    <a:lnTo>
                      <a:pt x="318" y="6"/>
                    </a:lnTo>
                    <a:lnTo>
                      <a:pt x="354" y="0"/>
                    </a:lnTo>
                    <a:lnTo>
                      <a:pt x="384" y="6"/>
                    </a:lnTo>
                    <a:lnTo>
                      <a:pt x="420" y="18"/>
                    </a:lnTo>
                    <a:lnTo>
                      <a:pt x="492" y="18"/>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IN"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93" name="Freeform 4095"/>
              <p:cNvSpPr>
                <a:spLocks/>
              </p:cNvSpPr>
              <p:nvPr/>
            </p:nvSpPr>
            <p:spPr bwMode="auto">
              <a:xfrm flipH="1">
                <a:off x="8693229" y="3733934"/>
                <a:ext cx="376066" cy="679162"/>
              </a:xfrm>
              <a:custGeom>
                <a:avLst/>
                <a:gdLst>
                  <a:gd name="T0" fmla="*/ 2147483646 w 210"/>
                  <a:gd name="T1" fmla="*/ 2147483646 h 408"/>
                  <a:gd name="T2" fmla="*/ 2147483646 w 210"/>
                  <a:gd name="T3" fmla="*/ 2147483646 h 408"/>
                  <a:gd name="T4" fmla="*/ 2147483646 w 210"/>
                  <a:gd name="T5" fmla="*/ 2147483646 h 408"/>
                  <a:gd name="T6" fmla="*/ 2147483646 w 210"/>
                  <a:gd name="T7" fmla="*/ 2147483646 h 408"/>
                  <a:gd name="T8" fmla="*/ 2147483646 w 210"/>
                  <a:gd name="T9" fmla="*/ 2147483646 h 408"/>
                  <a:gd name="T10" fmla="*/ 2147483646 w 210"/>
                  <a:gd name="T11" fmla="*/ 2147483646 h 408"/>
                  <a:gd name="T12" fmla="*/ 2147483646 w 210"/>
                  <a:gd name="T13" fmla="*/ 2147483646 h 408"/>
                  <a:gd name="T14" fmla="*/ 2147483646 w 210"/>
                  <a:gd name="T15" fmla="*/ 2147483646 h 408"/>
                  <a:gd name="T16" fmla="*/ 2147483646 w 210"/>
                  <a:gd name="T17" fmla="*/ 2147483646 h 408"/>
                  <a:gd name="T18" fmla="*/ 0 w 210"/>
                  <a:gd name="T19" fmla="*/ 2147483646 h 408"/>
                  <a:gd name="T20" fmla="*/ 0 w 210"/>
                  <a:gd name="T21" fmla="*/ 2147483646 h 408"/>
                  <a:gd name="T22" fmla="*/ 0 w 210"/>
                  <a:gd name="T23" fmla="*/ 2147483646 h 408"/>
                  <a:gd name="T24" fmla="*/ 0 w 210"/>
                  <a:gd name="T25" fmla="*/ 2147483646 h 408"/>
                  <a:gd name="T26" fmla="*/ 0 w 210"/>
                  <a:gd name="T27" fmla="*/ 2147483646 h 408"/>
                  <a:gd name="T28" fmla="*/ 0 w 210"/>
                  <a:gd name="T29" fmla="*/ 2147483646 h 408"/>
                  <a:gd name="T30" fmla="*/ 0 w 210"/>
                  <a:gd name="T31" fmla="*/ 2147483646 h 408"/>
                  <a:gd name="T32" fmla="*/ 0 w 210"/>
                  <a:gd name="T33" fmla="*/ 2147483646 h 408"/>
                  <a:gd name="T34" fmla="*/ 0 w 210"/>
                  <a:gd name="T35" fmla="*/ 2147483646 h 408"/>
                  <a:gd name="T36" fmla="*/ 0 w 210"/>
                  <a:gd name="T37" fmla="*/ 2147483646 h 408"/>
                  <a:gd name="T38" fmla="*/ 0 w 210"/>
                  <a:gd name="T39" fmla="*/ 2147483646 h 408"/>
                  <a:gd name="T40" fmla="*/ 0 w 210"/>
                  <a:gd name="T41" fmla="*/ 0 h 408"/>
                  <a:gd name="T42" fmla="*/ 0 w 210"/>
                  <a:gd name="T43" fmla="*/ 0 h 408"/>
                  <a:gd name="T44" fmla="*/ 2147483646 w 210"/>
                  <a:gd name="T45" fmla="*/ 0 h 408"/>
                  <a:gd name="T46" fmla="*/ 2147483646 w 210"/>
                  <a:gd name="T47" fmla="*/ 0 h 408"/>
                  <a:gd name="T48" fmla="*/ 2147483646 w 210"/>
                  <a:gd name="T49" fmla="*/ 0 h 408"/>
                  <a:gd name="T50" fmla="*/ 2147483646 w 210"/>
                  <a:gd name="T51" fmla="*/ 0 h 408"/>
                  <a:gd name="T52" fmla="*/ 2147483646 w 210"/>
                  <a:gd name="T53" fmla="*/ 0 h 408"/>
                  <a:gd name="T54" fmla="*/ 2147483646 w 210"/>
                  <a:gd name="T55" fmla="*/ 0 h 408"/>
                  <a:gd name="T56" fmla="*/ 2147483646 w 210"/>
                  <a:gd name="T57" fmla="*/ 0 h 408"/>
                  <a:gd name="T58" fmla="*/ 2147483646 w 210"/>
                  <a:gd name="T59" fmla="*/ 2147483646 h 408"/>
                  <a:gd name="T60" fmla="*/ 2147483646 w 210"/>
                  <a:gd name="T61" fmla="*/ 2147483646 h 40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0" h="408">
                    <a:moveTo>
                      <a:pt x="210" y="312"/>
                    </a:moveTo>
                    <a:lnTo>
                      <a:pt x="210" y="312"/>
                    </a:lnTo>
                    <a:lnTo>
                      <a:pt x="174" y="354"/>
                    </a:lnTo>
                    <a:lnTo>
                      <a:pt x="156" y="408"/>
                    </a:lnTo>
                    <a:lnTo>
                      <a:pt x="102" y="408"/>
                    </a:lnTo>
                    <a:lnTo>
                      <a:pt x="66" y="408"/>
                    </a:lnTo>
                    <a:lnTo>
                      <a:pt x="36" y="408"/>
                    </a:lnTo>
                    <a:lnTo>
                      <a:pt x="18" y="408"/>
                    </a:lnTo>
                    <a:lnTo>
                      <a:pt x="6" y="408"/>
                    </a:lnTo>
                    <a:lnTo>
                      <a:pt x="0" y="408"/>
                    </a:lnTo>
                    <a:lnTo>
                      <a:pt x="0" y="336"/>
                    </a:lnTo>
                    <a:lnTo>
                      <a:pt x="0" y="270"/>
                    </a:lnTo>
                    <a:lnTo>
                      <a:pt x="0" y="216"/>
                    </a:lnTo>
                    <a:lnTo>
                      <a:pt x="0" y="168"/>
                    </a:lnTo>
                    <a:lnTo>
                      <a:pt x="0" y="132"/>
                    </a:lnTo>
                    <a:lnTo>
                      <a:pt x="0" y="96"/>
                    </a:lnTo>
                    <a:lnTo>
                      <a:pt x="0" y="48"/>
                    </a:lnTo>
                    <a:lnTo>
                      <a:pt x="0" y="18"/>
                    </a:lnTo>
                    <a:lnTo>
                      <a:pt x="0" y="6"/>
                    </a:lnTo>
                    <a:lnTo>
                      <a:pt x="0" y="0"/>
                    </a:lnTo>
                    <a:lnTo>
                      <a:pt x="72" y="0"/>
                    </a:lnTo>
                    <a:lnTo>
                      <a:pt x="120" y="0"/>
                    </a:lnTo>
                    <a:lnTo>
                      <a:pt x="156" y="0"/>
                    </a:lnTo>
                    <a:lnTo>
                      <a:pt x="186" y="0"/>
                    </a:lnTo>
                    <a:lnTo>
                      <a:pt x="198" y="0"/>
                    </a:lnTo>
                    <a:lnTo>
                      <a:pt x="204" y="0"/>
                    </a:lnTo>
                    <a:lnTo>
                      <a:pt x="210" y="0"/>
                    </a:lnTo>
                    <a:lnTo>
                      <a:pt x="210" y="312"/>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IN"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94" name="Freeform 4096"/>
              <p:cNvSpPr>
                <a:spLocks/>
              </p:cNvSpPr>
              <p:nvPr/>
            </p:nvSpPr>
            <p:spPr bwMode="auto">
              <a:xfrm flipH="1">
                <a:off x="8812237" y="4463874"/>
                <a:ext cx="257058" cy="298324"/>
              </a:xfrm>
              <a:custGeom>
                <a:avLst/>
                <a:gdLst>
                  <a:gd name="T0" fmla="*/ 2147483646 w 144"/>
                  <a:gd name="T1" fmla="*/ 0 h 180"/>
                  <a:gd name="T2" fmla="*/ 2147483646 w 144"/>
                  <a:gd name="T3" fmla="*/ 2147483646 h 180"/>
                  <a:gd name="T4" fmla="*/ 2147483646 w 144"/>
                  <a:gd name="T5" fmla="*/ 2147483646 h 180"/>
                  <a:gd name="T6" fmla="*/ 2147483646 w 144"/>
                  <a:gd name="T7" fmla="*/ 2147483646 h 180"/>
                  <a:gd name="T8" fmla="*/ 2147483646 w 144"/>
                  <a:gd name="T9" fmla="*/ 2147483646 h 180"/>
                  <a:gd name="T10" fmla="*/ 2147483646 w 144"/>
                  <a:gd name="T11" fmla="*/ 2147483646 h 180"/>
                  <a:gd name="T12" fmla="*/ 2147483646 w 144"/>
                  <a:gd name="T13" fmla="*/ 2147483646 h 180"/>
                  <a:gd name="T14" fmla="*/ 2147483646 w 144"/>
                  <a:gd name="T15" fmla="*/ 2147483646 h 180"/>
                  <a:gd name="T16" fmla="*/ 2147483646 w 144"/>
                  <a:gd name="T17" fmla="*/ 2147483646 h 180"/>
                  <a:gd name="T18" fmla="*/ 2147483646 w 144"/>
                  <a:gd name="T19" fmla="*/ 2147483646 h 180"/>
                  <a:gd name="T20" fmla="*/ 0 w 144"/>
                  <a:gd name="T21" fmla="*/ 2147483646 h 180"/>
                  <a:gd name="T22" fmla="*/ 0 w 144"/>
                  <a:gd name="T23" fmla="*/ 2147483646 h 180"/>
                  <a:gd name="T24" fmla="*/ 0 w 144"/>
                  <a:gd name="T25" fmla="*/ 2147483646 h 180"/>
                  <a:gd name="T26" fmla="*/ 0 w 144"/>
                  <a:gd name="T27" fmla="*/ 2147483646 h 180"/>
                  <a:gd name="T28" fmla="*/ 0 w 144"/>
                  <a:gd name="T29" fmla="*/ 2147483646 h 180"/>
                  <a:gd name="T30" fmla="*/ 0 w 144"/>
                  <a:gd name="T31" fmla="*/ 2147483646 h 180"/>
                  <a:gd name="T32" fmla="*/ 0 w 144"/>
                  <a:gd name="T33" fmla="*/ 2147483646 h 180"/>
                  <a:gd name="T34" fmla="*/ 0 w 144"/>
                  <a:gd name="T35" fmla="*/ 0 h 180"/>
                  <a:gd name="T36" fmla="*/ 0 w 144"/>
                  <a:gd name="T37" fmla="*/ 0 h 180"/>
                  <a:gd name="T38" fmla="*/ 2147483646 w 144"/>
                  <a:gd name="T39" fmla="*/ 0 h 180"/>
                  <a:gd name="T40" fmla="*/ 2147483646 w 144"/>
                  <a:gd name="T41" fmla="*/ 0 h 18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44" h="180">
                    <a:moveTo>
                      <a:pt x="144" y="0"/>
                    </a:moveTo>
                    <a:lnTo>
                      <a:pt x="132" y="42"/>
                    </a:lnTo>
                    <a:lnTo>
                      <a:pt x="132" y="90"/>
                    </a:lnTo>
                    <a:lnTo>
                      <a:pt x="132" y="138"/>
                    </a:lnTo>
                    <a:lnTo>
                      <a:pt x="144" y="180"/>
                    </a:lnTo>
                    <a:lnTo>
                      <a:pt x="96" y="180"/>
                    </a:lnTo>
                    <a:lnTo>
                      <a:pt x="60" y="180"/>
                    </a:lnTo>
                    <a:lnTo>
                      <a:pt x="36" y="180"/>
                    </a:lnTo>
                    <a:lnTo>
                      <a:pt x="18" y="180"/>
                    </a:lnTo>
                    <a:lnTo>
                      <a:pt x="6" y="180"/>
                    </a:lnTo>
                    <a:lnTo>
                      <a:pt x="0" y="180"/>
                    </a:lnTo>
                    <a:lnTo>
                      <a:pt x="0" y="120"/>
                    </a:lnTo>
                    <a:lnTo>
                      <a:pt x="0" y="72"/>
                    </a:lnTo>
                    <a:lnTo>
                      <a:pt x="0" y="42"/>
                    </a:lnTo>
                    <a:lnTo>
                      <a:pt x="0" y="18"/>
                    </a:lnTo>
                    <a:lnTo>
                      <a:pt x="0" y="6"/>
                    </a:lnTo>
                    <a:lnTo>
                      <a:pt x="0" y="0"/>
                    </a:lnTo>
                    <a:lnTo>
                      <a:pt x="144"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IN"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95" name="Freeform 4097"/>
              <p:cNvSpPr>
                <a:spLocks/>
              </p:cNvSpPr>
              <p:nvPr/>
            </p:nvSpPr>
            <p:spPr bwMode="auto">
              <a:xfrm flipH="1">
                <a:off x="8693229" y="4814564"/>
                <a:ext cx="376066" cy="430030"/>
              </a:xfrm>
              <a:custGeom>
                <a:avLst/>
                <a:gdLst>
                  <a:gd name="T0" fmla="*/ 2147483646 w 210"/>
                  <a:gd name="T1" fmla="*/ 2147483646 h 258"/>
                  <a:gd name="T2" fmla="*/ 2147483646 w 210"/>
                  <a:gd name="T3" fmla="*/ 2147483646 h 258"/>
                  <a:gd name="T4" fmla="*/ 2147483646 w 210"/>
                  <a:gd name="T5" fmla="*/ 2147483646 h 258"/>
                  <a:gd name="T6" fmla="*/ 2147483646 w 210"/>
                  <a:gd name="T7" fmla="*/ 2147483646 h 258"/>
                  <a:gd name="T8" fmla="*/ 2147483646 w 210"/>
                  <a:gd name="T9" fmla="*/ 2147483646 h 258"/>
                  <a:gd name="T10" fmla="*/ 2147483646 w 210"/>
                  <a:gd name="T11" fmla="*/ 2147483646 h 258"/>
                  <a:gd name="T12" fmla="*/ 2147483646 w 210"/>
                  <a:gd name="T13" fmla="*/ 2147483646 h 258"/>
                  <a:gd name="T14" fmla="*/ 2147483646 w 210"/>
                  <a:gd name="T15" fmla="*/ 2147483646 h 258"/>
                  <a:gd name="T16" fmla="*/ 2147483646 w 210"/>
                  <a:gd name="T17" fmla="*/ 2147483646 h 258"/>
                  <a:gd name="T18" fmla="*/ 2147483646 w 210"/>
                  <a:gd name="T19" fmla="*/ 2147483646 h 258"/>
                  <a:gd name="T20" fmla="*/ 2147483646 w 210"/>
                  <a:gd name="T21" fmla="*/ 2147483646 h 258"/>
                  <a:gd name="T22" fmla="*/ 2147483646 w 210"/>
                  <a:gd name="T23" fmla="*/ 2147483646 h 258"/>
                  <a:gd name="T24" fmla="*/ 2147483646 w 210"/>
                  <a:gd name="T25" fmla="*/ 2147483646 h 258"/>
                  <a:gd name="T26" fmla="*/ 2147483646 w 210"/>
                  <a:gd name="T27" fmla="*/ 2147483646 h 258"/>
                  <a:gd name="T28" fmla="*/ 2147483646 w 210"/>
                  <a:gd name="T29" fmla="*/ 2147483646 h 258"/>
                  <a:gd name="T30" fmla="*/ 2147483646 w 210"/>
                  <a:gd name="T31" fmla="*/ 2147483646 h 258"/>
                  <a:gd name="T32" fmla="*/ 2147483646 w 210"/>
                  <a:gd name="T33" fmla="*/ 2147483646 h 258"/>
                  <a:gd name="T34" fmla="*/ 2147483646 w 210"/>
                  <a:gd name="T35" fmla="*/ 2147483646 h 258"/>
                  <a:gd name="T36" fmla="*/ 2147483646 w 210"/>
                  <a:gd name="T37" fmla="*/ 2147483646 h 258"/>
                  <a:gd name="T38" fmla="*/ 2147483646 w 210"/>
                  <a:gd name="T39" fmla="*/ 2147483646 h 258"/>
                  <a:gd name="T40" fmla="*/ 2147483646 w 210"/>
                  <a:gd name="T41" fmla="*/ 2147483646 h 258"/>
                  <a:gd name="T42" fmla="*/ 2147483646 w 210"/>
                  <a:gd name="T43" fmla="*/ 2147483646 h 258"/>
                  <a:gd name="T44" fmla="*/ 2147483646 w 210"/>
                  <a:gd name="T45" fmla="*/ 2147483646 h 258"/>
                  <a:gd name="T46" fmla="*/ 2147483646 w 210"/>
                  <a:gd name="T47" fmla="*/ 2147483646 h 258"/>
                  <a:gd name="T48" fmla="*/ 2147483646 w 210"/>
                  <a:gd name="T49" fmla="*/ 2147483646 h 258"/>
                  <a:gd name="T50" fmla="*/ 2147483646 w 210"/>
                  <a:gd name="T51" fmla="*/ 2147483646 h 258"/>
                  <a:gd name="T52" fmla="*/ 2147483646 w 210"/>
                  <a:gd name="T53" fmla="*/ 2147483646 h 258"/>
                  <a:gd name="T54" fmla="*/ 2147483646 w 210"/>
                  <a:gd name="T55" fmla="*/ 2147483646 h 258"/>
                  <a:gd name="T56" fmla="*/ 2147483646 w 210"/>
                  <a:gd name="T57" fmla="*/ 2147483646 h 258"/>
                  <a:gd name="T58" fmla="*/ 2147483646 w 210"/>
                  <a:gd name="T59" fmla="*/ 2147483646 h 258"/>
                  <a:gd name="T60" fmla="*/ 2147483646 w 210"/>
                  <a:gd name="T61" fmla="*/ 2147483646 h 258"/>
                  <a:gd name="T62" fmla="*/ 2147483646 w 210"/>
                  <a:gd name="T63" fmla="*/ 2147483646 h 258"/>
                  <a:gd name="T64" fmla="*/ 2147483646 w 210"/>
                  <a:gd name="T65" fmla="*/ 2147483646 h 258"/>
                  <a:gd name="T66" fmla="*/ 0 w 210"/>
                  <a:gd name="T67" fmla="*/ 2147483646 h 258"/>
                  <a:gd name="T68" fmla="*/ 0 w 210"/>
                  <a:gd name="T69" fmla="*/ 2147483646 h 258"/>
                  <a:gd name="T70" fmla="*/ 0 w 210"/>
                  <a:gd name="T71" fmla="*/ 2147483646 h 258"/>
                  <a:gd name="T72" fmla="*/ 0 w 210"/>
                  <a:gd name="T73" fmla="*/ 2147483646 h 258"/>
                  <a:gd name="T74" fmla="*/ 0 w 210"/>
                  <a:gd name="T75" fmla="*/ 2147483646 h 258"/>
                  <a:gd name="T76" fmla="*/ 0 w 210"/>
                  <a:gd name="T77" fmla="*/ 2147483646 h 258"/>
                  <a:gd name="T78" fmla="*/ 0 w 210"/>
                  <a:gd name="T79" fmla="*/ 2147483646 h 258"/>
                  <a:gd name="T80" fmla="*/ 0 w 210"/>
                  <a:gd name="T81" fmla="*/ 0 h 258"/>
                  <a:gd name="T82" fmla="*/ 0 w 210"/>
                  <a:gd name="T83" fmla="*/ 0 h 258"/>
                  <a:gd name="T84" fmla="*/ 0 w 210"/>
                  <a:gd name="T85" fmla="*/ 0 h 258"/>
                  <a:gd name="T86" fmla="*/ 2147483646 w 210"/>
                  <a:gd name="T87" fmla="*/ 0 h 258"/>
                  <a:gd name="T88" fmla="*/ 2147483646 w 210"/>
                  <a:gd name="T89" fmla="*/ 0 h 258"/>
                  <a:gd name="T90" fmla="*/ 2147483646 w 210"/>
                  <a:gd name="T91" fmla="*/ 0 h 258"/>
                  <a:gd name="T92" fmla="*/ 2147483646 w 210"/>
                  <a:gd name="T93" fmla="*/ 0 h 258"/>
                  <a:gd name="T94" fmla="*/ 2147483646 w 210"/>
                  <a:gd name="T95" fmla="*/ 0 h 258"/>
                  <a:gd name="T96" fmla="*/ 2147483646 w 210"/>
                  <a:gd name="T97" fmla="*/ 0 h 258"/>
                  <a:gd name="T98" fmla="*/ 2147483646 w 210"/>
                  <a:gd name="T99" fmla="*/ 0 h 258"/>
                  <a:gd name="T100" fmla="*/ 2147483646 w 210"/>
                  <a:gd name="T101" fmla="*/ 2147483646 h 258"/>
                  <a:gd name="T102" fmla="*/ 2147483646 w 210"/>
                  <a:gd name="T103" fmla="*/ 2147483646 h 258"/>
                  <a:gd name="T104" fmla="*/ 2147483646 w 210"/>
                  <a:gd name="T105" fmla="*/ 2147483646 h 25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10" h="258">
                    <a:moveTo>
                      <a:pt x="138" y="42"/>
                    </a:moveTo>
                    <a:lnTo>
                      <a:pt x="108" y="36"/>
                    </a:lnTo>
                    <a:lnTo>
                      <a:pt x="72" y="42"/>
                    </a:lnTo>
                    <a:lnTo>
                      <a:pt x="42" y="66"/>
                    </a:lnTo>
                    <a:lnTo>
                      <a:pt x="18" y="102"/>
                    </a:lnTo>
                    <a:lnTo>
                      <a:pt x="12" y="138"/>
                    </a:lnTo>
                    <a:lnTo>
                      <a:pt x="18" y="180"/>
                    </a:lnTo>
                    <a:lnTo>
                      <a:pt x="42" y="216"/>
                    </a:lnTo>
                    <a:lnTo>
                      <a:pt x="72" y="240"/>
                    </a:lnTo>
                    <a:lnTo>
                      <a:pt x="108" y="246"/>
                    </a:lnTo>
                    <a:lnTo>
                      <a:pt x="144" y="240"/>
                    </a:lnTo>
                    <a:lnTo>
                      <a:pt x="174" y="216"/>
                    </a:lnTo>
                    <a:lnTo>
                      <a:pt x="192" y="180"/>
                    </a:lnTo>
                    <a:lnTo>
                      <a:pt x="198" y="138"/>
                    </a:lnTo>
                    <a:lnTo>
                      <a:pt x="192" y="102"/>
                    </a:lnTo>
                    <a:lnTo>
                      <a:pt x="198" y="96"/>
                    </a:lnTo>
                    <a:lnTo>
                      <a:pt x="204" y="90"/>
                    </a:lnTo>
                    <a:lnTo>
                      <a:pt x="210" y="90"/>
                    </a:lnTo>
                    <a:lnTo>
                      <a:pt x="210" y="96"/>
                    </a:lnTo>
                    <a:lnTo>
                      <a:pt x="210" y="150"/>
                    </a:lnTo>
                    <a:lnTo>
                      <a:pt x="210" y="186"/>
                    </a:lnTo>
                    <a:lnTo>
                      <a:pt x="210" y="216"/>
                    </a:lnTo>
                    <a:lnTo>
                      <a:pt x="210" y="234"/>
                    </a:lnTo>
                    <a:lnTo>
                      <a:pt x="210" y="246"/>
                    </a:lnTo>
                    <a:lnTo>
                      <a:pt x="210" y="252"/>
                    </a:lnTo>
                    <a:lnTo>
                      <a:pt x="210" y="258"/>
                    </a:lnTo>
                    <a:lnTo>
                      <a:pt x="138" y="258"/>
                    </a:lnTo>
                    <a:lnTo>
                      <a:pt x="90" y="258"/>
                    </a:lnTo>
                    <a:lnTo>
                      <a:pt x="54" y="258"/>
                    </a:lnTo>
                    <a:lnTo>
                      <a:pt x="24" y="258"/>
                    </a:lnTo>
                    <a:lnTo>
                      <a:pt x="12" y="258"/>
                    </a:lnTo>
                    <a:lnTo>
                      <a:pt x="6" y="258"/>
                    </a:lnTo>
                    <a:lnTo>
                      <a:pt x="0" y="258"/>
                    </a:lnTo>
                    <a:lnTo>
                      <a:pt x="0" y="210"/>
                    </a:lnTo>
                    <a:lnTo>
                      <a:pt x="0" y="168"/>
                    </a:lnTo>
                    <a:lnTo>
                      <a:pt x="0" y="108"/>
                    </a:lnTo>
                    <a:lnTo>
                      <a:pt x="0" y="60"/>
                    </a:lnTo>
                    <a:lnTo>
                      <a:pt x="0" y="30"/>
                    </a:lnTo>
                    <a:lnTo>
                      <a:pt x="0" y="12"/>
                    </a:lnTo>
                    <a:lnTo>
                      <a:pt x="0" y="0"/>
                    </a:lnTo>
                    <a:lnTo>
                      <a:pt x="48" y="0"/>
                    </a:lnTo>
                    <a:lnTo>
                      <a:pt x="90" y="0"/>
                    </a:lnTo>
                    <a:lnTo>
                      <a:pt x="114" y="0"/>
                    </a:lnTo>
                    <a:lnTo>
                      <a:pt x="132" y="0"/>
                    </a:lnTo>
                    <a:lnTo>
                      <a:pt x="144" y="0"/>
                    </a:lnTo>
                    <a:lnTo>
                      <a:pt x="150" y="0"/>
                    </a:lnTo>
                    <a:lnTo>
                      <a:pt x="156" y="0"/>
                    </a:lnTo>
                    <a:lnTo>
                      <a:pt x="156" y="12"/>
                    </a:lnTo>
                    <a:lnTo>
                      <a:pt x="138" y="42"/>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IN"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96" name="Freeform 4098"/>
              <p:cNvSpPr>
                <a:spLocks/>
              </p:cNvSpPr>
              <p:nvPr/>
            </p:nvSpPr>
            <p:spPr bwMode="auto">
              <a:xfrm flipH="1">
                <a:off x="7655478" y="3733934"/>
                <a:ext cx="376066" cy="679162"/>
              </a:xfrm>
              <a:custGeom>
                <a:avLst/>
                <a:gdLst>
                  <a:gd name="T0" fmla="*/ 2147483646 w 210"/>
                  <a:gd name="T1" fmla="*/ 2147483646 h 408"/>
                  <a:gd name="T2" fmla="*/ 0 w 210"/>
                  <a:gd name="T3" fmla="*/ 2147483646 h 408"/>
                  <a:gd name="T4" fmla="*/ 0 w 210"/>
                  <a:gd name="T5" fmla="*/ 2147483646 h 408"/>
                  <a:gd name="T6" fmla="*/ 0 w 210"/>
                  <a:gd name="T7" fmla="*/ 2147483646 h 408"/>
                  <a:gd name="T8" fmla="*/ 0 w 210"/>
                  <a:gd name="T9" fmla="*/ 2147483646 h 408"/>
                  <a:gd name="T10" fmla="*/ 0 w 210"/>
                  <a:gd name="T11" fmla="*/ 2147483646 h 408"/>
                  <a:gd name="T12" fmla="*/ 0 w 210"/>
                  <a:gd name="T13" fmla="*/ 2147483646 h 408"/>
                  <a:gd name="T14" fmla="*/ 0 w 210"/>
                  <a:gd name="T15" fmla="*/ 2147483646 h 408"/>
                  <a:gd name="T16" fmla="*/ 0 w 210"/>
                  <a:gd name="T17" fmla="*/ 2147483646 h 408"/>
                  <a:gd name="T18" fmla="*/ 0 w 210"/>
                  <a:gd name="T19" fmla="*/ 0 h 408"/>
                  <a:gd name="T20" fmla="*/ 0 w 210"/>
                  <a:gd name="T21" fmla="*/ 0 h 408"/>
                  <a:gd name="T22" fmla="*/ 0 w 210"/>
                  <a:gd name="T23" fmla="*/ 0 h 408"/>
                  <a:gd name="T24" fmla="*/ 2147483646 w 210"/>
                  <a:gd name="T25" fmla="*/ 0 h 408"/>
                  <a:gd name="T26" fmla="*/ 2147483646 w 210"/>
                  <a:gd name="T27" fmla="*/ 0 h 408"/>
                  <a:gd name="T28" fmla="*/ 2147483646 w 210"/>
                  <a:gd name="T29" fmla="*/ 0 h 408"/>
                  <a:gd name="T30" fmla="*/ 2147483646 w 210"/>
                  <a:gd name="T31" fmla="*/ 0 h 408"/>
                  <a:gd name="T32" fmla="*/ 2147483646 w 210"/>
                  <a:gd name="T33" fmla="*/ 0 h 408"/>
                  <a:gd name="T34" fmla="*/ 2147483646 w 210"/>
                  <a:gd name="T35" fmla="*/ 0 h 408"/>
                  <a:gd name="T36" fmla="*/ 2147483646 w 210"/>
                  <a:gd name="T37" fmla="*/ 0 h 408"/>
                  <a:gd name="T38" fmla="*/ 2147483646 w 210"/>
                  <a:gd name="T39" fmla="*/ 2147483646 h 408"/>
                  <a:gd name="T40" fmla="*/ 2147483646 w 210"/>
                  <a:gd name="T41" fmla="*/ 2147483646 h 408"/>
                  <a:gd name="T42" fmla="*/ 2147483646 w 210"/>
                  <a:gd name="T43" fmla="*/ 2147483646 h 408"/>
                  <a:gd name="T44" fmla="*/ 2147483646 w 210"/>
                  <a:gd name="T45" fmla="*/ 2147483646 h 408"/>
                  <a:gd name="T46" fmla="*/ 2147483646 w 210"/>
                  <a:gd name="T47" fmla="*/ 2147483646 h 408"/>
                  <a:gd name="T48" fmla="*/ 2147483646 w 210"/>
                  <a:gd name="T49" fmla="*/ 2147483646 h 408"/>
                  <a:gd name="T50" fmla="*/ 2147483646 w 210"/>
                  <a:gd name="T51" fmla="*/ 2147483646 h 408"/>
                  <a:gd name="T52" fmla="*/ 2147483646 w 210"/>
                  <a:gd name="T53" fmla="*/ 2147483646 h 408"/>
                  <a:gd name="T54" fmla="*/ 2147483646 w 210"/>
                  <a:gd name="T55" fmla="*/ 2147483646 h 408"/>
                  <a:gd name="T56" fmla="*/ 2147483646 w 210"/>
                  <a:gd name="T57" fmla="*/ 2147483646 h 408"/>
                  <a:gd name="T58" fmla="*/ 2147483646 w 210"/>
                  <a:gd name="T59" fmla="*/ 2147483646 h 408"/>
                  <a:gd name="T60" fmla="*/ 2147483646 w 210"/>
                  <a:gd name="T61" fmla="*/ 2147483646 h 408"/>
                  <a:gd name="T62" fmla="*/ 2147483646 w 210"/>
                  <a:gd name="T63" fmla="*/ 2147483646 h 408"/>
                  <a:gd name="T64" fmla="*/ 2147483646 w 210"/>
                  <a:gd name="T65" fmla="*/ 2147483646 h 408"/>
                  <a:gd name="T66" fmla="*/ 2147483646 w 210"/>
                  <a:gd name="T67" fmla="*/ 2147483646 h 408"/>
                  <a:gd name="T68" fmla="*/ 2147483646 w 210"/>
                  <a:gd name="T69" fmla="*/ 2147483646 h 408"/>
                  <a:gd name="T70" fmla="*/ 2147483646 w 210"/>
                  <a:gd name="T71" fmla="*/ 2147483646 h 408"/>
                  <a:gd name="T72" fmla="*/ 2147483646 w 210"/>
                  <a:gd name="T73" fmla="*/ 2147483646 h 408"/>
                  <a:gd name="T74" fmla="*/ 2147483646 w 210"/>
                  <a:gd name="T75" fmla="*/ 2147483646 h 408"/>
                  <a:gd name="T76" fmla="*/ 2147483646 w 210"/>
                  <a:gd name="T77" fmla="*/ 2147483646 h 408"/>
                  <a:gd name="T78" fmla="*/ 2147483646 w 210"/>
                  <a:gd name="T79" fmla="*/ 2147483646 h 40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10" h="408">
                    <a:moveTo>
                      <a:pt x="6" y="312"/>
                    </a:moveTo>
                    <a:lnTo>
                      <a:pt x="0" y="312"/>
                    </a:lnTo>
                    <a:lnTo>
                      <a:pt x="0" y="258"/>
                    </a:lnTo>
                    <a:lnTo>
                      <a:pt x="0" y="210"/>
                    </a:lnTo>
                    <a:lnTo>
                      <a:pt x="0" y="168"/>
                    </a:lnTo>
                    <a:lnTo>
                      <a:pt x="0" y="132"/>
                    </a:lnTo>
                    <a:lnTo>
                      <a:pt x="0" y="72"/>
                    </a:lnTo>
                    <a:lnTo>
                      <a:pt x="0" y="36"/>
                    </a:lnTo>
                    <a:lnTo>
                      <a:pt x="0" y="12"/>
                    </a:lnTo>
                    <a:lnTo>
                      <a:pt x="0" y="0"/>
                    </a:lnTo>
                    <a:lnTo>
                      <a:pt x="72" y="0"/>
                    </a:lnTo>
                    <a:lnTo>
                      <a:pt x="120" y="0"/>
                    </a:lnTo>
                    <a:lnTo>
                      <a:pt x="162" y="0"/>
                    </a:lnTo>
                    <a:lnTo>
                      <a:pt x="186" y="0"/>
                    </a:lnTo>
                    <a:lnTo>
                      <a:pt x="198" y="0"/>
                    </a:lnTo>
                    <a:lnTo>
                      <a:pt x="210" y="0"/>
                    </a:lnTo>
                    <a:lnTo>
                      <a:pt x="210" y="72"/>
                    </a:lnTo>
                    <a:lnTo>
                      <a:pt x="210" y="132"/>
                    </a:lnTo>
                    <a:lnTo>
                      <a:pt x="210" y="186"/>
                    </a:lnTo>
                    <a:lnTo>
                      <a:pt x="210" y="234"/>
                    </a:lnTo>
                    <a:lnTo>
                      <a:pt x="210" y="276"/>
                    </a:lnTo>
                    <a:lnTo>
                      <a:pt x="210" y="306"/>
                    </a:lnTo>
                    <a:lnTo>
                      <a:pt x="210" y="354"/>
                    </a:lnTo>
                    <a:lnTo>
                      <a:pt x="210" y="384"/>
                    </a:lnTo>
                    <a:lnTo>
                      <a:pt x="210" y="402"/>
                    </a:lnTo>
                    <a:lnTo>
                      <a:pt x="210" y="408"/>
                    </a:lnTo>
                    <a:lnTo>
                      <a:pt x="162" y="408"/>
                    </a:lnTo>
                    <a:lnTo>
                      <a:pt x="120" y="408"/>
                    </a:lnTo>
                    <a:lnTo>
                      <a:pt x="96" y="408"/>
                    </a:lnTo>
                    <a:lnTo>
                      <a:pt x="78" y="408"/>
                    </a:lnTo>
                    <a:lnTo>
                      <a:pt x="66" y="408"/>
                    </a:lnTo>
                    <a:lnTo>
                      <a:pt x="60" y="408"/>
                    </a:lnTo>
                    <a:lnTo>
                      <a:pt x="36" y="354"/>
                    </a:lnTo>
                    <a:lnTo>
                      <a:pt x="6" y="312"/>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IN"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97" name="Freeform 4099"/>
              <p:cNvSpPr>
                <a:spLocks/>
              </p:cNvSpPr>
              <p:nvPr/>
            </p:nvSpPr>
            <p:spPr bwMode="auto">
              <a:xfrm flipH="1">
                <a:off x="7655478" y="4814564"/>
                <a:ext cx="376066" cy="430030"/>
              </a:xfrm>
              <a:custGeom>
                <a:avLst/>
                <a:gdLst>
                  <a:gd name="T0" fmla="*/ 0 w 210"/>
                  <a:gd name="T1" fmla="*/ 2147483646 h 258"/>
                  <a:gd name="T2" fmla="*/ 0 w 210"/>
                  <a:gd name="T3" fmla="*/ 2147483646 h 258"/>
                  <a:gd name="T4" fmla="*/ 0 w 210"/>
                  <a:gd name="T5" fmla="*/ 2147483646 h 258"/>
                  <a:gd name="T6" fmla="*/ 0 w 210"/>
                  <a:gd name="T7" fmla="*/ 2147483646 h 258"/>
                  <a:gd name="T8" fmla="*/ 0 w 210"/>
                  <a:gd name="T9" fmla="*/ 2147483646 h 258"/>
                  <a:gd name="T10" fmla="*/ 0 w 210"/>
                  <a:gd name="T11" fmla="*/ 2147483646 h 258"/>
                  <a:gd name="T12" fmla="*/ 0 w 210"/>
                  <a:gd name="T13" fmla="*/ 2147483646 h 258"/>
                  <a:gd name="T14" fmla="*/ 0 w 210"/>
                  <a:gd name="T15" fmla="*/ 2147483646 h 258"/>
                  <a:gd name="T16" fmla="*/ 2147483646 w 210"/>
                  <a:gd name="T17" fmla="*/ 2147483646 h 258"/>
                  <a:gd name="T18" fmla="*/ 2147483646 w 210"/>
                  <a:gd name="T19" fmla="*/ 2147483646 h 258"/>
                  <a:gd name="T20" fmla="*/ 2147483646 w 210"/>
                  <a:gd name="T21" fmla="*/ 2147483646 h 258"/>
                  <a:gd name="T22" fmla="*/ 2147483646 w 210"/>
                  <a:gd name="T23" fmla="*/ 2147483646 h 258"/>
                  <a:gd name="T24" fmla="*/ 2147483646 w 210"/>
                  <a:gd name="T25" fmla="*/ 2147483646 h 258"/>
                  <a:gd name="T26" fmla="*/ 2147483646 w 210"/>
                  <a:gd name="T27" fmla="*/ 2147483646 h 258"/>
                  <a:gd name="T28" fmla="*/ 2147483646 w 210"/>
                  <a:gd name="T29" fmla="*/ 2147483646 h 258"/>
                  <a:gd name="T30" fmla="*/ 2147483646 w 210"/>
                  <a:gd name="T31" fmla="*/ 2147483646 h 258"/>
                  <a:gd name="T32" fmla="*/ 2147483646 w 210"/>
                  <a:gd name="T33" fmla="*/ 2147483646 h 258"/>
                  <a:gd name="T34" fmla="*/ 2147483646 w 210"/>
                  <a:gd name="T35" fmla="*/ 2147483646 h 258"/>
                  <a:gd name="T36" fmla="*/ 2147483646 w 210"/>
                  <a:gd name="T37" fmla="*/ 2147483646 h 258"/>
                  <a:gd name="T38" fmla="*/ 2147483646 w 210"/>
                  <a:gd name="T39" fmla="*/ 2147483646 h 258"/>
                  <a:gd name="T40" fmla="*/ 2147483646 w 210"/>
                  <a:gd name="T41" fmla="*/ 2147483646 h 258"/>
                  <a:gd name="T42" fmla="*/ 2147483646 w 210"/>
                  <a:gd name="T43" fmla="*/ 2147483646 h 258"/>
                  <a:gd name="T44" fmla="*/ 2147483646 w 210"/>
                  <a:gd name="T45" fmla="*/ 2147483646 h 258"/>
                  <a:gd name="T46" fmla="*/ 2147483646 w 210"/>
                  <a:gd name="T47" fmla="*/ 2147483646 h 258"/>
                  <a:gd name="T48" fmla="*/ 2147483646 w 210"/>
                  <a:gd name="T49" fmla="*/ 2147483646 h 258"/>
                  <a:gd name="T50" fmla="*/ 2147483646 w 210"/>
                  <a:gd name="T51" fmla="*/ 2147483646 h 258"/>
                  <a:gd name="T52" fmla="*/ 2147483646 w 210"/>
                  <a:gd name="T53" fmla="*/ 2147483646 h 258"/>
                  <a:gd name="T54" fmla="*/ 2147483646 w 210"/>
                  <a:gd name="T55" fmla="*/ 2147483646 h 258"/>
                  <a:gd name="T56" fmla="*/ 2147483646 w 210"/>
                  <a:gd name="T57" fmla="*/ 2147483646 h 258"/>
                  <a:gd name="T58" fmla="*/ 2147483646 w 210"/>
                  <a:gd name="T59" fmla="*/ 0 h 258"/>
                  <a:gd name="T60" fmla="*/ 2147483646 w 210"/>
                  <a:gd name="T61" fmla="*/ 0 h 258"/>
                  <a:gd name="T62" fmla="*/ 2147483646 w 210"/>
                  <a:gd name="T63" fmla="*/ 0 h 258"/>
                  <a:gd name="T64" fmla="*/ 2147483646 w 210"/>
                  <a:gd name="T65" fmla="*/ 0 h 258"/>
                  <a:gd name="T66" fmla="*/ 2147483646 w 210"/>
                  <a:gd name="T67" fmla="*/ 0 h 258"/>
                  <a:gd name="T68" fmla="*/ 2147483646 w 210"/>
                  <a:gd name="T69" fmla="*/ 0 h 258"/>
                  <a:gd name="T70" fmla="*/ 2147483646 w 210"/>
                  <a:gd name="T71" fmla="*/ 0 h 258"/>
                  <a:gd name="T72" fmla="*/ 2147483646 w 210"/>
                  <a:gd name="T73" fmla="*/ 0 h 258"/>
                  <a:gd name="T74" fmla="*/ 2147483646 w 210"/>
                  <a:gd name="T75" fmla="*/ 2147483646 h 258"/>
                  <a:gd name="T76" fmla="*/ 2147483646 w 210"/>
                  <a:gd name="T77" fmla="*/ 2147483646 h 258"/>
                  <a:gd name="T78" fmla="*/ 2147483646 w 210"/>
                  <a:gd name="T79" fmla="*/ 2147483646 h 258"/>
                  <a:gd name="T80" fmla="*/ 2147483646 w 210"/>
                  <a:gd name="T81" fmla="*/ 2147483646 h 258"/>
                  <a:gd name="T82" fmla="*/ 2147483646 w 210"/>
                  <a:gd name="T83" fmla="*/ 2147483646 h 258"/>
                  <a:gd name="T84" fmla="*/ 2147483646 w 210"/>
                  <a:gd name="T85" fmla="*/ 2147483646 h 258"/>
                  <a:gd name="T86" fmla="*/ 2147483646 w 210"/>
                  <a:gd name="T87" fmla="*/ 2147483646 h 258"/>
                  <a:gd name="T88" fmla="*/ 2147483646 w 210"/>
                  <a:gd name="T89" fmla="*/ 2147483646 h 258"/>
                  <a:gd name="T90" fmla="*/ 2147483646 w 210"/>
                  <a:gd name="T91" fmla="*/ 2147483646 h 258"/>
                  <a:gd name="T92" fmla="*/ 0 w 210"/>
                  <a:gd name="T93" fmla="*/ 2147483646 h 258"/>
                  <a:gd name="T94" fmla="*/ 0 w 210"/>
                  <a:gd name="T95" fmla="*/ 2147483646 h 25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10" h="258">
                    <a:moveTo>
                      <a:pt x="0" y="258"/>
                    </a:moveTo>
                    <a:lnTo>
                      <a:pt x="0" y="204"/>
                    </a:lnTo>
                    <a:lnTo>
                      <a:pt x="0" y="162"/>
                    </a:lnTo>
                    <a:lnTo>
                      <a:pt x="0" y="132"/>
                    </a:lnTo>
                    <a:lnTo>
                      <a:pt x="0" y="114"/>
                    </a:lnTo>
                    <a:lnTo>
                      <a:pt x="0" y="102"/>
                    </a:lnTo>
                    <a:lnTo>
                      <a:pt x="0" y="96"/>
                    </a:lnTo>
                    <a:lnTo>
                      <a:pt x="6" y="90"/>
                    </a:lnTo>
                    <a:lnTo>
                      <a:pt x="12" y="84"/>
                    </a:lnTo>
                    <a:lnTo>
                      <a:pt x="18" y="96"/>
                    </a:lnTo>
                    <a:lnTo>
                      <a:pt x="24" y="96"/>
                    </a:lnTo>
                    <a:lnTo>
                      <a:pt x="18" y="132"/>
                    </a:lnTo>
                    <a:lnTo>
                      <a:pt x="24" y="174"/>
                    </a:lnTo>
                    <a:lnTo>
                      <a:pt x="42" y="204"/>
                    </a:lnTo>
                    <a:lnTo>
                      <a:pt x="72" y="228"/>
                    </a:lnTo>
                    <a:lnTo>
                      <a:pt x="108" y="234"/>
                    </a:lnTo>
                    <a:lnTo>
                      <a:pt x="144" y="228"/>
                    </a:lnTo>
                    <a:lnTo>
                      <a:pt x="174" y="204"/>
                    </a:lnTo>
                    <a:lnTo>
                      <a:pt x="192" y="174"/>
                    </a:lnTo>
                    <a:lnTo>
                      <a:pt x="204" y="132"/>
                    </a:lnTo>
                    <a:lnTo>
                      <a:pt x="192" y="90"/>
                    </a:lnTo>
                    <a:lnTo>
                      <a:pt x="174" y="54"/>
                    </a:lnTo>
                    <a:lnTo>
                      <a:pt x="144" y="30"/>
                    </a:lnTo>
                    <a:lnTo>
                      <a:pt x="108" y="24"/>
                    </a:lnTo>
                    <a:lnTo>
                      <a:pt x="78" y="30"/>
                    </a:lnTo>
                    <a:lnTo>
                      <a:pt x="66" y="18"/>
                    </a:lnTo>
                    <a:lnTo>
                      <a:pt x="60" y="12"/>
                    </a:lnTo>
                    <a:lnTo>
                      <a:pt x="54" y="6"/>
                    </a:lnTo>
                    <a:lnTo>
                      <a:pt x="60" y="0"/>
                    </a:lnTo>
                    <a:lnTo>
                      <a:pt x="108" y="0"/>
                    </a:lnTo>
                    <a:lnTo>
                      <a:pt x="144" y="0"/>
                    </a:lnTo>
                    <a:lnTo>
                      <a:pt x="174" y="0"/>
                    </a:lnTo>
                    <a:lnTo>
                      <a:pt x="192" y="0"/>
                    </a:lnTo>
                    <a:lnTo>
                      <a:pt x="204" y="0"/>
                    </a:lnTo>
                    <a:lnTo>
                      <a:pt x="210" y="0"/>
                    </a:lnTo>
                    <a:lnTo>
                      <a:pt x="210" y="42"/>
                    </a:lnTo>
                    <a:lnTo>
                      <a:pt x="210" y="84"/>
                    </a:lnTo>
                    <a:lnTo>
                      <a:pt x="210" y="144"/>
                    </a:lnTo>
                    <a:lnTo>
                      <a:pt x="210" y="192"/>
                    </a:lnTo>
                    <a:lnTo>
                      <a:pt x="210" y="222"/>
                    </a:lnTo>
                    <a:lnTo>
                      <a:pt x="210" y="240"/>
                    </a:lnTo>
                    <a:lnTo>
                      <a:pt x="210" y="252"/>
                    </a:lnTo>
                    <a:lnTo>
                      <a:pt x="210" y="258"/>
                    </a:lnTo>
                    <a:lnTo>
                      <a:pt x="0" y="258"/>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IN"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98" name="Freeform 4100"/>
              <p:cNvSpPr>
                <a:spLocks/>
              </p:cNvSpPr>
              <p:nvPr/>
            </p:nvSpPr>
            <p:spPr bwMode="auto">
              <a:xfrm flipH="1">
                <a:off x="7655478" y="4463874"/>
                <a:ext cx="249124" cy="298324"/>
              </a:xfrm>
              <a:custGeom>
                <a:avLst/>
                <a:gdLst>
                  <a:gd name="T0" fmla="*/ 2147483646 w 138"/>
                  <a:gd name="T1" fmla="*/ 2147483646 h 180"/>
                  <a:gd name="T2" fmla="*/ 2147483646 w 138"/>
                  <a:gd name="T3" fmla="*/ 2147483646 h 180"/>
                  <a:gd name="T4" fmla="*/ 0 w 138"/>
                  <a:gd name="T5" fmla="*/ 0 h 180"/>
                  <a:gd name="T6" fmla="*/ 2147483646 w 138"/>
                  <a:gd name="T7" fmla="*/ 0 h 180"/>
                  <a:gd name="T8" fmla="*/ 2147483646 w 138"/>
                  <a:gd name="T9" fmla="*/ 0 h 180"/>
                  <a:gd name="T10" fmla="*/ 2147483646 w 138"/>
                  <a:gd name="T11" fmla="*/ 0 h 180"/>
                  <a:gd name="T12" fmla="*/ 2147483646 w 138"/>
                  <a:gd name="T13" fmla="*/ 0 h 180"/>
                  <a:gd name="T14" fmla="*/ 2147483646 w 138"/>
                  <a:gd name="T15" fmla="*/ 0 h 180"/>
                  <a:gd name="T16" fmla="*/ 2147483646 w 138"/>
                  <a:gd name="T17" fmla="*/ 0 h 180"/>
                  <a:gd name="T18" fmla="*/ 2147483646 w 138"/>
                  <a:gd name="T19" fmla="*/ 0 h 180"/>
                  <a:gd name="T20" fmla="*/ 2147483646 w 138"/>
                  <a:gd name="T21" fmla="*/ 2147483646 h 180"/>
                  <a:gd name="T22" fmla="*/ 2147483646 w 138"/>
                  <a:gd name="T23" fmla="*/ 2147483646 h 180"/>
                  <a:gd name="T24" fmla="*/ 2147483646 w 138"/>
                  <a:gd name="T25" fmla="*/ 2147483646 h 180"/>
                  <a:gd name="T26" fmla="*/ 2147483646 w 138"/>
                  <a:gd name="T27" fmla="*/ 2147483646 h 180"/>
                  <a:gd name="T28" fmla="*/ 2147483646 w 138"/>
                  <a:gd name="T29" fmla="*/ 2147483646 h 180"/>
                  <a:gd name="T30" fmla="*/ 2147483646 w 138"/>
                  <a:gd name="T31" fmla="*/ 2147483646 h 180"/>
                  <a:gd name="T32" fmla="*/ 2147483646 w 138"/>
                  <a:gd name="T33" fmla="*/ 2147483646 h 180"/>
                  <a:gd name="T34" fmla="*/ 2147483646 w 138"/>
                  <a:gd name="T35" fmla="*/ 2147483646 h 180"/>
                  <a:gd name="T36" fmla="*/ 2147483646 w 138"/>
                  <a:gd name="T37" fmla="*/ 2147483646 h 180"/>
                  <a:gd name="T38" fmla="*/ 2147483646 w 138"/>
                  <a:gd name="T39" fmla="*/ 2147483646 h 180"/>
                  <a:gd name="T40" fmla="*/ 2147483646 w 138"/>
                  <a:gd name="T41" fmla="*/ 2147483646 h 180"/>
                  <a:gd name="T42" fmla="*/ 2147483646 w 138"/>
                  <a:gd name="T43" fmla="*/ 2147483646 h 180"/>
                  <a:gd name="T44" fmla="*/ 0 w 138"/>
                  <a:gd name="T45" fmla="*/ 2147483646 h 180"/>
                  <a:gd name="T46" fmla="*/ 0 w 138"/>
                  <a:gd name="T47" fmla="*/ 2147483646 h 180"/>
                  <a:gd name="T48" fmla="*/ 2147483646 w 138"/>
                  <a:gd name="T49" fmla="*/ 2147483646 h 180"/>
                  <a:gd name="T50" fmla="*/ 2147483646 w 138"/>
                  <a:gd name="T51" fmla="*/ 2147483646 h 180"/>
                  <a:gd name="T52" fmla="*/ 2147483646 w 138"/>
                  <a:gd name="T53" fmla="*/ 2147483646 h 18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38" h="180">
                    <a:moveTo>
                      <a:pt x="6" y="90"/>
                    </a:moveTo>
                    <a:lnTo>
                      <a:pt x="6" y="42"/>
                    </a:lnTo>
                    <a:lnTo>
                      <a:pt x="0" y="0"/>
                    </a:lnTo>
                    <a:lnTo>
                      <a:pt x="42" y="0"/>
                    </a:lnTo>
                    <a:lnTo>
                      <a:pt x="78" y="0"/>
                    </a:lnTo>
                    <a:lnTo>
                      <a:pt x="102" y="0"/>
                    </a:lnTo>
                    <a:lnTo>
                      <a:pt x="120" y="0"/>
                    </a:lnTo>
                    <a:lnTo>
                      <a:pt x="132" y="0"/>
                    </a:lnTo>
                    <a:lnTo>
                      <a:pt x="138" y="0"/>
                    </a:lnTo>
                    <a:lnTo>
                      <a:pt x="138" y="60"/>
                    </a:lnTo>
                    <a:lnTo>
                      <a:pt x="138" y="102"/>
                    </a:lnTo>
                    <a:lnTo>
                      <a:pt x="138" y="132"/>
                    </a:lnTo>
                    <a:lnTo>
                      <a:pt x="138" y="156"/>
                    </a:lnTo>
                    <a:lnTo>
                      <a:pt x="138" y="168"/>
                    </a:lnTo>
                    <a:lnTo>
                      <a:pt x="138" y="174"/>
                    </a:lnTo>
                    <a:lnTo>
                      <a:pt x="138" y="180"/>
                    </a:lnTo>
                    <a:lnTo>
                      <a:pt x="90" y="180"/>
                    </a:lnTo>
                    <a:lnTo>
                      <a:pt x="60" y="180"/>
                    </a:lnTo>
                    <a:lnTo>
                      <a:pt x="30" y="180"/>
                    </a:lnTo>
                    <a:lnTo>
                      <a:pt x="18" y="180"/>
                    </a:lnTo>
                    <a:lnTo>
                      <a:pt x="6" y="180"/>
                    </a:lnTo>
                    <a:lnTo>
                      <a:pt x="0" y="180"/>
                    </a:lnTo>
                    <a:lnTo>
                      <a:pt x="6" y="138"/>
                    </a:lnTo>
                    <a:lnTo>
                      <a:pt x="6" y="9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IN"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99" name="Freeform 4101"/>
              <p:cNvSpPr>
                <a:spLocks/>
              </p:cNvSpPr>
              <p:nvPr/>
            </p:nvSpPr>
            <p:spPr bwMode="auto">
              <a:xfrm flipH="1">
                <a:off x="7936337" y="3703785"/>
                <a:ext cx="842577" cy="1121886"/>
              </a:xfrm>
              <a:custGeom>
                <a:avLst/>
                <a:gdLst>
                  <a:gd name="T0" fmla="*/ 2147483646 w 468"/>
                  <a:gd name="T1" fmla="*/ 2147483646 h 672"/>
                  <a:gd name="T2" fmla="*/ 2147483646 w 468"/>
                  <a:gd name="T3" fmla="*/ 2147483646 h 672"/>
                  <a:gd name="T4" fmla="*/ 2147483646 w 468"/>
                  <a:gd name="T5" fmla="*/ 0 h 672"/>
                  <a:gd name="T6" fmla="*/ 2147483646 w 468"/>
                  <a:gd name="T7" fmla="*/ 0 h 672"/>
                  <a:gd name="T8" fmla="*/ 2147483646 w 468"/>
                  <a:gd name="T9" fmla="*/ 2147483646 h 672"/>
                  <a:gd name="T10" fmla="*/ 2147483646 w 468"/>
                  <a:gd name="T11" fmla="*/ 2147483646 h 672"/>
                  <a:gd name="T12" fmla="*/ 2147483646 w 468"/>
                  <a:gd name="T13" fmla="*/ 2147483646 h 672"/>
                  <a:gd name="T14" fmla="*/ 2147483646 w 468"/>
                  <a:gd name="T15" fmla="*/ 2147483646 h 672"/>
                  <a:gd name="T16" fmla="*/ 2147483646 w 468"/>
                  <a:gd name="T17" fmla="*/ 2147483646 h 672"/>
                  <a:gd name="T18" fmla="*/ 2147483646 w 468"/>
                  <a:gd name="T19" fmla="*/ 2147483646 h 672"/>
                  <a:gd name="T20" fmla="*/ 2147483646 w 468"/>
                  <a:gd name="T21" fmla="*/ 2147483646 h 672"/>
                  <a:gd name="T22" fmla="*/ 2147483646 w 468"/>
                  <a:gd name="T23" fmla="*/ 2147483646 h 672"/>
                  <a:gd name="T24" fmla="*/ 0 w 468"/>
                  <a:gd name="T25" fmla="*/ 2147483646 h 672"/>
                  <a:gd name="T26" fmla="*/ 2147483646 w 468"/>
                  <a:gd name="T27" fmla="*/ 2147483646 h 672"/>
                  <a:gd name="T28" fmla="*/ 2147483646 w 468"/>
                  <a:gd name="T29" fmla="*/ 2147483646 h 672"/>
                  <a:gd name="T30" fmla="*/ 2147483646 w 468"/>
                  <a:gd name="T31" fmla="*/ 2147483646 h 672"/>
                  <a:gd name="T32" fmla="*/ 2147483646 w 468"/>
                  <a:gd name="T33" fmla="*/ 2147483646 h 672"/>
                  <a:gd name="T34" fmla="*/ 2147483646 w 468"/>
                  <a:gd name="T35" fmla="*/ 2147483646 h 672"/>
                  <a:gd name="T36" fmla="*/ 2147483646 w 468"/>
                  <a:gd name="T37" fmla="*/ 2147483646 h 672"/>
                  <a:gd name="T38" fmla="*/ 2147483646 w 468"/>
                  <a:gd name="T39" fmla="*/ 2147483646 h 672"/>
                  <a:gd name="T40" fmla="*/ 2147483646 w 468"/>
                  <a:gd name="T41" fmla="*/ 2147483646 h 672"/>
                  <a:gd name="T42" fmla="*/ 2147483646 w 468"/>
                  <a:gd name="T43" fmla="*/ 2147483646 h 672"/>
                  <a:gd name="T44" fmla="*/ 2147483646 w 468"/>
                  <a:gd name="T45" fmla="*/ 2147483646 h 672"/>
                  <a:gd name="T46" fmla="*/ 2147483646 w 468"/>
                  <a:gd name="T47" fmla="*/ 2147483646 h 672"/>
                  <a:gd name="T48" fmla="*/ 2147483646 w 468"/>
                  <a:gd name="T49" fmla="*/ 2147483646 h 672"/>
                  <a:gd name="T50" fmla="*/ 2147483646 w 468"/>
                  <a:gd name="T51" fmla="*/ 2147483646 h 672"/>
                  <a:gd name="T52" fmla="*/ 2147483646 w 468"/>
                  <a:gd name="T53" fmla="*/ 2147483646 h 672"/>
                  <a:gd name="T54" fmla="*/ 2147483646 w 468"/>
                  <a:gd name="T55" fmla="*/ 2147483646 h 672"/>
                  <a:gd name="T56" fmla="*/ 2147483646 w 468"/>
                  <a:gd name="T57" fmla="*/ 2147483646 h 672"/>
                  <a:gd name="T58" fmla="*/ 2147483646 w 468"/>
                  <a:gd name="T59" fmla="*/ 2147483646 h 672"/>
                  <a:gd name="T60" fmla="*/ 2147483646 w 468"/>
                  <a:gd name="T61" fmla="*/ 2147483646 h 672"/>
                  <a:gd name="T62" fmla="*/ 2147483646 w 468"/>
                  <a:gd name="T63" fmla="*/ 2147483646 h 672"/>
                  <a:gd name="T64" fmla="*/ 2147483646 w 468"/>
                  <a:gd name="T65" fmla="*/ 2147483646 h 672"/>
                  <a:gd name="T66" fmla="*/ 2147483646 w 468"/>
                  <a:gd name="T67" fmla="*/ 2147483646 h 672"/>
                  <a:gd name="T68" fmla="*/ 2147483646 w 468"/>
                  <a:gd name="T69" fmla="*/ 2147483646 h 672"/>
                  <a:gd name="T70" fmla="*/ 2147483646 w 468"/>
                  <a:gd name="T71" fmla="*/ 2147483646 h 672"/>
                  <a:gd name="T72" fmla="*/ 2147483646 w 468"/>
                  <a:gd name="T73" fmla="*/ 2147483646 h 672"/>
                  <a:gd name="T74" fmla="*/ 2147483646 w 468"/>
                  <a:gd name="T75" fmla="*/ 2147483646 h 672"/>
                  <a:gd name="T76" fmla="*/ 2147483646 w 468"/>
                  <a:gd name="T77" fmla="*/ 2147483646 h 672"/>
                  <a:gd name="T78" fmla="*/ 2147483646 w 468"/>
                  <a:gd name="T79" fmla="*/ 2147483646 h 672"/>
                  <a:gd name="T80" fmla="*/ 2147483646 w 468"/>
                  <a:gd name="T81" fmla="*/ 2147483646 h 672"/>
                  <a:gd name="T82" fmla="*/ 2147483646 w 468"/>
                  <a:gd name="T83" fmla="*/ 2147483646 h 672"/>
                  <a:gd name="T84" fmla="*/ 2147483646 w 468"/>
                  <a:gd name="T85" fmla="*/ 2147483646 h 672"/>
                  <a:gd name="T86" fmla="*/ 2147483646 w 468"/>
                  <a:gd name="T87" fmla="*/ 2147483646 h 672"/>
                  <a:gd name="T88" fmla="*/ 2147483646 w 468"/>
                  <a:gd name="T89" fmla="*/ 2147483646 h 672"/>
                  <a:gd name="T90" fmla="*/ 2147483646 w 468"/>
                  <a:gd name="T91" fmla="*/ 2147483646 h 672"/>
                  <a:gd name="T92" fmla="*/ 2147483646 w 468"/>
                  <a:gd name="T93" fmla="*/ 2147483646 h 672"/>
                  <a:gd name="T94" fmla="*/ 2147483646 w 468"/>
                  <a:gd name="T95" fmla="*/ 2147483646 h 67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468" h="672">
                    <a:moveTo>
                      <a:pt x="372" y="90"/>
                    </a:moveTo>
                    <a:lnTo>
                      <a:pt x="354" y="72"/>
                    </a:lnTo>
                    <a:lnTo>
                      <a:pt x="342" y="48"/>
                    </a:lnTo>
                    <a:lnTo>
                      <a:pt x="318" y="30"/>
                    </a:lnTo>
                    <a:lnTo>
                      <a:pt x="294" y="12"/>
                    </a:lnTo>
                    <a:lnTo>
                      <a:pt x="264" y="0"/>
                    </a:lnTo>
                    <a:lnTo>
                      <a:pt x="234" y="0"/>
                    </a:lnTo>
                    <a:lnTo>
                      <a:pt x="198" y="0"/>
                    </a:lnTo>
                    <a:lnTo>
                      <a:pt x="168" y="12"/>
                    </a:lnTo>
                    <a:lnTo>
                      <a:pt x="144" y="30"/>
                    </a:lnTo>
                    <a:lnTo>
                      <a:pt x="120" y="48"/>
                    </a:lnTo>
                    <a:lnTo>
                      <a:pt x="90" y="96"/>
                    </a:lnTo>
                    <a:lnTo>
                      <a:pt x="78" y="138"/>
                    </a:lnTo>
                    <a:lnTo>
                      <a:pt x="78" y="180"/>
                    </a:lnTo>
                    <a:lnTo>
                      <a:pt x="78" y="234"/>
                    </a:lnTo>
                    <a:lnTo>
                      <a:pt x="78" y="270"/>
                    </a:lnTo>
                    <a:lnTo>
                      <a:pt x="78" y="300"/>
                    </a:lnTo>
                    <a:lnTo>
                      <a:pt x="78" y="318"/>
                    </a:lnTo>
                    <a:lnTo>
                      <a:pt x="78" y="330"/>
                    </a:lnTo>
                    <a:lnTo>
                      <a:pt x="78" y="336"/>
                    </a:lnTo>
                    <a:lnTo>
                      <a:pt x="66" y="348"/>
                    </a:lnTo>
                    <a:lnTo>
                      <a:pt x="36" y="390"/>
                    </a:lnTo>
                    <a:lnTo>
                      <a:pt x="12" y="438"/>
                    </a:lnTo>
                    <a:lnTo>
                      <a:pt x="0" y="486"/>
                    </a:lnTo>
                    <a:lnTo>
                      <a:pt x="0" y="540"/>
                    </a:lnTo>
                    <a:lnTo>
                      <a:pt x="0" y="600"/>
                    </a:lnTo>
                    <a:lnTo>
                      <a:pt x="18" y="654"/>
                    </a:lnTo>
                    <a:lnTo>
                      <a:pt x="30" y="642"/>
                    </a:lnTo>
                    <a:lnTo>
                      <a:pt x="42" y="666"/>
                    </a:lnTo>
                    <a:lnTo>
                      <a:pt x="42" y="672"/>
                    </a:lnTo>
                    <a:lnTo>
                      <a:pt x="48" y="660"/>
                    </a:lnTo>
                    <a:lnTo>
                      <a:pt x="36" y="630"/>
                    </a:lnTo>
                    <a:lnTo>
                      <a:pt x="30" y="588"/>
                    </a:lnTo>
                    <a:lnTo>
                      <a:pt x="24" y="540"/>
                    </a:lnTo>
                    <a:lnTo>
                      <a:pt x="30" y="492"/>
                    </a:lnTo>
                    <a:lnTo>
                      <a:pt x="36" y="450"/>
                    </a:lnTo>
                    <a:lnTo>
                      <a:pt x="60" y="408"/>
                    </a:lnTo>
                    <a:lnTo>
                      <a:pt x="84" y="372"/>
                    </a:lnTo>
                    <a:lnTo>
                      <a:pt x="102" y="354"/>
                    </a:lnTo>
                    <a:lnTo>
                      <a:pt x="102" y="294"/>
                    </a:lnTo>
                    <a:lnTo>
                      <a:pt x="102" y="252"/>
                    </a:lnTo>
                    <a:lnTo>
                      <a:pt x="102" y="222"/>
                    </a:lnTo>
                    <a:lnTo>
                      <a:pt x="102" y="198"/>
                    </a:lnTo>
                    <a:lnTo>
                      <a:pt x="102" y="186"/>
                    </a:lnTo>
                    <a:lnTo>
                      <a:pt x="102" y="180"/>
                    </a:lnTo>
                    <a:lnTo>
                      <a:pt x="114" y="120"/>
                    </a:lnTo>
                    <a:lnTo>
                      <a:pt x="138" y="72"/>
                    </a:lnTo>
                    <a:lnTo>
                      <a:pt x="162" y="54"/>
                    </a:lnTo>
                    <a:lnTo>
                      <a:pt x="180" y="36"/>
                    </a:lnTo>
                    <a:lnTo>
                      <a:pt x="234" y="30"/>
                    </a:lnTo>
                    <a:lnTo>
                      <a:pt x="282" y="36"/>
                    </a:lnTo>
                    <a:lnTo>
                      <a:pt x="300" y="54"/>
                    </a:lnTo>
                    <a:lnTo>
                      <a:pt x="324" y="72"/>
                    </a:lnTo>
                    <a:lnTo>
                      <a:pt x="354" y="120"/>
                    </a:lnTo>
                    <a:lnTo>
                      <a:pt x="360" y="180"/>
                    </a:lnTo>
                    <a:lnTo>
                      <a:pt x="360" y="234"/>
                    </a:lnTo>
                    <a:lnTo>
                      <a:pt x="360" y="282"/>
                    </a:lnTo>
                    <a:lnTo>
                      <a:pt x="360" y="312"/>
                    </a:lnTo>
                    <a:lnTo>
                      <a:pt x="360" y="330"/>
                    </a:lnTo>
                    <a:lnTo>
                      <a:pt x="360" y="342"/>
                    </a:lnTo>
                    <a:lnTo>
                      <a:pt x="360" y="348"/>
                    </a:lnTo>
                    <a:lnTo>
                      <a:pt x="360" y="354"/>
                    </a:lnTo>
                    <a:lnTo>
                      <a:pt x="378" y="372"/>
                    </a:lnTo>
                    <a:lnTo>
                      <a:pt x="402" y="408"/>
                    </a:lnTo>
                    <a:lnTo>
                      <a:pt x="426" y="450"/>
                    </a:lnTo>
                    <a:lnTo>
                      <a:pt x="438" y="492"/>
                    </a:lnTo>
                    <a:lnTo>
                      <a:pt x="438" y="540"/>
                    </a:lnTo>
                    <a:lnTo>
                      <a:pt x="438" y="582"/>
                    </a:lnTo>
                    <a:lnTo>
                      <a:pt x="426" y="624"/>
                    </a:lnTo>
                    <a:lnTo>
                      <a:pt x="414" y="654"/>
                    </a:lnTo>
                    <a:lnTo>
                      <a:pt x="426" y="660"/>
                    </a:lnTo>
                    <a:lnTo>
                      <a:pt x="438" y="630"/>
                    </a:lnTo>
                    <a:lnTo>
                      <a:pt x="444" y="642"/>
                    </a:lnTo>
                    <a:lnTo>
                      <a:pt x="450" y="648"/>
                    </a:lnTo>
                    <a:lnTo>
                      <a:pt x="462" y="594"/>
                    </a:lnTo>
                    <a:lnTo>
                      <a:pt x="468" y="540"/>
                    </a:lnTo>
                    <a:lnTo>
                      <a:pt x="462" y="486"/>
                    </a:lnTo>
                    <a:lnTo>
                      <a:pt x="450" y="438"/>
                    </a:lnTo>
                    <a:lnTo>
                      <a:pt x="426" y="390"/>
                    </a:lnTo>
                    <a:lnTo>
                      <a:pt x="396" y="348"/>
                    </a:lnTo>
                    <a:lnTo>
                      <a:pt x="390" y="336"/>
                    </a:lnTo>
                    <a:lnTo>
                      <a:pt x="390" y="288"/>
                    </a:lnTo>
                    <a:lnTo>
                      <a:pt x="390" y="246"/>
                    </a:lnTo>
                    <a:lnTo>
                      <a:pt x="390" y="216"/>
                    </a:lnTo>
                    <a:lnTo>
                      <a:pt x="390" y="198"/>
                    </a:lnTo>
                    <a:lnTo>
                      <a:pt x="390" y="186"/>
                    </a:lnTo>
                    <a:lnTo>
                      <a:pt x="390" y="180"/>
                    </a:lnTo>
                    <a:lnTo>
                      <a:pt x="384" y="132"/>
                    </a:lnTo>
                    <a:lnTo>
                      <a:pt x="372" y="90"/>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IN"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00" name="Freeform 4102"/>
              <p:cNvSpPr>
                <a:spLocks/>
              </p:cNvSpPr>
              <p:nvPr/>
            </p:nvSpPr>
            <p:spPr bwMode="auto">
              <a:xfrm flipH="1">
                <a:off x="7936337" y="3703785"/>
                <a:ext cx="842577" cy="1121886"/>
              </a:xfrm>
              <a:custGeom>
                <a:avLst/>
                <a:gdLst>
                  <a:gd name="T0" fmla="*/ 2147483646 w 468"/>
                  <a:gd name="T1" fmla="*/ 2147483646 h 672"/>
                  <a:gd name="T2" fmla="*/ 2147483646 w 468"/>
                  <a:gd name="T3" fmla="*/ 2147483646 h 672"/>
                  <a:gd name="T4" fmla="*/ 2147483646 w 468"/>
                  <a:gd name="T5" fmla="*/ 0 h 672"/>
                  <a:gd name="T6" fmla="*/ 2147483646 w 468"/>
                  <a:gd name="T7" fmla="*/ 0 h 672"/>
                  <a:gd name="T8" fmla="*/ 2147483646 w 468"/>
                  <a:gd name="T9" fmla="*/ 2147483646 h 672"/>
                  <a:gd name="T10" fmla="*/ 2147483646 w 468"/>
                  <a:gd name="T11" fmla="*/ 2147483646 h 672"/>
                  <a:gd name="T12" fmla="*/ 2147483646 w 468"/>
                  <a:gd name="T13" fmla="*/ 2147483646 h 672"/>
                  <a:gd name="T14" fmla="*/ 2147483646 w 468"/>
                  <a:gd name="T15" fmla="*/ 2147483646 h 672"/>
                  <a:gd name="T16" fmla="*/ 2147483646 w 468"/>
                  <a:gd name="T17" fmla="*/ 2147483646 h 672"/>
                  <a:gd name="T18" fmla="*/ 2147483646 w 468"/>
                  <a:gd name="T19" fmla="*/ 2147483646 h 672"/>
                  <a:gd name="T20" fmla="*/ 2147483646 w 468"/>
                  <a:gd name="T21" fmla="*/ 2147483646 h 672"/>
                  <a:gd name="T22" fmla="*/ 2147483646 w 468"/>
                  <a:gd name="T23" fmla="*/ 2147483646 h 672"/>
                  <a:gd name="T24" fmla="*/ 0 w 468"/>
                  <a:gd name="T25" fmla="*/ 2147483646 h 672"/>
                  <a:gd name="T26" fmla="*/ 2147483646 w 468"/>
                  <a:gd name="T27" fmla="*/ 2147483646 h 672"/>
                  <a:gd name="T28" fmla="*/ 2147483646 w 468"/>
                  <a:gd name="T29" fmla="*/ 2147483646 h 672"/>
                  <a:gd name="T30" fmla="*/ 2147483646 w 468"/>
                  <a:gd name="T31" fmla="*/ 2147483646 h 672"/>
                  <a:gd name="T32" fmla="*/ 2147483646 w 468"/>
                  <a:gd name="T33" fmla="*/ 2147483646 h 672"/>
                  <a:gd name="T34" fmla="*/ 2147483646 w 468"/>
                  <a:gd name="T35" fmla="*/ 2147483646 h 672"/>
                  <a:gd name="T36" fmla="*/ 2147483646 w 468"/>
                  <a:gd name="T37" fmla="*/ 2147483646 h 672"/>
                  <a:gd name="T38" fmla="*/ 2147483646 w 468"/>
                  <a:gd name="T39" fmla="*/ 2147483646 h 672"/>
                  <a:gd name="T40" fmla="*/ 2147483646 w 468"/>
                  <a:gd name="T41" fmla="*/ 2147483646 h 672"/>
                  <a:gd name="T42" fmla="*/ 2147483646 w 468"/>
                  <a:gd name="T43" fmla="*/ 2147483646 h 672"/>
                  <a:gd name="T44" fmla="*/ 2147483646 w 468"/>
                  <a:gd name="T45" fmla="*/ 2147483646 h 672"/>
                  <a:gd name="T46" fmla="*/ 2147483646 w 468"/>
                  <a:gd name="T47" fmla="*/ 2147483646 h 672"/>
                  <a:gd name="T48" fmla="*/ 2147483646 w 468"/>
                  <a:gd name="T49" fmla="*/ 2147483646 h 672"/>
                  <a:gd name="T50" fmla="*/ 2147483646 w 468"/>
                  <a:gd name="T51" fmla="*/ 2147483646 h 672"/>
                  <a:gd name="T52" fmla="*/ 2147483646 w 468"/>
                  <a:gd name="T53" fmla="*/ 2147483646 h 672"/>
                  <a:gd name="T54" fmla="*/ 2147483646 w 468"/>
                  <a:gd name="T55" fmla="*/ 2147483646 h 672"/>
                  <a:gd name="T56" fmla="*/ 2147483646 w 468"/>
                  <a:gd name="T57" fmla="*/ 2147483646 h 672"/>
                  <a:gd name="T58" fmla="*/ 2147483646 w 468"/>
                  <a:gd name="T59" fmla="*/ 2147483646 h 672"/>
                  <a:gd name="T60" fmla="*/ 2147483646 w 468"/>
                  <a:gd name="T61" fmla="*/ 2147483646 h 672"/>
                  <a:gd name="T62" fmla="*/ 2147483646 w 468"/>
                  <a:gd name="T63" fmla="*/ 2147483646 h 672"/>
                  <a:gd name="T64" fmla="*/ 2147483646 w 468"/>
                  <a:gd name="T65" fmla="*/ 2147483646 h 672"/>
                  <a:gd name="T66" fmla="*/ 2147483646 w 468"/>
                  <a:gd name="T67" fmla="*/ 2147483646 h 672"/>
                  <a:gd name="T68" fmla="*/ 2147483646 w 468"/>
                  <a:gd name="T69" fmla="*/ 2147483646 h 672"/>
                  <a:gd name="T70" fmla="*/ 2147483646 w 468"/>
                  <a:gd name="T71" fmla="*/ 2147483646 h 672"/>
                  <a:gd name="T72" fmla="*/ 2147483646 w 468"/>
                  <a:gd name="T73" fmla="*/ 2147483646 h 672"/>
                  <a:gd name="T74" fmla="*/ 2147483646 w 468"/>
                  <a:gd name="T75" fmla="*/ 2147483646 h 672"/>
                  <a:gd name="T76" fmla="*/ 2147483646 w 468"/>
                  <a:gd name="T77" fmla="*/ 2147483646 h 672"/>
                  <a:gd name="T78" fmla="*/ 2147483646 w 468"/>
                  <a:gd name="T79" fmla="*/ 2147483646 h 672"/>
                  <a:gd name="T80" fmla="*/ 2147483646 w 468"/>
                  <a:gd name="T81" fmla="*/ 2147483646 h 672"/>
                  <a:gd name="T82" fmla="*/ 2147483646 w 468"/>
                  <a:gd name="T83" fmla="*/ 2147483646 h 672"/>
                  <a:gd name="T84" fmla="*/ 2147483646 w 468"/>
                  <a:gd name="T85" fmla="*/ 2147483646 h 672"/>
                  <a:gd name="T86" fmla="*/ 2147483646 w 468"/>
                  <a:gd name="T87" fmla="*/ 2147483646 h 672"/>
                  <a:gd name="T88" fmla="*/ 2147483646 w 468"/>
                  <a:gd name="T89" fmla="*/ 2147483646 h 672"/>
                  <a:gd name="T90" fmla="*/ 2147483646 w 468"/>
                  <a:gd name="T91" fmla="*/ 2147483646 h 672"/>
                  <a:gd name="T92" fmla="*/ 2147483646 w 468"/>
                  <a:gd name="T93" fmla="*/ 2147483646 h 672"/>
                  <a:gd name="T94" fmla="*/ 2147483646 w 468"/>
                  <a:gd name="T95" fmla="*/ 2147483646 h 67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468" h="672">
                    <a:moveTo>
                      <a:pt x="372" y="90"/>
                    </a:moveTo>
                    <a:lnTo>
                      <a:pt x="354" y="72"/>
                    </a:lnTo>
                    <a:lnTo>
                      <a:pt x="342" y="48"/>
                    </a:lnTo>
                    <a:lnTo>
                      <a:pt x="318" y="30"/>
                    </a:lnTo>
                    <a:lnTo>
                      <a:pt x="294" y="12"/>
                    </a:lnTo>
                    <a:lnTo>
                      <a:pt x="264" y="0"/>
                    </a:lnTo>
                    <a:lnTo>
                      <a:pt x="234" y="0"/>
                    </a:lnTo>
                    <a:lnTo>
                      <a:pt x="198" y="0"/>
                    </a:lnTo>
                    <a:lnTo>
                      <a:pt x="168" y="12"/>
                    </a:lnTo>
                    <a:lnTo>
                      <a:pt x="144" y="30"/>
                    </a:lnTo>
                    <a:lnTo>
                      <a:pt x="120" y="48"/>
                    </a:lnTo>
                    <a:lnTo>
                      <a:pt x="90" y="96"/>
                    </a:lnTo>
                    <a:lnTo>
                      <a:pt x="78" y="138"/>
                    </a:lnTo>
                    <a:lnTo>
                      <a:pt x="78" y="180"/>
                    </a:lnTo>
                    <a:lnTo>
                      <a:pt x="78" y="234"/>
                    </a:lnTo>
                    <a:lnTo>
                      <a:pt x="78" y="270"/>
                    </a:lnTo>
                    <a:lnTo>
                      <a:pt x="78" y="300"/>
                    </a:lnTo>
                    <a:lnTo>
                      <a:pt x="78" y="318"/>
                    </a:lnTo>
                    <a:lnTo>
                      <a:pt x="78" y="330"/>
                    </a:lnTo>
                    <a:lnTo>
                      <a:pt x="78" y="336"/>
                    </a:lnTo>
                    <a:lnTo>
                      <a:pt x="66" y="348"/>
                    </a:lnTo>
                    <a:lnTo>
                      <a:pt x="36" y="390"/>
                    </a:lnTo>
                    <a:lnTo>
                      <a:pt x="12" y="438"/>
                    </a:lnTo>
                    <a:lnTo>
                      <a:pt x="0" y="486"/>
                    </a:lnTo>
                    <a:lnTo>
                      <a:pt x="0" y="540"/>
                    </a:lnTo>
                    <a:lnTo>
                      <a:pt x="0" y="600"/>
                    </a:lnTo>
                    <a:lnTo>
                      <a:pt x="18" y="654"/>
                    </a:lnTo>
                    <a:lnTo>
                      <a:pt x="30" y="642"/>
                    </a:lnTo>
                    <a:lnTo>
                      <a:pt x="42" y="666"/>
                    </a:lnTo>
                    <a:lnTo>
                      <a:pt x="42" y="672"/>
                    </a:lnTo>
                    <a:lnTo>
                      <a:pt x="48" y="660"/>
                    </a:lnTo>
                    <a:lnTo>
                      <a:pt x="36" y="630"/>
                    </a:lnTo>
                    <a:lnTo>
                      <a:pt x="30" y="588"/>
                    </a:lnTo>
                    <a:lnTo>
                      <a:pt x="24" y="540"/>
                    </a:lnTo>
                    <a:lnTo>
                      <a:pt x="30" y="492"/>
                    </a:lnTo>
                    <a:lnTo>
                      <a:pt x="36" y="450"/>
                    </a:lnTo>
                    <a:lnTo>
                      <a:pt x="60" y="408"/>
                    </a:lnTo>
                    <a:lnTo>
                      <a:pt x="84" y="372"/>
                    </a:lnTo>
                    <a:lnTo>
                      <a:pt x="102" y="354"/>
                    </a:lnTo>
                    <a:lnTo>
                      <a:pt x="102" y="294"/>
                    </a:lnTo>
                    <a:lnTo>
                      <a:pt x="102" y="252"/>
                    </a:lnTo>
                    <a:lnTo>
                      <a:pt x="102" y="222"/>
                    </a:lnTo>
                    <a:lnTo>
                      <a:pt x="102" y="198"/>
                    </a:lnTo>
                    <a:lnTo>
                      <a:pt x="102" y="186"/>
                    </a:lnTo>
                    <a:lnTo>
                      <a:pt x="102" y="180"/>
                    </a:lnTo>
                    <a:lnTo>
                      <a:pt x="114" y="120"/>
                    </a:lnTo>
                    <a:lnTo>
                      <a:pt x="138" y="72"/>
                    </a:lnTo>
                    <a:lnTo>
                      <a:pt x="162" y="54"/>
                    </a:lnTo>
                    <a:lnTo>
                      <a:pt x="180" y="36"/>
                    </a:lnTo>
                    <a:lnTo>
                      <a:pt x="234" y="30"/>
                    </a:lnTo>
                    <a:lnTo>
                      <a:pt x="282" y="36"/>
                    </a:lnTo>
                    <a:lnTo>
                      <a:pt x="300" y="54"/>
                    </a:lnTo>
                    <a:lnTo>
                      <a:pt x="324" y="72"/>
                    </a:lnTo>
                    <a:lnTo>
                      <a:pt x="354" y="120"/>
                    </a:lnTo>
                    <a:lnTo>
                      <a:pt x="360" y="180"/>
                    </a:lnTo>
                    <a:lnTo>
                      <a:pt x="360" y="234"/>
                    </a:lnTo>
                    <a:lnTo>
                      <a:pt x="360" y="282"/>
                    </a:lnTo>
                    <a:lnTo>
                      <a:pt x="360" y="312"/>
                    </a:lnTo>
                    <a:lnTo>
                      <a:pt x="360" y="330"/>
                    </a:lnTo>
                    <a:lnTo>
                      <a:pt x="360" y="342"/>
                    </a:lnTo>
                    <a:lnTo>
                      <a:pt x="360" y="348"/>
                    </a:lnTo>
                    <a:lnTo>
                      <a:pt x="360" y="354"/>
                    </a:lnTo>
                    <a:lnTo>
                      <a:pt x="378" y="372"/>
                    </a:lnTo>
                    <a:lnTo>
                      <a:pt x="402" y="408"/>
                    </a:lnTo>
                    <a:lnTo>
                      <a:pt x="426" y="450"/>
                    </a:lnTo>
                    <a:lnTo>
                      <a:pt x="438" y="492"/>
                    </a:lnTo>
                    <a:lnTo>
                      <a:pt x="438" y="540"/>
                    </a:lnTo>
                    <a:lnTo>
                      <a:pt x="438" y="582"/>
                    </a:lnTo>
                    <a:lnTo>
                      <a:pt x="426" y="624"/>
                    </a:lnTo>
                    <a:lnTo>
                      <a:pt x="414" y="654"/>
                    </a:lnTo>
                    <a:lnTo>
                      <a:pt x="426" y="660"/>
                    </a:lnTo>
                    <a:lnTo>
                      <a:pt x="438" y="630"/>
                    </a:lnTo>
                    <a:lnTo>
                      <a:pt x="444" y="642"/>
                    </a:lnTo>
                    <a:lnTo>
                      <a:pt x="450" y="648"/>
                    </a:lnTo>
                    <a:lnTo>
                      <a:pt x="462" y="594"/>
                    </a:lnTo>
                    <a:lnTo>
                      <a:pt x="468" y="540"/>
                    </a:lnTo>
                    <a:lnTo>
                      <a:pt x="462" y="486"/>
                    </a:lnTo>
                    <a:lnTo>
                      <a:pt x="450" y="438"/>
                    </a:lnTo>
                    <a:lnTo>
                      <a:pt x="426" y="390"/>
                    </a:lnTo>
                    <a:lnTo>
                      <a:pt x="396" y="348"/>
                    </a:lnTo>
                    <a:lnTo>
                      <a:pt x="390" y="336"/>
                    </a:lnTo>
                    <a:lnTo>
                      <a:pt x="390" y="288"/>
                    </a:lnTo>
                    <a:lnTo>
                      <a:pt x="390" y="246"/>
                    </a:lnTo>
                    <a:lnTo>
                      <a:pt x="390" y="216"/>
                    </a:lnTo>
                    <a:lnTo>
                      <a:pt x="390" y="198"/>
                    </a:lnTo>
                    <a:lnTo>
                      <a:pt x="390" y="186"/>
                    </a:lnTo>
                    <a:lnTo>
                      <a:pt x="390" y="180"/>
                    </a:lnTo>
                    <a:lnTo>
                      <a:pt x="384" y="132"/>
                    </a:lnTo>
                    <a:lnTo>
                      <a:pt x="372" y="9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IN"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01" name="Freeform 4103"/>
              <p:cNvSpPr>
                <a:spLocks noEditPoints="1"/>
              </p:cNvSpPr>
              <p:nvPr/>
            </p:nvSpPr>
            <p:spPr bwMode="auto">
              <a:xfrm flipH="1">
                <a:off x="8217196" y="3871988"/>
                <a:ext cx="280860" cy="591886"/>
              </a:xfrm>
              <a:custGeom>
                <a:avLst/>
                <a:gdLst>
                  <a:gd name="T0" fmla="*/ 2147483646 w 156"/>
                  <a:gd name="T1" fmla="*/ 0 h 354"/>
                  <a:gd name="T2" fmla="*/ 2147483646 w 156"/>
                  <a:gd name="T3" fmla="*/ 0 h 354"/>
                  <a:gd name="T4" fmla="*/ 2147483646 w 156"/>
                  <a:gd name="T5" fmla="*/ 2147483646 h 354"/>
                  <a:gd name="T6" fmla="*/ 0 w 156"/>
                  <a:gd name="T7" fmla="*/ 2147483646 h 354"/>
                  <a:gd name="T8" fmla="*/ 0 w 156"/>
                  <a:gd name="T9" fmla="*/ 2147483646 h 354"/>
                  <a:gd name="T10" fmla="*/ 0 w 156"/>
                  <a:gd name="T11" fmla="*/ 2147483646 h 354"/>
                  <a:gd name="T12" fmla="*/ 0 w 156"/>
                  <a:gd name="T13" fmla="*/ 2147483646 h 354"/>
                  <a:gd name="T14" fmla="*/ 0 w 156"/>
                  <a:gd name="T15" fmla="*/ 2147483646 h 354"/>
                  <a:gd name="T16" fmla="*/ 2147483646 w 156"/>
                  <a:gd name="T17" fmla="*/ 2147483646 h 354"/>
                  <a:gd name="T18" fmla="*/ 2147483646 w 156"/>
                  <a:gd name="T19" fmla="*/ 2147483646 h 354"/>
                  <a:gd name="T20" fmla="*/ 2147483646 w 156"/>
                  <a:gd name="T21" fmla="*/ 2147483646 h 354"/>
                  <a:gd name="T22" fmla="*/ 2147483646 w 156"/>
                  <a:gd name="T23" fmla="*/ 2147483646 h 354"/>
                  <a:gd name="T24" fmla="*/ 2147483646 w 156"/>
                  <a:gd name="T25" fmla="*/ 2147483646 h 354"/>
                  <a:gd name="T26" fmla="*/ 2147483646 w 156"/>
                  <a:gd name="T27" fmla="*/ 2147483646 h 354"/>
                  <a:gd name="T28" fmla="*/ 2147483646 w 156"/>
                  <a:gd name="T29" fmla="*/ 2147483646 h 354"/>
                  <a:gd name="T30" fmla="*/ 2147483646 w 156"/>
                  <a:gd name="T31" fmla="*/ 2147483646 h 354"/>
                  <a:gd name="T32" fmla="*/ 2147483646 w 156"/>
                  <a:gd name="T33" fmla="*/ 2147483646 h 354"/>
                  <a:gd name="T34" fmla="*/ 2147483646 w 156"/>
                  <a:gd name="T35" fmla="*/ 2147483646 h 354"/>
                  <a:gd name="T36" fmla="*/ 2147483646 w 156"/>
                  <a:gd name="T37" fmla="*/ 2147483646 h 354"/>
                  <a:gd name="T38" fmla="*/ 2147483646 w 156"/>
                  <a:gd name="T39" fmla="*/ 2147483646 h 354"/>
                  <a:gd name="T40" fmla="*/ 2147483646 w 156"/>
                  <a:gd name="T41" fmla="*/ 2147483646 h 354"/>
                  <a:gd name="T42" fmla="*/ 2147483646 w 156"/>
                  <a:gd name="T43" fmla="*/ 2147483646 h 354"/>
                  <a:gd name="T44" fmla="*/ 2147483646 w 156"/>
                  <a:gd name="T45" fmla="*/ 2147483646 h 354"/>
                  <a:gd name="T46" fmla="*/ 2147483646 w 156"/>
                  <a:gd name="T47" fmla="*/ 2147483646 h 354"/>
                  <a:gd name="T48" fmla="*/ 2147483646 w 156"/>
                  <a:gd name="T49" fmla="*/ 2147483646 h 354"/>
                  <a:gd name="T50" fmla="*/ 2147483646 w 156"/>
                  <a:gd name="T51" fmla="*/ 2147483646 h 354"/>
                  <a:gd name="T52" fmla="*/ 2147483646 w 156"/>
                  <a:gd name="T53" fmla="*/ 2147483646 h 354"/>
                  <a:gd name="T54" fmla="*/ 2147483646 w 156"/>
                  <a:gd name="T55" fmla="*/ 2147483646 h 354"/>
                  <a:gd name="T56" fmla="*/ 2147483646 w 156"/>
                  <a:gd name="T57" fmla="*/ 2147483646 h 354"/>
                  <a:gd name="T58" fmla="*/ 2147483646 w 156"/>
                  <a:gd name="T59" fmla="*/ 2147483646 h 354"/>
                  <a:gd name="T60" fmla="*/ 2147483646 w 156"/>
                  <a:gd name="T61" fmla="*/ 2147483646 h 354"/>
                  <a:gd name="T62" fmla="*/ 2147483646 w 156"/>
                  <a:gd name="T63" fmla="*/ 2147483646 h 354"/>
                  <a:gd name="T64" fmla="*/ 2147483646 w 156"/>
                  <a:gd name="T65" fmla="*/ 2147483646 h 35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56" h="354">
                    <a:moveTo>
                      <a:pt x="132" y="12"/>
                    </a:moveTo>
                    <a:lnTo>
                      <a:pt x="108" y="0"/>
                    </a:lnTo>
                    <a:lnTo>
                      <a:pt x="78" y="0"/>
                    </a:lnTo>
                    <a:lnTo>
                      <a:pt x="48" y="0"/>
                    </a:lnTo>
                    <a:lnTo>
                      <a:pt x="18" y="12"/>
                    </a:lnTo>
                    <a:lnTo>
                      <a:pt x="6" y="24"/>
                    </a:lnTo>
                    <a:lnTo>
                      <a:pt x="0" y="36"/>
                    </a:lnTo>
                    <a:lnTo>
                      <a:pt x="0" y="84"/>
                    </a:lnTo>
                    <a:lnTo>
                      <a:pt x="0" y="126"/>
                    </a:lnTo>
                    <a:lnTo>
                      <a:pt x="0" y="192"/>
                    </a:lnTo>
                    <a:lnTo>
                      <a:pt x="0" y="246"/>
                    </a:lnTo>
                    <a:lnTo>
                      <a:pt x="0" y="276"/>
                    </a:lnTo>
                    <a:lnTo>
                      <a:pt x="0" y="294"/>
                    </a:lnTo>
                    <a:lnTo>
                      <a:pt x="0" y="306"/>
                    </a:lnTo>
                    <a:lnTo>
                      <a:pt x="0" y="312"/>
                    </a:lnTo>
                    <a:lnTo>
                      <a:pt x="6" y="324"/>
                    </a:lnTo>
                    <a:lnTo>
                      <a:pt x="18" y="336"/>
                    </a:lnTo>
                    <a:lnTo>
                      <a:pt x="48" y="348"/>
                    </a:lnTo>
                    <a:lnTo>
                      <a:pt x="78" y="354"/>
                    </a:lnTo>
                    <a:lnTo>
                      <a:pt x="108" y="348"/>
                    </a:lnTo>
                    <a:lnTo>
                      <a:pt x="132" y="336"/>
                    </a:lnTo>
                    <a:lnTo>
                      <a:pt x="150" y="324"/>
                    </a:lnTo>
                    <a:lnTo>
                      <a:pt x="156" y="312"/>
                    </a:lnTo>
                    <a:lnTo>
                      <a:pt x="156" y="264"/>
                    </a:lnTo>
                    <a:lnTo>
                      <a:pt x="156" y="222"/>
                    </a:lnTo>
                    <a:lnTo>
                      <a:pt x="156" y="150"/>
                    </a:lnTo>
                    <a:lnTo>
                      <a:pt x="156" y="102"/>
                    </a:lnTo>
                    <a:lnTo>
                      <a:pt x="156" y="72"/>
                    </a:lnTo>
                    <a:lnTo>
                      <a:pt x="156" y="54"/>
                    </a:lnTo>
                    <a:lnTo>
                      <a:pt x="156" y="42"/>
                    </a:lnTo>
                    <a:lnTo>
                      <a:pt x="156" y="36"/>
                    </a:lnTo>
                    <a:lnTo>
                      <a:pt x="150" y="24"/>
                    </a:lnTo>
                    <a:lnTo>
                      <a:pt x="132" y="12"/>
                    </a:lnTo>
                    <a:close/>
                    <a:moveTo>
                      <a:pt x="78" y="30"/>
                    </a:moveTo>
                    <a:lnTo>
                      <a:pt x="114" y="36"/>
                    </a:lnTo>
                    <a:lnTo>
                      <a:pt x="126" y="48"/>
                    </a:lnTo>
                    <a:lnTo>
                      <a:pt x="126" y="54"/>
                    </a:lnTo>
                    <a:lnTo>
                      <a:pt x="126" y="138"/>
                    </a:lnTo>
                    <a:lnTo>
                      <a:pt x="126" y="192"/>
                    </a:lnTo>
                    <a:lnTo>
                      <a:pt x="126" y="240"/>
                    </a:lnTo>
                    <a:lnTo>
                      <a:pt x="126" y="264"/>
                    </a:lnTo>
                    <a:lnTo>
                      <a:pt x="126" y="282"/>
                    </a:lnTo>
                    <a:lnTo>
                      <a:pt x="126" y="294"/>
                    </a:lnTo>
                    <a:lnTo>
                      <a:pt x="126" y="306"/>
                    </a:lnTo>
                    <a:lnTo>
                      <a:pt x="114" y="312"/>
                    </a:lnTo>
                    <a:lnTo>
                      <a:pt x="96" y="318"/>
                    </a:lnTo>
                    <a:lnTo>
                      <a:pt x="78" y="324"/>
                    </a:lnTo>
                    <a:lnTo>
                      <a:pt x="54" y="318"/>
                    </a:lnTo>
                    <a:lnTo>
                      <a:pt x="36" y="312"/>
                    </a:lnTo>
                    <a:lnTo>
                      <a:pt x="30" y="306"/>
                    </a:lnTo>
                    <a:lnTo>
                      <a:pt x="24" y="294"/>
                    </a:lnTo>
                    <a:lnTo>
                      <a:pt x="24" y="216"/>
                    </a:lnTo>
                    <a:lnTo>
                      <a:pt x="24" y="156"/>
                    </a:lnTo>
                    <a:lnTo>
                      <a:pt x="24" y="114"/>
                    </a:lnTo>
                    <a:lnTo>
                      <a:pt x="24" y="84"/>
                    </a:lnTo>
                    <a:lnTo>
                      <a:pt x="24" y="66"/>
                    </a:lnTo>
                    <a:lnTo>
                      <a:pt x="24" y="60"/>
                    </a:lnTo>
                    <a:lnTo>
                      <a:pt x="24" y="54"/>
                    </a:lnTo>
                    <a:lnTo>
                      <a:pt x="30" y="48"/>
                    </a:lnTo>
                    <a:lnTo>
                      <a:pt x="36" y="36"/>
                    </a:lnTo>
                    <a:lnTo>
                      <a:pt x="78" y="30"/>
                    </a:lnTo>
                    <a:close/>
                  </a:path>
                </a:pathLst>
              </a:custGeom>
              <a:solidFill>
                <a:srgbClr val="95959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IN"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02" name="Freeform 4104"/>
              <p:cNvSpPr>
                <a:spLocks/>
              </p:cNvSpPr>
              <p:nvPr/>
            </p:nvSpPr>
            <p:spPr bwMode="auto">
              <a:xfrm flipH="1">
                <a:off x="8217196" y="3871988"/>
                <a:ext cx="280860" cy="591886"/>
              </a:xfrm>
              <a:custGeom>
                <a:avLst/>
                <a:gdLst>
                  <a:gd name="T0" fmla="*/ 2147483646 w 156"/>
                  <a:gd name="T1" fmla="*/ 2147483646 h 354"/>
                  <a:gd name="T2" fmla="*/ 2147483646 w 156"/>
                  <a:gd name="T3" fmla="*/ 0 h 354"/>
                  <a:gd name="T4" fmla="*/ 2147483646 w 156"/>
                  <a:gd name="T5" fmla="*/ 0 h 354"/>
                  <a:gd name="T6" fmla="*/ 2147483646 w 156"/>
                  <a:gd name="T7" fmla="*/ 0 h 354"/>
                  <a:gd name="T8" fmla="*/ 2147483646 w 156"/>
                  <a:gd name="T9" fmla="*/ 2147483646 h 354"/>
                  <a:gd name="T10" fmla="*/ 2147483646 w 156"/>
                  <a:gd name="T11" fmla="*/ 2147483646 h 354"/>
                  <a:gd name="T12" fmla="*/ 0 w 156"/>
                  <a:gd name="T13" fmla="*/ 2147483646 h 354"/>
                  <a:gd name="T14" fmla="*/ 0 w 156"/>
                  <a:gd name="T15" fmla="*/ 2147483646 h 354"/>
                  <a:gd name="T16" fmla="*/ 0 w 156"/>
                  <a:gd name="T17" fmla="*/ 2147483646 h 354"/>
                  <a:gd name="T18" fmla="*/ 0 w 156"/>
                  <a:gd name="T19" fmla="*/ 2147483646 h 354"/>
                  <a:gd name="T20" fmla="*/ 0 w 156"/>
                  <a:gd name="T21" fmla="*/ 2147483646 h 354"/>
                  <a:gd name="T22" fmla="*/ 0 w 156"/>
                  <a:gd name="T23" fmla="*/ 2147483646 h 354"/>
                  <a:gd name="T24" fmla="*/ 0 w 156"/>
                  <a:gd name="T25" fmla="*/ 2147483646 h 354"/>
                  <a:gd name="T26" fmla="*/ 0 w 156"/>
                  <a:gd name="T27" fmla="*/ 2147483646 h 354"/>
                  <a:gd name="T28" fmla="*/ 0 w 156"/>
                  <a:gd name="T29" fmla="*/ 2147483646 h 354"/>
                  <a:gd name="T30" fmla="*/ 0 w 156"/>
                  <a:gd name="T31" fmla="*/ 2147483646 h 354"/>
                  <a:gd name="T32" fmla="*/ 2147483646 w 156"/>
                  <a:gd name="T33" fmla="*/ 2147483646 h 354"/>
                  <a:gd name="T34" fmla="*/ 2147483646 w 156"/>
                  <a:gd name="T35" fmla="*/ 2147483646 h 354"/>
                  <a:gd name="T36" fmla="*/ 2147483646 w 156"/>
                  <a:gd name="T37" fmla="*/ 2147483646 h 354"/>
                  <a:gd name="T38" fmla="*/ 2147483646 w 156"/>
                  <a:gd name="T39" fmla="*/ 2147483646 h 354"/>
                  <a:gd name="T40" fmla="*/ 2147483646 w 156"/>
                  <a:gd name="T41" fmla="*/ 2147483646 h 354"/>
                  <a:gd name="T42" fmla="*/ 2147483646 w 156"/>
                  <a:gd name="T43" fmla="*/ 2147483646 h 354"/>
                  <a:gd name="T44" fmla="*/ 2147483646 w 156"/>
                  <a:gd name="T45" fmla="*/ 2147483646 h 354"/>
                  <a:gd name="T46" fmla="*/ 2147483646 w 156"/>
                  <a:gd name="T47" fmla="*/ 2147483646 h 354"/>
                  <a:gd name="T48" fmla="*/ 2147483646 w 156"/>
                  <a:gd name="T49" fmla="*/ 2147483646 h 354"/>
                  <a:gd name="T50" fmla="*/ 2147483646 w 156"/>
                  <a:gd name="T51" fmla="*/ 2147483646 h 354"/>
                  <a:gd name="T52" fmla="*/ 2147483646 w 156"/>
                  <a:gd name="T53" fmla="*/ 2147483646 h 354"/>
                  <a:gd name="T54" fmla="*/ 2147483646 w 156"/>
                  <a:gd name="T55" fmla="*/ 2147483646 h 354"/>
                  <a:gd name="T56" fmla="*/ 2147483646 w 156"/>
                  <a:gd name="T57" fmla="*/ 2147483646 h 354"/>
                  <a:gd name="T58" fmla="*/ 2147483646 w 156"/>
                  <a:gd name="T59" fmla="*/ 2147483646 h 354"/>
                  <a:gd name="T60" fmla="*/ 2147483646 w 156"/>
                  <a:gd name="T61" fmla="*/ 2147483646 h 354"/>
                  <a:gd name="T62" fmla="*/ 2147483646 w 156"/>
                  <a:gd name="T63" fmla="*/ 2147483646 h 354"/>
                  <a:gd name="T64" fmla="*/ 2147483646 w 156"/>
                  <a:gd name="T65" fmla="*/ 2147483646 h 354"/>
                  <a:gd name="T66" fmla="*/ 2147483646 w 156"/>
                  <a:gd name="T67" fmla="*/ 2147483646 h 354"/>
                  <a:gd name="T68" fmla="*/ 2147483646 w 156"/>
                  <a:gd name="T69" fmla="*/ 2147483646 h 354"/>
                  <a:gd name="T70" fmla="*/ 2147483646 w 156"/>
                  <a:gd name="T71" fmla="*/ 2147483646 h 35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56" h="354">
                    <a:moveTo>
                      <a:pt x="132" y="12"/>
                    </a:moveTo>
                    <a:lnTo>
                      <a:pt x="108" y="0"/>
                    </a:lnTo>
                    <a:lnTo>
                      <a:pt x="78" y="0"/>
                    </a:lnTo>
                    <a:lnTo>
                      <a:pt x="48" y="0"/>
                    </a:lnTo>
                    <a:lnTo>
                      <a:pt x="18" y="12"/>
                    </a:lnTo>
                    <a:lnTo>
                      <a:pt x="6" y="24"/>
                    </a:lnTo>
                    <a:lnTo>
                      <a:pt x="0" y="36"/>
                    </a:lnTo>
                    <a:lnTo>
                      <a:pt x="0" y="84"/>
                    </a:lnTo>
                    <a:lnTo>
                      <a:pt x="0" y="126"/>
                    </a:lnTo>
                    <a:lnTo>
                      <a:pt x="0" y="192"/>
                    </a:lnTo>
                    <a:lnTo>
                      <a:pt x="0" y="246"/>
                    </a:lnTo>
                    <a:lnTo>
                      <a:pt x="0" y="276"/>
                    </a:lnTo>
                    <a:lnTo>
                      <a:pt x="0" y="294"/>
                    </a:lnTo>
                    <a:lnTo>
                      <a:pt x="0" y="306"/>
                    </a:lnTo>
                    <a:lnTo>
                      <a:pt x="0" y="312"/>
                    </a:lnTo>
                    <a:lnTo>
                      <a:pt x="6" y="324"/>
                    </a:lnTo>
                    <a:lnTo>
                      <a:pt x="18" y="336"/>
                    </a:lnTo>
                    <a:lnTo>
                      <a:pt x="48" y="348"/>
                    </a:lnTo>
                    <a:lnTo>
                      <a:pt x="78" y="354"/>
                    </a:lnTo>
                    <a:lnTo>
                      <a:pt x="108" y="348"/>
                    </a:lnTo>
                    <a:lnTo>
                      <a:pt x="132" y="336"/>
                    </a:lnTo>
                    <a:lnTo>
                      <a:pt x="150" y="324"/>
                    </a:lnTo>
                    <a:lnTo>
                      <a:pt x="156" y="312"/>
                    </a:lnTo>
                    <a:lnTo>
                      <a:pt x="156" y="264"/>
                    </a:lnTo>
                    <a:lnTo>
                      <a:pt x="156" y="222"/>
                    </a:lnTo>
                    <a:lnTo>
                      <a:pt x="156" y="150"/>
                    </a:lnTo>
                    <a:lnTo>
                      <a:pt x="156" y="102"/>
                    </a:lnTo>
                    <a:lnTo>
                      <a:pt x="156" y="72"/>
                    </a:lnTo>
                    <a:lnTo>
                      <a:pt x="156" y="54"/>
                    </a:lnTo>
                    <a:lnTo>
                      <a:pt x="156" y="42"/>
                    </a:lnTo>
                    <a:lnTo>
                      <a:pt x="156" y="36"/>
                    </a:lnTo>
                    <a:lnTo>
                      <a:pt x="150" y="24"/>
                    </a:lnTo>
                    <a:lnTo>
                      <a:pt x="132" y="12"/>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IN"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03" name="Freeform 4105"/>
              <p:cNvSpPr>
                <a:spLocks/>
              </p:cNvSpPr>
              <p:nvPr/>
            </p:nvSpPr>
            <p:spPr bwMode="auto">
              <a:xfrm flipH="1">
                <a:off x="8271146" y="3924353"/>
                <a:ext cx="184066" cy="488743"/>
              </a:xfrm>
              <a:custGeom>
                <a:avLst/>
                <a:gdLst>
                  <a:gd name="T0" fmla="*/ 2147483646 w 102"/>
                  <a:gd name="T1" fmla="*/ 0 h 294"/>
                  <a:gd name="T2" fmla="*/ 2147483646 w 102"/>
                  <a:gd name="T3" fmla="*/ 2147483646 h 294"/>
                  <a:gd name="T4" fmla="*/ 2147483646 w 102"/>
                  <a:gd name="T5" fmla="*/ 2147483646 h 294"/>
                  <a:gd name="T6" fmla="*/ 2147483646 w 102"/>
                  <a:gd name="T7" fmla="*/ 2147483646 h 294"/>
                  <a:gd name="T8" fmla="*/ 2147483646 w 102"/>
                  <a:gd name="T9" fmla="*/ 2147483646 h 294"/>
                  <a:gd name="T10" fmla="*/ 2147483646 w 102"/>
                  <a:gd name="T11" fmla="*/ 2147483646 h 294"/>
                  <a:gd name="T12" fmla="*/ 2147483646 w 102"/>
                  <a:gd name="T13" fmla="*/ 2147483646 h 294"/>
                  <a:gd name="T14" fmla="*/ 2147483646 w 102"/>
                  <a:gd name="T15" fmla="*/ 2147483646 h 294"/>
                  <a:gd name="T16" fmla="*/ 2147483646 w 102"/>
                  <a:gd name="T17" fmla="*/ 2147483646 h 294"/>
                  <a:gd name="T18" fmla="*/ 2147483646 w 102"/>
                  <a:gd name="T19" fmla="*/ 2147483646 h 294"/>
                  <a:gd name="T20" fmla="*/ 2147483646 w 102"/>
                  <a:gd name="T21" fmla="*/ 2147483646 h 294"/>
                  <a:gd name="T22" fmla="*/ 2147483646 w 102"/>
                  <a:gd name="T23" fmla="*/ 2147483646 h 294"/>
                  <a:gd name="T24" fmla="*/ 2147483646 w 102"/>
                  <a:gd name="T25" fmla="*/ 2147483646 h 294"/>
                  <a:gd name="T26" fmla="*/ 2147483646 w 102"/>
                  <a:gd name="T27" fmla="*/ 2147483646 h 294"/>
                  <a:gd name="T28" fmla="*/ 2147483646 w 102"/>
                  <a:gd name="T29" fmla="*/ 2147483646 h 294"/>
                  <a:gd name="T30" fmla="*/ 2147483646 w 102"/>
                  <a:gd name="T31" fmla="*/ 2147483646 h 294"/>
                  <a:gd name="T32" fmla="*/ 2147483646 w 102"/>
                  <a:gd name="T33" fmla="*/ 2147483646 h 294"/>
                  <a:gd name="T34" fmla="*/ 2147483646 w 102"/>
                  <a:gd name="T35" fmla="*/ 2147483646 h 294"/>
                  <a:gd name="T36" fmla="*/ 0 w 102"/>
                  <a:gd name="T37" fmla="*/ 2147483646 h 294"/>
                  <a:gd name="T38" fmla="*/ 0 w 102"/>
                  <a:gd name="T39" fmla="*/ 2147483646 h 294"/>
                  <a:gd name="T40" fmla="*/ 0 w 102"/>
                  <a:gd name="T41" fmla="*/ 2147483646 h 294"/>
                  <a:gd name="T42" fmla="*/ 0 w 102"/>
                  <a:gd name="T43" fmla="*/ 2147483646 h 294"/>
                  <a:gd name="T44" fmla="*/ 0 w 102"/>
                  <a:gd name="T45" fmla="*/ 2147483646 h 294"/>
                  <a:gd name="T46" fmla="*/ 0 w 102"/>
                  <a:gd name="T47" fmla="*/ 2147483646 h 294"/>
                  <a:gd name="T48" fmla="*/ 0 w 102"/>
                  <a:gd name="T49" fmla="*/ 2147483646 h 294"/>
                  <a:gd name="T50" fmla="*/ 0 w 102"/>
                  <a:gd name="T51" fmla="*/ 2147483646 h 294"/>
                  <a:gd name="T52" fmla="*/ 2147483646 w 102"/>
                  <a:gd name="T53" fmla="*/ 2147483646 h 294"/>
                  <a:gd name="T54" fmla="*/ 2147483646 w 102"/>
                  <a:gd name="T55" fmla="*/ 2147483646 h 294"/>
                  <a:gd name="T56" fmla="*/ 2147483646 w 102"/>
                  <a:gd name="T57" fmla="*/ 0 h 294"/>
                  <a:gd name="T58" fmla="*/ 2147483646 w 102"/>
                  <a:gd name="T59" fmla="*/ 0 h 29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02" h="294">
                    <a:moveTo>
                      <a:pt x="54" y="0"/>
                    </a:moveTo>
                    <a:lnTo>
                      <a:pt x="90" y="6"/>
                    </a:lnTo>
                    <a:lnTo>
                      <a:pt x="102" y="18"/>
                    </a:lnTo>
                    <a:lnTo>
                      <a:pt x="102" y="24"/>
                    </a:lnTo>
                    <a:lnTo>
                      <a:pt x="102" y="108"/>
                    </a:lnTo>
                    <a:lnTo>
                      <a:pt x="102" y="162"/>
                    </a:lnTo>
                    <a:lnTo>
                      <a:pt x="102" y="210"/>
                    </a:lnTo>
                    <a:lnTo>
                      <a:pt x="102" y="234"/>
                    </a:lnTo>
                    <a:lnTo>
                      <a:pt x="102" y="252"/>
                    </a:lnTo>
                    <a:lnTo>
                      <a:pt x="102" y="264"/>
                    </a:lnTo>
                    <a:lnTo>
                      <a:pt x="102" y="276"/>
                    </a:lnTo>
                    <a:lnTo>
                      <a:pt x="90" y="282"/>
                    </a:lnTo>
                    <a:lnTo>
                      <a:pt x="72" y="288"/>
                    </a:lnTo>
                    <a:lnTo>
                      <a:pt x="54" y="294"/>
                    </a:lnTo>
                    <a:lnTo>
                      <a:pt x="30" y="288"/>
                    </a:lnTo>
                    <a:lnTo>
                      <a:pt x="12" y="282"/>
                    </a:lnTo>
                    <a:lnTo>
                      <a:pt x="6" y="276"/>
                    </a:lnTo>
                    <a:lnTo>
                      <a:pt x="0" y="264"/>
                    </a:lnTo>
                    <a:lnTo>
                      <a:pt x="0" y="186"/>
                    </a:lnTo>
                    <a:lnTo>
                      <a:pt x="0" y="126"/>
                    </a:lnTo>
                    <a:lnTo>
                      <a:pt x="0" y="84"/>
                    </a:lnTo>
                    <a:lnTo>
                      <a:pt x="0" y="54"/>
                    </a:lnTo>
                    <a:lnTo>
                      <a:pt x="0" y="36"/>
                    </a:lnTo>
                    <a:lnTo>
                      <a:pt x="0" y="30"/>
                    </a:lnTo>
                    <a:lnTo>
                      <a:pt x="0" y="24"/>
                    </a:lnTo>
                    <a:lnTo>
                      <a:pt x="6" y="18"/>
                    </a:lnTo>
                    <a:lnTo>
                      <a:pt x="12" y="6"/>
                    </a:lnTo>
                    <a:lnTo>
                      <a:pt x="54"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IN"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04" name="Freeform 4106"/>
              <p:cNvSpPr>
                <a:spLocks/>
              </p:cNvSpPr>
              <p:nvPr/>
            </p:nvSpPr>
            <p:spPr bwMode="auto">
              <a:xfrm flipH="1">
                <a:off x="8031544" y="4841539"/>
                <a:ext cx="637883" cy="223743"/>
              </a:xfrm>
              <a:custGeom>
                <a:avLst/>
                <a:gdLst>
                  <a:gd name="T0" fmla="*/ 2147483646 w 354"/>
                  <a:gd name="T1" fmla="*/ 2147483646 h 132"/>
                  <a:gd name="T2" fmla="*/ 2147483646 w 354"/>
                  <a:gd name="T3" fmla="*/ 2147483646 h 132"/>
                  <a:gd name="T4" fmla="*/ 2147483646 w 354"/>
                  <a:gd name="T5" fmla="*/ 2147483646 h 132"/>
                  <a:gd name="T6" fmla="*/ 2147483646 w 354"/>
                  <a:gd name="T7" fmla="*/ 2147483646 h 132"/>
                  <a:gd name="T8" fmla="*/ 2147483646 w 354"/>
                  <a:gd name="T9" fmla="*/ 2147483646 h 132"/>
                  <a:gd name="T10" fmla="*/ 2147483646 w 354"/>
                  <a:gd name="T11" fmla="*/ 2147483646 h 132"/>
                  <a:gd name="T12" fmla="*/ 2147483646 w 354"/>
                  <a:gd name="T13" fmla="*/ 2147483646 h 132"/>
                  <a:gd name="T14" fmla="*/ 2147483646 w 354"/>
                  <a:gd name="T15" fmla="*/ 2147483646 h 132"/>
                  <a:gd name="T16" fmla="*/ 2147483646 w 354"/>
                  <a:gd name="T17" fmla="*/ 2147483646 h 132"/>
                  <a:gd name="T18" fmla="*/ 2147483646 w 354"/>
                  <a:gd name="T19" fmla="*/ 2147483646 h 132"/>
                  <a:gd name="T20" fmla="*/ 2147483646 w 354"/>
                  <a:gd name="T21" fmla="*/ 2147483646 h 132"/>
                  <a:gd name="T22" fmla="*/ 2147483646 w 354"/>
                  <a:gd name="T23" fmla="*/ 2147483646 h 132"/>
                  <a:gd name="T24" fmla="*/ 0 w 354"/>
                  <a:gd name="T25" fmla="*/ 2147483646 h 132"/>
                  <a:gd name="T26" fmla="*/ 0 w 354"/>
                  <a:gd name="T27" fmla="*/ 2147483646 h 132"/>
                  <a:gd name="T28" fmla="*/ 2147483646 w 354"/>
                  <a:gd name="T29" fmla="*/ 2147483646 h 132"/>
                  <a:gd name="T30" fmla="*/ 2147483646 w 354"/>
                  <a:gd name="T31" fmla="*/ 2147483646 h 132"/>
                  <a:gd name="T32" fmla="*/ 0 w 354"/>
                  <a:gd name="T33" fmla="*/ 2147483646 h 132"/>
                  <a:gd name="T34" fmla="*/ 2147483646 w 354"/>
                  <a:gd name="T35" fmla="*/ 2147483646 h 132"/>
                  <a:gd name="T36" fmla="*/ 2147483646 w 354"/>
                  <a:gd name="T37" fmla="*/ 2147483646 h 132"/>
                  <a:gd name="T38" fmla="*/ 2147483646 w 354"/>
                  <a:gd name="T39" fmla="*/ 2147483646 h 132"/>
                  <a:gd name="T40" fmla="*/ 2147483646 w 354"/>
                  <a:gd name="T41" fmla="*/ 2147483646 h 132"/>
                  <a:gd name="T42" fmla="*/ 2147483646 w 354"/>
                  <a:gd name="T43" fmla="*/ 2147483646 h 132"/>
                  <a:gd name="T44" fmla="*/ 2147483646 w 354"/>
                  <a:gd name="T45" fmla="*/ 2147483646 h 132"/>
                  <a:gd name="T46" fmla="*/ 2147483646 w 354"/>
                  <a:gd name="T47" fmla="*/ 2147483646 h 132"/>
                  <a:gd name="T48" fmla="*/ 2147483646 w 354"/>
                  <a:gd name="T49" fmla="*/ 2147483646 h 132"/>
                  <a:gd name="T50" fmla="*/ 2147483646 w 354"/>
                  <a:gd name="T51" fmla="*/ 2147483646 h 132"/>
                  <a:gd name="T52" fmla="*/ 2147483646 w 354"/>
                  <a:gd name="T53" fmla="*/ 2147483646 h 132"/>
                  <a:gd name="T54" fmla="*/ 2147483646 w 354"/>
                  <a:gd name="T55" fmla="*/ 2147483646 h 132"/>
                  <a:gd name="T56" fmla="*/ 2147483646 w 354"/>
                  <a:gd name="T57" fmla="*/ 2147483646 h 132"/>
                  <a:gd name="T58" fmla="*/ 2147483646 w 354"/>
                  <a:gd name="T59" fmla="*/ 2147483646 h 132"/>
                  <a:gd name="T60" fmla="*/ 2147483646 w 354"/>
                  <a:gd name="T61" fmla="*/ 2147483646 h 132"/>
                  <a:gd name="T62" fmla="*/ 2147483646 w 354"/>
                  <a:gd name="T63" fmla="*/ 0 h 132"/>
                  <a:gd name="T64" fmla="*/ 2147483646 w 354"/>
                  <a:gd name="T65" fmla="*/ 0 h 132"/>
                  <a:gd name="T66" fmla="*/ 2147483646 w 354"/>
                  <a:gd name="T67" fmla="*/ 2147483646 h 13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54" h="132">
                    <a:moveTo>
                      <a:pt x="330" y="18"/>
                    </a:moveTo>
                    <a:lnTo>
                      <a:pt x="318" y="30"/>
                    </a:lnTo>
                    <a:lnTo>
                      <a:pt x="288" y="60"/>
                    </a:lnTo>
                    <a:lnTo>
                      <a:pt x="252" y="84"/>
                    </a:lnTo>
                    <a:lnTo>
                      <a:pt x="216" y="96"/>
                    </a:lnTo>
                    <a:lnTo>
                      <a:pt x="174" y="102"/>
                    </a:lnTo>
                    <a:lnTo>
                      <a:pt x="132" y="96"/>
                    </a:lnTo>
                    <a:lnTo>
                      <a:pt x="90" y="84"/>
                    </a:lnTo>
                    <a:lnTo>
                      <a:pt x="60" y="60"/>
                    </a:lnTo>
                    <a:lnTo>
                      <a:pt x="24" y="30"/>
                    </a:lnTo>
                    <a:lnTo>
                      <a:pt x="6" y="6"/>
                    </a:lnTo>
                    <a:lnTo>
                      <a:pt x="0" y="12"/>
                    </a:lnTo>
                    <a:lnTo>
                      <a:pt x="12" y="36"/>
                    </a:lnTo>
                    <a:lnTo>
                      <a:pt x="6" y="48"/>
                    </a:lnTo>
                    <a:lnTo>
                      <a:pt x="0" y="48"/>
                    </a:lnTo>
                    <a:lnTo>
                      <a:pt x="6" y="48"/>
                    </a:lnTo>
                    <a:lnTo>
                      <a:pt x="42" y="84"/>
                    </a:lnTo>
                    <a:lnTo>
                      <a:pt x="84" y="108"/>
                    </a:lnTo>
                    <a:lnTo>
                      <a:pt x="126" y="126"/>
                    </a:lnTo>
                    <a:lnTo>
                      <a:pt x="174" y="132"/>
                    </a:lnTo>
                    <a:lnTo>
                      <a:pt x="222" y="126"/>
                    </a:lnTo>
                    <a:lnTo>
                      <a:pt x="264" y="108"/>
                    </a:lnTo>
                    <a:lnTo>
                      <a:pt x="300" y="84"/>
                    </a:lnTo>
                    <a:lnTo>
                      <a:pt x="336" y="48"/>
                    </a:lnTo>
                    <a:lnTo>
                      <a:pt x="348" y="42"/>
                    </a:lnTo>
                    <a:lnTo>
                      <a:pt x="336" y="30"/>
                    </a:lnTo>
                    <a:lnTo>
                      <a:pt x="354" y="6"/>
                    </a:lnTo>
                    <a:lnTo>
                      <a:pt x="348" y="0"/>
                    </a:lnTo>
                    <a:lnTo>
                      <a:pt x="342" y="0"/>
                    </a:lnTo>
                    <a:lnTo>
                      <a:pt x="330" y="18"/>
                    </a:lnTo>
                    <a:close/>
                  </a:path>
                </a:pathLst>
              </a:cu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IN"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05" name="Freeform 4107"/>
              <p:cNvSpPr>
                <a:spLocks/>
              </p:cNvSpPr>
              <p:nvPr/>
            </p:nvSpPr>
            <p:spPr bwMode="auto">
              <a:xfrm flipH="1">
                <a:off x="8031544" y="4841539"/>
                <a:ext cx="637883" cy="223743"/>
              </a:xfrm>
              <a:custGeom>
                <a:avLst/>
                <a:gdLst>
                  <a:gd name="T0" fmla="*/ 2147483646 w 354"/>
                  <a:gd name="T1" fmla="*/ 2147483646 h 132"/>
                  <a:gd name="T2" fmla="*/ 2147483646 w 354"/>
                  <a:gd name="T3" fmla="*/ 2147483646 h 132"/>
                  <a:gd name="T4" fmla="*/ 2147483646 w 354"/>
                  <a:gd name="T5" fmla="*/ 2147483646 h 132"/>
                  <a:gd name="T6" fmla="*/ 2147483646 w 354"/>
                  <a:gd name="T7" fmla="*/ 2147483646 h 132"/>
                  <a:gd name="T8" fmla="*/ 2147483646 w 354"/>
                  <a:gd name="T9" fmla="*/ 2147483646 h 132"/>
                  <a:gd name="T10" fmla="*/ 2147483646 w 354"/>
                  <a:gd name="T11" fmla="*/ 2147483646 h 132"/>
                  <a:gd name="T12" fmla="*/ 2147483646 w 354"/>
                  <a:gd name="T13" fmla="*/ 2147483646 h 132"/>
                  <a:gd name="T14" fmla="*/ 2147483646 w 354"/>
                  <a:gd name="T15" fmla="*/ 2147483646 h 132"/>
                  <a:gd name="T16" fmla="*/ 2147483646 w 354"/>
                  <a:gd name="T17" fmla="*/ 2147483646 h 132"/>
                  <a:gd name="T18" fmla="*/ 2147483646 w 354"/>
                  <a:gd name="T19" fmla="*/ 2147483646 h 132"/>
                  <a:gd name="T20" fmla="*/ 2147483646 w 354"/>
                  <a:gd name="T21" fmla="*/ 2147483646 h 132"/>
                  <a:gd name="T22" fmla="*/ 2147483646 w 354"/>
                  <a:gd name="T23" fmla="*/ 2147483646 h 132"/>
                  <a:gd name="T24" fmla="*/ 0 w 354"/>
                  <a:gd name="T25" fmla="*/ 2147483646 h 132"/>
                  <a:gd name="T26" fmla="*/ 0 w 354"/>
                  <a:gd name="T27" fmla="*/ 2147483646 h 132"/>
                  <a:gd name="T28" fmla="*/ 2147483646 w 354"/>
                  <a:gd name="T29" fmla="*/ 2147483646 h 132"/>
                  <a:gd name="T30" fmla="*/ 2147483646 w 354"/>
                  <a:gd name="T31" fmla="*/ 2147483646 h 132"/>
                  <a:gd name="T32" fmla="*/ 0 w 354"/>
                  <a:gd name="T33" fmla="*/ 2147483646 h 132"/>
                  <a:gd name="T34" fmla="*/ 2147483646 w 354"/>
                  <a:gd name="T35" fmla="*/ 2147483646 h 132"/>
                  <a:gd name="T36" fmla="*/ 2147483646 w 354"/>
                  <a:gd name="T37" fmla="*/ 2147483646 h 132"/>
                  <a:gd name="T38" fmla="*/ 2147483646 w 354"/>
                  <a:gd name="T39" fmla="*/ 2147483646 h 132"/>
                  <a:gd name="T40" fmla="*/ 2147483646 w 354"/>
                  <a:gd name="T41" fmla="*/ 2147483646 h 132"/>
                  <a:gd name="T42" fmla="*/ 2147483646 w 354"/>
                  <a:gd name="T43" fmla="*/ 2147483646 h 132"/>
                  <a:gd name="T44" fmla="*/ 2147483646 w 354"/>
                  <a:gd name="T45" fmla="*/ 2147483646 h 132"/>
                  <a:gd name="T46" fmla="*/ 2147483646 w 354"/>
                  <a:gd name="T47" fmla="*/ 2147483646 h 132"/>
                  <a:gd name="T48" fmla="*/ 2147483646 w 354"/>
                  <a:gd name="T49" fmla="*/ 2147483646 h 132"/>
                  <a:gd name="T50" fmla="*/ 2147483646 w 354"/>
                  <a:gd name="T51" fmla="*/ 2147483646 h 132"/>
                  <a:gd name="T52" fmla="*/ 2147483646 w 354"/>
                  <a:gd name="T53" fmla="*/ 2147483646 h 132"/>
                  <a:gd name="T54" fmla="*/ 2147483646 w 354"/>
                  <a:gd name="T55" fmla="*/ 2147483646 h 132"/>
                  <a:gd name="T56" fmla="*/ 2147483646 w 354"/>
                  <a:gd name="T57" fmla="*/ 2147483646 h 132"/>
                  <a:gd name="T58" fmla="*/ 2147483646 w 354"/>
                  <a:gd name="T59" fmla="*/ 2147483646 h 132"/>
                  <a:gd name="T60" fmla="*/ 2147483646 w 354"/>
                  <a:gd name="T61" fmla="*/ 2147483646 h 132"/>
                  <a:gd name="T62" fmla="*/ 2147483646 w 354"/>
                  <a:gd name="T63" fmla="*/ 0 h 132"/>
                  <a:gd name="T64" fmla="*/ 2147483646 w 354"/>
                  <a:gd name="T65" fmla="*/ 0 h 132"/>
                  <a:gd name="T66" fmla="*/ 2147483646 w 354"/>
                  <a:gd name="T67" fmla="*/ 2147483646 h 13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54" h="132">
                    <a:moveTo>
                      <a:pt x="330" y="18"/>
                    </a:moveTo>
                    <a:lnTo>
                      <a:pt x="318" y="30"/>
                    </a:lnTo>
                    <a:lnTo>
                      <a:pt x="288" y="60"/>
                    </a:lnTo>
                    <a:lnTo>
                      <a:pt x="252" y="84"/>
                    </a:lnTo>
                    <a:lnTo>
                      <a:pt x="216" y="96"/>
                    </a:lnTo>
                    <a:lnTo>
                      <a:pt x="174" y="102"/>
                    </a:lnTo>
                    <a:lnTo>
                      <a:pt x="132" y="96"/>
                    </a:lnTo>
                    <a:lnTo>
                      <a:pt x="90" y="84"/>
                    </a:lnTo>
                    <a:lnTo>
                      <a:pt x="60" y="60"/>
                    </a:lnTo>
                    <a:lnTo>
                      <a:pt x="24" y="30"/>
                    </a:lnTo>
                    <a:lnTo>
                      <a:pt x="6" y="6"/>
                    </a:lnTo>
                    <a:lnTo>
                      <a:pt x="0" y="12"/>
                    </a:lnTo>
                    <a:lnTo>
                      <a:pt x="12" y="36"/>
                    </a:lnTo>
                    <a:lnTo>
                      <a:pt x="6" y="48"/>
                    </a:lnTo>
                    <a:lnTo>
                      <a:pt x="0" y="48"/>
                    </a:lnTo>
                    <a:lnTo>
                      <a:pt x="6" y="48"/>
                    </a:lnTo>
                    <a:lnTo>
                      <a:pt x="42" y="84"/>
                    </a:lnTo>
                    <a:lnTo>
                      <a:pt x="84" y="108"/>
                    </a:lnTo>
                    <a:lnTo>
                      <a:pt x="126" y="126"/>
                    </a:lnTo>
                    <a:lnTo>
                      <a:pt x="174" y="132"/>
                    </a:lnTo>
                    <a:lnTo>
                      <a:pt x="222" y="126"/>
                    </a:lnTo>
                    <a:lnTo>
                      <a:pt x="264" y="108"/>
                    </a:lnTo>
                    <a:lnTo>
                      <a:pt x="300" y="84"/>
                    </a:lnTo>
                    <a:lnTo>
                      <a:pt x="336" y="48"/>
                    </a:lnTo>
                    <a:lnTo>
                      <a:pt x="348" y="42"/>
                    </a:lnTo>
                    <a:lnTo>
                      <a:pt x="336" y="30"/>
                    </a:lnTo>
                    <a:lnTo>
                      <a:pt x="354" y="6"/>
                    </a:lnTo>
                    <a:lnTo>
                      <a:pt x="348" y="0"/>
                    </a:lnTo>
                    <a:lnTo>
                      <a:pt x="342" y="0"/>
                    </a:lnTo>
                    <a:lnTo>
                      <a:pt x="330" y="18"/>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IN"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06" name="Freeform 4108"/>
              <p:cNvSpPr>
                <a:spLocks/>
              </p:cNvSpPr>
              <p:nvPr/>
            </p:nvSpPr>
            <p:spPr bwMode="auto">
              <a:xfrm flipH="1">
                <a:off x="7655478" y="3303904"/>
                <a:ext cx="1402709" cy="349102"/>
              </a:xfrm>
              <a:custGeom>
                <a:avLst/>
                <a:gdLst>
                  <a:gd name="T0" fmla="*/ 2147483646 w 780"/>
                  <a:gd name="T1" fmla="*/ 2147483646 h 210"/>
                  <a:gd name="T2" fmla="*/ 2147483646 w 780"/>
                  <a:gd name="T3" fmla="*/ 2147483646 h 210"/>
                  <a:gd name="T4" fmla="*/ 0 w 780"/>
                  <a:gd name="T5" fmla="*/ 2147483646 h 210"/>
                  <a:gd name="T6" fmla="*/ 0 w 780"/>
                  <a:gd name="T7" fmla="*/ 2147483646 h 210"/>
                  <a:gd name="T8" fmla="*/ 0 w 780"/>
                  <a:gd name="T9" fmla="*/ 2147483646 h 210"/>
                  <a:gd name="T10" fmla="*/ 0 w 780"/>
                  <a:gd name="T11" fmla="*/ 2147483646 h 210"/>
                  <a:gd name="T12" fmla="*/ 0 w 780"/>
                  <a:gd name="T13" fmla="*/ 2147483646 h 210"/>
                  <a:gd name="T14" fmla="*/ 0 w 780"/>
                  <a:gd name="T15" fmla="*/ 2147483646 h 210"/>
                  <a:gd name="T16" fmla="*/ 2147483646 w 780"/>
                  <a:gd name="T17" fmla="*/ 2147483646 h 210"/>
                  <a:gd name="T18" fmla="*/ 2147483646 w 780"/>
                  <a:gd name="T19" fmla="*/ 2147483646 h 210"/>
                  <a:gd name="T20" fmla="*/ 2147483646 w 780"/>
                  <a:gd name="T21" fmla="*/ 2147483646 h 210"/>
                  <a:gd name="T22" fmla="*/ 2147483646 w 780"/>
                  <a:gd name="T23" fmla="*/ 2147483646 h 210"/>
                  <a:gd name="T24" fmla="*/ 2147483646 w 780"/>
                  <a:gd name="T25" fmla="*/ 2147483646 h 210"/>
                  <a:gd name="T26" fmla="*/ 2147483646 w 780"/>
                  <a:gd name="T27" fmla="*/ 2147483646 h 210"/>
                  <a:gd name="T28" fmla="*/ 2147483646 w 780"/>
                  <a:gd name="T29" fmla="*/ 2147483646 h 210"/>
                  <a:gd name="T30" fmla="*/ 2147483646 w 780"/>
                  <a:gd name="T31" fmla="*/ 2147483646 h 210"/>
                  <a:gd name="T32" fmla="*/ 2147483646 w 780"/>
                  <a:gd name="T33" fmla="*/ 2147483646 h 210"/>
                  <a:gd name="T34" fmla="*/ 2147483646 w 780"/>
                  <a:gd name="T35" fmla="*/ 2147483646 h 210"/>
                  <a:gd name="T36" fmla="*/ 2147483646 w 780"/>
                  <a:gd name="T37" fmla="*/ 2147483646 h 210"/>
                  <a:gd name="T38" fmla="*/ 2147483646 w 780"/>
                  <a:gd name="T39" fmla="*/ 2147483646 h 210"/>
                  <a:gd name="T40" fmla="*/ 2147483646 w 780"/>
                  <a:gd name="T41" fmla="*/ 2147483646 h 210"/>
                  <a:gd name="T42" fmla="*/ 2147483646 w 780"/>
                  <a:gd name="T43" fmla="*/ 2147483646 h 210"/>
                  <a:gd name="T44" fmla="*/ 2147483646 w 780"/>
                  <a:gd name="T45" fmla="*/ 2147483646 h 210"/>
                  <a:gd name="T46" fmla="*/ 2147483646 w 780"/>
                  <a:gd name="T47" fmla="*/ 2147483646 h 210"/>
                  <a:gd name="T48" fmla="*/ 2147483646 w 780"/>
                  <a:gd name="T49" fmla="*/ 2147483646 h 210"/>
                  <a:gd name="T50" fmla="*/ 2147483646 w 780"/>
                  <a:gd name="T51" fmla="*/ 2147483646 h 210"/>
                  <a:gd name="T52" fmla="*/ 2147483646 w 780"/>
                  <a:gd name="T53" fmla="*/ 2147483646 h 210"/>
                  <a:gd name="T54" fmla="*/ 2147483646 w 780"/>
                  <a:gd name="T55" fmla="*/ 2147483646 h 210"/>
                  <a:gd name="T56" fmla="*/ 2147483646 w 780"/>
                  <a:gd name="T57" fmla="*/ 2147483646 h 210"/>
                  <a:gd name="T58" fmla="*/ 2147483646 w 780"/>
                  <a:gd name="T59" fmla="*/ 2147483646 h 210"/>
                  <a:gd name="T60" fmla="*/ 2147483646 w 780"/>
                  <a:gd name="T61" fmla="*/ 2147483646 h 210"/>
                  <a:gd name="T62" fmla="*/ 2147483646 w 780"/>
                  <a:gd name="T63" fmla="*/ 0 h 210"/>
                  <a:gd name="T64" fmla="*/ 2147483646 w 780"/>
                  <a:gd name="T65" fmla="*/ 0 h 210"/>
                  <a:gd name="T66" fmla="*/ 2147483646 w 780"/>
                  <a:gd name="T67" fmla="*/ 0 h 210"/>
                  <a:gd name="T68" fmla="*/ 2147483646 w 780"/>
                  <a:gd name="T69" fmla="*/ 2147483646 h 210"/>
                  <a:gd name="T70" fmla="*/ 2147483646 w 780"/>
                  <a:gd name="T71" fmla="*/ 2147483646 h 210"/>
                  <a:gd name="T72" fmla="*/ 2147483646 w 780"/>
                  <a:gd name="T73" fmla="*/ 2147483646 h 21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780" h="210">
                    <a:moveTo>
                      <a:pt x="66" y="72"/>
                    </a:moveTo>
                    <a:lnTo>
                      <a:pt x="30" y="96"/>
                    </a:lnTo>
                    <a:lnTo>
                      <a:pt x="0" y="126"/>
                    </a:lnTo>
                    <a:lnTo>
                      <a:pt x="0" y="150"/>
                    </a:lnTo>
                    <a:lnTo>
                      <a:pt x="0" y="174"/>
                    </a:lnTo>
                    <a:lnTo>
                      <a:pt x="0" y="198"/>
                    </a:lnTo>
                    <a:lnTo>
                      <a:pt x="0" y="204"/>
                    </a:lnTo>
                    <a:lnTo>
                      <a:pt x="0" y="210"/>
                    </a:lnTo>
                    <a:lnTo>
                      <a:pt x="132" y="210"/>
                    </a:lnTo>
                    <a:lnTo>
                      <a:pt x="252" y="210"/>
                    </a:lnTo>
                    <a:lnTo>
                      <a:pt x="360" y="210"/>
                    </a:lnTo>
                    <a:lnTo>
                      <a:pt x="450" y="210"/>
                    </a:lnTo>
                    <a:lnTo>
                      <a:pt x="522" y="210"/>
                    </a:lnTo>
                    <a:lnTo>
                      <a:pt x="588" y="210"/>
                    </a:lnTo>
                    <a:lnTo>
                      <a:pt x="636" y="210"/>
                    </a:lnTo>
                    <a:lnTo>
                      <a:pt x="678" y="210"/>
                    </a:lnTo>
                    <a:lnTo>
                      <a:pt x="714" y="210"/>
                    </a:lnTo>
                    <a:lnTo>
                      <a:pt x="738" y="210"/>
                    </a:lnTo>
                    <a:lnTo>
                      <a:pt x="756" y="210"/>
                    </a:lnTo>
                    <a:lnTo>
                      <a:pt x="768" y="210"/>
                    </a:lnTo>
                    <a:lnTo>
                      <a:pt x="774" y="210"/>
                    </a:lnTo>
                    <a:lnTo>
                      <a:pt x="780" y="210"/>
                    </a:lnTo>
                    <a:lnTo>
                      <a:pt x="780" y="180"/>
                    </a:lnTo>
                    <a:lnTo>
                      <a:pt x="780" y="156"/>
                    </a:lnTo>
                    <a:lnTo>
                      <a:pt x="780" y="132"/>
                    </a:lnTo>
                    <a:lnTo>
                      <a:pt x="780" y="126"/>
                    </a:lnTo>
                    <a:lnTo>
                      <a:pt x="744" y="96"/>
                    </a:lnTo>
                    <a:lnTo>
                      <a:pt x="714" y="72"/>
                    </a:lnTo>
                    <a:lnTo>
                      <a:pt x="642" y="36"/>
                    </a:lnTo>
                    <a:lnTo>
                      <a:pt x="564" y="18"/>
                    </a:lnTo>
                    <a:lnTo>
                      <a:pt x="480" y="0"/>
                    </a:lnTo>
                    <a:lnTo>
                      <a:pt x="390" y="0"/>
                    </a:lnTo>
                    <a:lnTo>
                      <a:pt x="294" y="0"/>
                    </a:lnTo>
                    <a:lnTo>
                      <a:pt x="210" y="18"/>
                    </a:lnTo>
                    <a:lnTo>
                      <a:pt x="132" y="36"/>
                    </a:lnTo>
                    <a:lnTo>
                      <a:pt x="66" y="72"/>
                    </a:lnTo>
                  </a:path>
                </a:pathLst>
              </a:custGeom>
              <a:noFill/>
              <a:ln w="9525">
                <a:solidFill>
                  <a:srgbClr val="40404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IN"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07" name="Freeform 4109"/>
              <p:cNvSpPr>
                <a:spLocks/>
              </p:cNvSpPr>
              <p:nvPr/>
            </p:nvSpPr>
            <p:spPr bwMode="auto">
              <a:xfrm flipH="1">
                <a:off x="8260040" y="3924353"/>
                <a:ext cx="195173" cy="488743"/>
              </a:xfrm>
              <a:custGeom>
                <a:avLst/>
                <a:gdLst>
                  <a:gd name="T0" fmla="*/ 2147483646 w 108"/>
                  <a:gd name="T1" fmla="*/ 0 h 294"/>
                  <a:gd name="T2" fmla="*/ 2147483646 w 108"/>
                  <a:gd name="T3" fmla="*/ 0 h 294"/>
                  <a:gd name="T4" fmla="*/ 2147483646 w 108"/>
                  <a:gd name="T5" fmla="*/ 2147483646 h 294"/>
                  <a:gd name="T6" fmla="*/ 2147483646 w 108"/>
                  <a:gd name="T7" fmla="*/ 2147483646 h 294"/>
                  <a:gd name="T8" fmla="*/ 0 w 108"/>
                  <a:gd name="T9" fmla="*/ 2147483646 h 294"/>
                  <a:gd name="T10" fmla="*/ 0 w 108"/>
                  <a:gd name="T11" fmla="*/ 2147483646 h 294"/>
                  <a:gd name="T12" fmla="*/ 0 w 108"/>
                  <a:gd name="T13" fmla="*/ 2147483646 h 294"/>
                  <a:gd name="T14" fmla="*/ 0 w 108"/>
                  <a:gd name="T15" fmla="*/ 2147483646 h 294"/>
                  <a:gd name="T16" fmla="*/ 0 w 108"/>
                  <a:gd name="T17" fmla="*/ 2147483646 h 294"/>
                  <a:gd name="T18" fmla="*/ 0 w 108"/>
                  <a:gd name="T19" fmla="*/ 2147483646 h 294"/>
                  <a:gd name="T20" fmla="*/ 0 w 108"/>
                  <a:gd name="T21" fmla="*/ 2147483646 h 294"/>
                  <a:gd name="T22" fmla="*/ 0 w 108"/>
                  <a:gd name="T23" fmla="*/ 2147483646 h 294"/>
                  <a:gd name="T24" fmla="*/ 2147483646 w 108"/>
                  <a:gd name="T25" fmla="*/ 2147483646 h 294"/>
                  <a:gd name="T26" fmla="*/ 2147483646 w 108"/>
                  <a:gd name="T27" fmla="*/ 2147483646 h 294"/>
                  <a:gd name="T28" fmla="*/ 2147483646 w 108"/>
                  <a:gd name="T29" fmla="*/ 2147483646 h 294"/>
                  <a:gd name="T30" fmla="*/ 2147483646 w 108"/>
                  <a:gd name="T31" fmla="*/ 2147483646 h 294"/>
                  <a:gd name="T32" fmla="*/ 2147483646 w 108"/>
                  <a:gd name="T33" fmla="*/ 2147483646 h 294"/>
                  <a:gd name="T34" fmla="*/ 2147483646 w 108"/>
                  <a:gd name="T35" fmla="*/ 2147483646 h 294"/>
                  <a:gd name="T36" fmla="*/ 2147483646 w 108"/>
                  <a:gd name="T37" fmla="*/ 2147483646 h 294"/>
                  <a:gd name="T38" fmla="*/ 2147483646 w 108"/>
                  <a:gd name="T39" fmla="*/ 2147483646 h 294"/>
                  <a:gd name="T40" fmla="*/ 2147483646 w 108"/>
                  <a:gd name="T41" fmla="*/ 2147483646 h 294"/>
                  <a:gd name="T42" fmla="*/ 2147483646 w 108"/>
                  <a:gd name="T43" fmla="*/ 2147483646 h 294"/>
                  <a:gd name="T44" fmla="*/ 2147483646 w 108"/>
                  <a:gd name="T45" fmla="*/ 2147483646 h 294"/>
                  <a:gd name="T46" fmla="*/ 2147483646 w 108"/>
                  <a:gd name="T47" fmla="*/ 2147483646 h 294"/>
                  <a:gd name="T48" fmla="*/ 2147483646 w 108"/>
                  <a:gd name="T49" fmla="*/ 2147483646 h 294"/>
                  <a:gd name="T50" fmla="*/ 2147483646 w 108"/>
                  <a:gd name="T51" fmla="*/ 2147483646 h 294"/>
                  <a:gd name="T52" fmla="*/ 2147483646 w 108"/>
                  <a:gd name="T53" fmla="*/ 2147483646 h 294"/>
                  <a:gd name="T54" fmla="*/ 2147483646 w 108"/>
                  <a:gd name="T55" fmla="*/ 2147483646 h 294"/>
                  <a:gd name="T56" fmla="*/ 2147483646 w 108"/>
                  <a:gd name="T57" fmla="*/ 2147483646 h 294"/>
                  <a:gd name="T58" fmla="*/ 2147483646 w 108"/>
                  <a:gd name="T59" fmla="*/ 0 h 294"/>
                  <a:gd name="T60" fmla="*/ 2147483646 w 108"/>
                  <a:gd name="T61" fmla="*/ 0 h 2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08" h="294">
                    <a:moveTo>
                      <a:pt x="54" y="0"/>
                    </a:moveTo>
                    <a:lnTo>
                      <a:pt x="36" y="0"/>
                    </a:lnTo>
                    <a:lnTo>
                      <a:pt x="18" y="12"/>
                    </a:lnTo>
                    <a:lnTo>
                      <a:pt x="6" y="18"/>
                    </a:lnTo>
                    <a:lnTo>
                      <a:pt x="0" y="30"/>
                    </a:lnTo>
                    <a:lnTo>
                      <a:pt x="0" y="108"/>
                    </a:lnTo>
                    <a:lnTo>
                      <a:pt x="0" y="168"/>
                    </a:lnTo>
                    <a:lnTo>
                      <a:pt x="0" y="210"/>
                    </a:lnTo>
                    <a:lnTo>
                      <a:pt x="0" y="240"/>
                    </a:lnTo>
                    <a:lnTo>
                      <a:pt x="0" y="252"/>
                    </a:lnTo>
                    <a:lnTo>
                      <a:pt x="0" y="264"/>
                    </a:lnTo>
                    <a:lnTo>
                      <a:pt x="0" y="270"/>
                    </a:lnTo>
                    <a:lnTo>
                      <a:pt x="6" y="276"/>
                    </a:lnTo>
                    <a:lnTo>
                      <a:pt x="18" y="288"/>
                    </a:lnTo>
                    <a:lnTo>
                      <a:pt x="36" y="288"/>
                    </a:lnTo>
                    <a:lnTo>
                      <a:pt x="54" y="294"/>
                    </a:lnTo>
                    <a:lnTo>
                      <a:pt x="72" y="288"/>
                    </a:lnTo>
                    <a:lnTo>
                      <a:pt x="90" y="288"/>
                    </a:lnTo>
                    <a:lnTo>
                      <a:pt x="102" y="276"/>
                    </a:lnTo>
                    <a:lnTo>
                      <a:pt x="108" y="270"/>
                    </a:lnTo>
                    <a:lnTo>
                      <a:pt x="108" y="186"/>
                    </a:lnTo>
                    <a:lnTo>
                      <a:pt x="108" y="126"/>
                    </a:lnTo>
                    <a:lnTo>
                      <a:pt x="108" y="84"/>
                    </a:lnTo>
                    <a:lnTo>
                      <a:pt x="108" y="60"/>
                    </a:lnTo>
                    <a:lnTo>
                      <a:pt x="108" y="42"/>
                    </a:lnTo>
                    <a:lnTo>
                      <a:pt x="108" y="30"/>
                    </a:lnTo>
                    <a:lnTo>
                      <a:pt x="102" y="18"/>
                    </a:lnTo>
                    <a:lnTo>
                      <a:pt x="90" y="12"/>
                    </a:lnTo>
                    <a:lnTo>
                      <a:pt x="72" y="0"/>
                    </a:lnTo>
                    <a:lnTo>
                      <a:pt x="54" y="0"/>
                    </a:lnTo>
                  </a:path>
                </a:pathLst>
              </a:custGeom>
              <a:noFill/>
              <a:ln w="9525">
                <a:solidFill>
                  <a:srgbClr val="40404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IN"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08" name="Freeform 4110"/>
              <p:cNvSpPr>
                <a:spLocks/>
              </p:cNvSpPr>
              <p:nvPr/>
            </p:nvSpPr>
            <p:spPr bwMode="auto">
              <a:xfrm flipH="1">
                <a:off x="8217196" y="3871988"/>
                <a:ext cx="280860" cy="591886"/>
              </a:xfrm>
              <a:custGeom>
                <a:avLst/>
                <a:gdLst>
                  <a:gd name="T0" fmla="*/ 2147483646 w 156"/>
                  <a:gd name="T1" fmla="*/ 2147483646 h 354"/>
                  <a:gd name="T2" fmla="*/ 2147483646 w 156"/>
                  <a:gd name="T3" fmla="*/ 0 h 354"/>
                  <a:gd name="T4" fmla="*/ 2147483646 w 156"/>
                  <a:gd name="T5" fmla="*/ 0 h 354"/>
                  <a:gd name="T6" fmla="*/ 2147483646 w 156"/>
                  <a:gd name="T7" fmla="*/ 0 h 354"/>
                  <a:gd name="T8" fmla="*/ 2147483646 w 156"/>
                  <a:gd name="T9" fmla="*/ 2147483646 h 354"/>
                  <a:gd name="T10" fmla="*/ 0 w 156"/>
                  <a:gd name="T11" fmla="*/ 2147483646 h 354"/>
                  <a:gd name="T12" fmla="*/ 0 w 156"/>
                  <a:gd name="T13" fmla="*/ 2147483646 h 354"/>
                  <a:gd name="T14" fmla="*/ 0 w 156"/>
                  <a:gd name="T15" fmla="*/ 2147483646 h 354"/>
                  <a:gd name="T16" fmla="*/ 0 w 156"/>
                  <a:gd name="T17" fmla="*/ 2147483646 h 354"/>
                  <a:gd name="T18" fmla="*/ 0 w 156"/>
                  <a:gd name="T19" fmla="*/ 2147483646 h 354"/>
                  <a:gd name="T20" fmla="*/ 0 w 156"/>
                  <a:gd name="T21" fmla="*/ 2147483646 h 354"/>
                  <a:gd name="T22" fmla="*/ 0 w 156"/>
                  <a:gd name="T23" fmla="*/ 2147483646 h 354"/>
                  <a:gd name="T24" fmla="*/ 0 w 156"/>
                  <a:gd name="T25" fmla="*/ 2147483646 h 354"/>
                  <a:gd name="T26" fmla="*/ 0 w 156"/>
                  <a:gd name="T27" fmla="*/ 2147483646 h 354"/>
                  <a:gd name="T28" fmla="*/ 0 w 156"/>
                  <a:gd name="T29" fmla="*/ 2147483646 h 354"/>
                  <a:gd name="T30" fmla="*/ 0 w 156"/>
                  <a:gd name="T31" fmla="*/ 2147483646 h 354"/>
                  <a:gd name="T32" fmla="*/ 0 w 156"/>
                  <a:gd name="T33" fmla="*/ 2147483646 h 354"/>
                  <a:gd name="T34" fmla="*/ 2147483646 w 156"/>
                  <a:gd name="T35" fmla="*/ 2147483646 h 354"/>
                  <a:gd name="T36" fmla="*/ 2147483646 w 156"/>
                  <a:gd name="T37" fmla="*/ 2147483646 h 354"/>
                  <a:gd name="T38" fmla="*/ 2147483646 w 156"/>
                  <a:gd name="T39" fmla="*/ 2147483646 h 354"/>
                  <a:gd name="T40" fmla="*/ 2147483646 w 156"/>
                  <a:gd name="T41" fmla="*/ 2147483646 h 354"/>
                  <a:gd name="T42" fmla="*/ 2147483646 w 156"/>
                  <a:gd name="T43" fmla="*/ 2147483646 h 354"/>
                  <a:gd name="T44" fmla="*/ 2147483646 w 156"/>
                  <a:gd name="T45" fmla="*/ 2147483646 h 354"/>
                  <a:gd name="T46" fmla="*/ 2147483646 w 156"/>
                  <a:gd name="T47" fmla="*/ 2147483646 h 354"/>
                  <a:gd name="T48" fmla="*/ 2147483646 w 156"/>
                  <a:gd name="T49" fmla="*/ 2147483646 h 354"/>
                  <a:gd name="T50" fmla="*/ 2147483646 w 156"/>
                  <a:gd name="T51" fmla="*/ 2147483646 h 354"/>
                  <a:gd name="T52" fmla="*/ 2147483646 w 156"/>
                  <a:gd name="T53" fmla="*/ 2147483646 h 354"/>
                  <a:gd name="T54" fmla="*/ 2147483646 w 156"/>
                  <a:gd name="T55" fmla="*/ 2147483646 h 354"/>
                  <a:gd name="T56" fmla="*/ 2147483646 w 156"/>
                  <a:gd name="T57" fmla="*/ 2147483646 h 354"/>
                  <a:gd name="T58" fmla="*/ 2147483646 w 156"/>
                  <a:gd name="T59" fmla="*/ 2147483646 h 354"/>
                  <a:gd name="T60" fmla="*/ 2147483646 w 156"/>
                  <a:gd name="T61" fmla="*/ 2147483646 h 354"/>
                  <a:gd name="T62" fmla="*/ 2147483646 w 156"/>
                  <a:gd name="T63" fmla="*/ 2147483646 h 354"/>
                  <a:gd name="T64" fmla="*/ 2147483646 w 156"/>
                  <a:gd name="T65" fmla="*/ 2147483646 h 354"/>
                  <a:gd name="T66" fmla="*/ 2147483646 w 156"/>
                  <a:gd name="T67" fmla="*/ 2147483646 h 354"/>
                  <a:gd name="T68" fmla="*/ 2147483646 w 156"/>
                  <a:gd name="T69" fmla="*/ 2147483646 h 3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56" h="354">
                    <a:moveTo>
                      <a:pt x="132" y="12"/>
                    </a:moveTo>
                    <a:lnTo>
                      <a:pt x="108" y="0"/>
                    </a:lnTo>
                    <a:lnTo>
                      <a:pt x="78" y="0"/>
                    </a:lnTo>
                    <a:lnTo>
                      <a:pt x="42" y="0"/>
                    </a:lnTo>
                    <a:lnTo>
                      <a:pt x="24" y="12"/>
                    </a:lnTo>
                    <a:lnTo>
                      <a:pt x="0" y="24"/>
                    </a:lnTo>
                    <a:lnTo>
                      <a:pt x="0" y="42"/>
                    </a:lnTo>
                    <a:lnTo>
                      <a:pt x="0" y="84"/>
                    </a:lnTo>
                    <a:lnTo>
                      <a:pt x="0" y="126"/>
                    </a:lnTo>
                    <a:lnTo>
                      <a:pt x="0" y="198"/>
                    </a:lnTo>
                    <a:lnTo>
                      <a:pt x="0" y="246"/>
                    </a:lnTo>
                    <a:lnTo>
                      <a:pt x="0" y="276"/>
                    </a:lnTo>
                    <a:lnTo>
                      <a:pt x="0" y="294"/>
                    </a:lnTo>
                    <a:lnTo>
                      <a:pt x="0" y="306"/>
                    </a:lnTo>
                    <a:lnTo>
                      <a:pt x="0" y="312"/>
                    </a:lnTo>
                    <a:lnTo>
                      <a:pt x="0" y="324"/>
                    </a:lnTo>
                    <a:lnTo>
                      <a:pt x="24" y="342"/>
                    </a:lnTo>
                    <a:lnTo>
                      <a:pt x="42" y="348"/>
                    </a:lnTo>
                    <a:lnTo>
                      <a:pt x="78" y="354"/>
                    </a:lnTo>
                    <a:lnTo>
                      <a:pt x="108" y="348"/>
                    </a:lnTo>
                    <a:lnTo>
                      <a:pt x="132" y="342"/>
                    </a:lnTo>
                    <a:lnTo>
                      <a:pt x="150" y="324"/>
                    </a:lnTo>
                    <a:lnTo>
                      <a:pt x="156" y="312"/>
                    </a:lnTo>
                    <a:lnTo>
                      <a:pt x="156" y="264"/>
                    </a:lnTo>
                    <a:lnTo>
                      <a:pt x="156" y="222"/>
                    </a:lnTo>
                    <a:lnTo>
                      <a:pt x="156" y="156"/>
                    </a:lnTo>
                    <a:lnTo>
                      <a:pt x="156" y="108"/>
                    </a:lnTo>
                    <a:lnTo>
                      <a:pt x="156" y="72"/>
                    </a:lnTo>
                    <a:lnTo>
                      <a:pt x="156" y="54"/>
                    </a:lnTo>
                    <a:lnTo>
                      <a:pt x="156" y="42"/>
                    </a:lnTo>
                    <a:lnTo>
                      <a:pt x="150" y="24"/>
                    </a:lnTo>
                    <a:lnTo>
                      <a:pt x="132" y="12"/>
                    </a:lnTo>
                  </a:path>
                </a:pathLst>
              </a:custGeom>
              <a:noFill/>
              <a:ln w="9525">
                <a:solidFill>
                  <a:srgbClr val="40404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IN"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09" name="Freeform 4111"/>
              <p:cNvSpPr>
                <a:spLocks/>
              </p:cNvSpPr>
              <p:nvPr/>
            </p:nvSpPr>
            <p:spPr bwMode="auto">
              <a:xfrm flipH="1">
                <a:off x="8110883" y="3733934"/>
                <a:ext cx="128528" cy="130120"/>
              </a:xfrm>
              <a:custGeom>
                <a:avLst/>
                <a:gdLst>
                  <a:gd name="T0" fmla="*/ 2147483646 w 72"/>
                  <a:gd name="T1" fmla="*/ 2147483646 h 78"/>
                  <a:gd name="T2" fmla="*/ 2147483646 w 72"/>
                  <a:gd name="T3" fmla="*/ 0 h 78"/>
                  <a:gd name="T4" fmla="*/ 0 w 72"/>
                  <a:gd name="T5" fmla="*/ 0 h 78"/>
                  <a:gd name="T6" fmla="*/ 0 60000 65536"/>
                  <a:gd name="T7" fmla="*/ 0 60000 65536"/>
                  <a:gd name="T8" fmla="*/ 0 60000 65536"/>
                </a:gdLst>
                <a:ahLst/>
                <a:cxnLst>
                  <a:cxn ang="T6">
                    <a:pos x="T0" y="T1"/>
                  </a:cxn>
                  <a:cxn ang="T7">
                    <a:pos x="T2" y="T3"/>
                  </a:cxn>
                  <a:cxn ang="T8">
                    <a:pos x="T4" y="T5"/>
                  </a:cxn>
                </a:cxnLst>
                <a:rect l="0" t="0" r="r" b="b"/>
                <a:pathLst>
                  <a:path w="72" h="78">
                    <a:moveTo>
                      <a:pt x="72" y="78"/>
                    </a:moveTo>
                    <a:lnTo>
                      <a:pt x="72" y="0"/>
                    </a:lnTo>
                    <a:lnTo>
                      <a:pt x="0" y="0"/>
                    </a:lnTo>
                  </a:path>
                </a:pathLst>
              </a:custGeom>
              <a:noFill/>
              <a:ln w="9525">
                <a:solidFill>
                  <a:srgbClr val="40404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IN"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10" name="Freeform 4112"/>
              <p:cNvSpPr>
                <a:spLocks/>
              </p:cNvSpPr>
              <p:nvPr/>
            </p:nvSpPr>
            <p:spPr bwMode="auto">
              <a:xfrm flipH="1">
                <a:off x="8110883" y="3733934"/>
                <a:ext cx="128528" cy="130120"/>
              </a:xfrm>
              <a:custGeom>
                <a:avLst/>
                <a:gdLst>
                  <a:gd name="T0" fmla="*/ 2147483646 w 72"/>
                  <a:gd name="T1" fmla="*/ 2147483646 h 78"/>
                  <a:gd name="T2" fmla="*/ 2147483646 w 72"/>
                  <a:gd name="T3" fmla="*/ 2147483646 h 78"/>
                  <a:gd name="T4" fmla="*/ 2147483646 w 72"/>
                  <a:gd name="T5" fmla="*/ 2147483646 h 78"/>
                  <a:gd name="T6" fmla="*/ 2147483646 w 72"/>
                  <a:gd name="T7" fmla="*/ 2147483646 h 78"/>
                  <a:gd name="T8" fmla="*/ 0 w 72"/>
                  <a:gd name="T9" fmla="*/ 0 h 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 h="78">
                    <a:moveTo>
                      <a:pt x="72" y="78"/>
                    </a:moveTo>
                    <a:lnTo>
                      <a:pt x="54" y="54"/>
                    </a:lnTo>
                    <a:lnTo>
                      <a:pt x="42" y="36"/>
                    </a:lnTo>
                    <a:lnTo>
                      <a:pt x="18" y="12"/>
                    </a:lnTo>
                    <a:lnTo>
                      <a:pt x="0" y="0"/>
                    </a:lnTo>
                  </a:path>
                </a:pathLst>
              </a:custGeom>
              <a:noFill/>
              <a:ln w="9525">
                <a:solidFill>
                  <a:srgbClr val="40404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IN"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11" name="Freeform 4113"/>
              <p:cNvSpPr>
                <a:spLocks/>
              </p:cNvSpPr>
              <p:nvPr/>
            </p:nvSpPr>
            <p:spPr bwMode="auto">
              <a:xfrm flipH="1">
                <a:off x="8239411" y="3703785"/>
                <a:ext cx="239603" cy="30149"/>
              </a:xfrm>
              <a:custGeom>
                <a:avLst/>
                <a:gdLst>
                  <a:gd name="T0" fmla="*/ 2147483646 w 132"/>
                  <a:gd name="T1" fmla="*/ 2147483646 h 18"/>
                  <a:gd name="T2" fmla="*/ 2147483646 w 132"/>
                  <a:gd name="T3" fmla="*/ 0 h 18"/>
                  <a:gd name="T4" fmla="*/ 2147483646 w 132"/>
                  <a:gd name="T5" fmla="*/ 0 h 18"/>
                  <a:gd name="T6" fmla="*/ 2147483646 w 132"/>
                  <a:gd name="T7" fmla="*/ 0 h 18"/>
                  <a:gd name="T8" fmla="*/ 0 w 132"/>
                  <a:gd name="T9" fmla="*/ 2147483646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 h="18">
                    <a:moveTo>
                      <a:pt x="132" y="18"/>
                    </a:moveTo>
                    <a:lnTo>
                      <a:pt x="96" y="0"/>
                    </a:lnTo>
                    <a:lnTo>
                      <a:pt x="66" y="0"/>
                    </a:lnTo>
                    <a:lnTo>
                      <a:pt x="30" y="0"/>
                    </a:lnTo>
                    <a:lnTo>
                      <a:pt x="0" y="18"/>
                    </a:lnTo>
                  </a:path>
                </a:pathLst>
              </a:custGeom>
              <a:noFill/>
              <a:ln w="9525">
                <a:solidFill>
                  <a:srgbClr val="40404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IN"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12" name="Freeform 4114"/>
              <p:cNvSpPr>
                <a:spLocks/>
              </p:cNvSpPr>
              <p:nvPr/>
            </p:nvSpPr>
            <p:spPr bwMode="auto">
              <a:xfrm flipH="1">
                <a:off x="7980767" y="3754563"/>
                <a:ext cx="755305" cy="1071108"/>
              </a:xfrm>
              <a:custGeom>
                <a:avLst/>
                <a:gdLst>
                  <a:gd name="T0" fmla="*/ 2147483646 w 420"/>
                  <a:gd name="T1" fmla="*/ 2147483646 h 642"/>
                  <a:gd name="T2" fmla="*/ 2147483646 w 420"/>
                  <a:gd name="T3" fmla="*/ 2147483646 h 642"/>
                  <a:gd name="T4" fmla="*/ 2147483646 w 420"/>
                  <a:gd name="T5" fmla="*/ 2147483646 h 642"/>
                  <a:gd name="T6" fmla="*/ 2147483646 w 420"/>
                  <a:gd name="T7" fmla="*/ 2147483646 h 642"/>
                  <a:gd name="T8" fmla="*/ 2147483646 w 420"/>
                  <a:gd name="T9" fmla="*/ 2147483646 h 642"/>
                  <a:gd name="T10" fmla="*/ 2147483646 w 420"/>
                  <a:gd name="T11" fmla="*/ 2147483646 h 642"/>
                  <a:gd name="T12" fmla="*/ 2147483646 w 420"/>
                  <a:gd name="T13" fmla="*/ 2147483646 h 642"/>
                  <a:gd name="T14" fmla="*/ 2147483646 w 420"/>
                  <a:gd name="T15" fmla="*/ 2147483646 h 642"/>
                  <a:gd name="T16" fmla="*/ 2147483646 w 420"/>
                  <a:gd name="T17" fmla="*/ 2147483646 h 642"/>
                  <a:gd name="T18" fmla="*/ 2147483646 w 420"/>
                  <a:gd name="T19" fmla="*/ 2147483646 h 642"/>
                  <a:gd name="T20" fmla="*/ 2147483646 w 420"/>
                  <a:gd name="T21" fmla="*/ 2147483646 h 642"/>
                  <a:gd name="T22" fmla="*/ 2147483646 w 420"/>
                  <a:gd name="T23" fmla="*/ 2147483646 h 642"/>
                  <a:gd name="T24" fmla="*/ 2147483646 w 420"/>
                  <a:gd name="T25" fmla="*/ 2147483646 h 642"/>
                  <a:gd name="T26" fmla="*/ 2147483646 w 420"/>
                  <a:gd name="T27" fmla="*/ 2147483646 h 642"/>
                  <a:gd name="T28" fmla="*/ 2147483646 w 420"/>
                  <a:gd name="T29" fmla="*/ 2147483646 h 642"/>
                  <a:gd name="T30" fmla="*/ 2147483646 w 420"/>
                  <a:gd name="T31" fmla="*/ 2147483646 h 642"/>
                  <a:gd name="T32" fmla="*/ 2147483646 w 420"/>
                  <a:gd name="T33" fmla="*/ 2147483646 h 642"/>
                  <a:gd name="T34" fmla="*/ 2147483646 w 420"/>
                  <a:gd name="T35" fmla="*/ 2147483646 h 642"/>
                  <a:gd name="T36" fmla="*/ 2147483646 w 420"/>
                  <a:gd name="T37" fmla="*/ 2147483646 h 642"/>
                  <a:gd name="T38" fmla="*/ 2147483646 w 420"/>
                  <a:gd name="T39" fmla="*/ 2147483646 h 642"/>
                  <a:gd name="T40" fmla="*/ 2147483646 w 420"/>
                  <a:gd name="T41" fmla="*/ 2147483646 h 642"/>
                  <a:gd name="T42" fmla="*/ 2147483646 w 420"/>
                  <a:gd name="T43" fmla="*/ 2147483646 h 642"/>
                  <a:gd name="T44" fmla="*/ 2147483646 w 420"/>
                  <a:gd name="T45" fmla="*/ 2147483646 h 642"/>
                  <a:gd name="T46" fmla="*/ 2147483646 w 420"/>
                  <a:gd name="T47" fmla="*/ 2147483646 h 642"/>
                  <a:gd name="T48" fmla="*/ 2147483646 w 420"/>
                  <a:gd name="T49" fmla="*/ 0 h 642"/>
                  <a:gd name="T50" fmla="*/ 2147483646 w 420"/>
                  <a:gd name="T51" fmla="*/ 0 h 642"/>
                  <a:gd name="T52" fmla="*/ 2147483646 w 420"/>
                  <a:gd name="T53" fmla="*/ 0 h 642"/>
                  <a:gd name="T54" fmla="*/ 2147483646 w 420"/>
                  <a:gd name="T55" fmla="*/ 2147483646 h 642"/>
                  <a:gd name="T56" fmla="*/ 2147483646 w 420"/>
                  <a:gd name="T57" fmla="*/ 2147483646 h 642"/>
                  <a:gd name="T58" fmla="*/ 2147483646 w 420"/>
                  <a:gd name="T59" fmla="*/ 2147483646 h 642"/>
                  <a:gd name="T60" fmla="*/ 2147483646 w 420"/>
                  <a:gd name="T61" fmla="*/ 2147483646 h 642"/>
                  <a:gd name="T62" fmla="*/ 2147483646 w 420"/>
                  <a:gd name="T63" fmla="*/ 2147483646 h 642"/>
                  <a:gd name="T64" fmla="*/ 2147483646 w 420"/>
                  <a:gd name="T65" fmla="*/ 2147483646 h 642"/>
                  <a:gd name="T66" fmla="*/ 2147483646 w 420"/>
                  <a:gd name="T67" fmla="*/ 2147483646 h 642"/>
                  <a:gd name="T68" fmla="*/ 2147483646 w 420"/>
                  <a:gd name="T69" fmla="*/ 2147483646 h 642"/>
                  <a:gd name="T70" fmla="*/ 2147483646 w 420"/>
                  <a:gd name="T71" fmla="*/ 2147483646 h 642"/>
                  <a:gd name="T72" fmla="*/ 2147483646 w 420"/>
                  <a:gd name="T73" fmla="*/ 2147483646 h 642"/>
                  <a:gd name="T74" fmla="*/ 2147483646 w 420"/>
                  <a:gd name="T75" fmla="*/ 2147483646 h 642"/>
                  <a:gd name="T76" fmla="*/ 2147483646 w 420"/>
                  <a:gd name="T77" fmla="*/ 2147483646 h 642"/>
                  <a:gd name="T78" fmla="*/ 2147483646 w 420"/>
                  <a:gd name="T79" fmla="*/ 2147483646 h 642"/>
                  <a:gd name="T80" fmla="*/ 2147483646 w 420"/>
                  <a:gd name="T81" fmla="*/ 2147483646 h 642"/>
                  <a:gd name="T82" fmla="*/ 2147483646 w 420"/>
                  <a:gd name="T83" fmla="*/ 2147483646 h 642"/>
                  <a:gd name="T84" fmla="*/ 2147483646 w 420"/>
                  <a:gd name="T85" fmla="*/ 2147483646 h 642"/>
                  <a:gd name="T86" fmla="*/ 0 w 420"/>
                  <a:gd name="T87" fmla="*/ 2147483646 h 642"/>
                  <a:gd name="T88" fmla="*/ 0 w 420"/>
                  <a:gd name="T89" fmla="*/ 2147483646 h 642"/>
                  <a:gd name="T90" fmla="*/ 0 w 420"/>
                  <a:gd name="T91" fmla="*/ 2147483646 h 642"/>
                  <a:gd name="T92" fmla="*/ 2147483646 w 420"/>
                  <a:gd name="T93" fmla="*/ 2147483646 h 642"/>
                  <a:gd name="T94" fmla="*/ 2147483646 w 420"/>
                  <a:gd name="T95" fmla="*/ 2147483646 h 642"/>
                  <a:gd name="T96" fmla="*/ 2147483646 w 420"/>
                  <a:gd name="T97" fmla="*/ 2147483646 h 642"/>
                  <a:gd name="T98" fmla="*/ 2147483646 w 420"/>
                  <a:gd name="T99" fmla="*/ 2147483646 h 642"/>
                  <a:gd name="T100" fmla="*/ 2147483646 w 420"/>
                  <a:gd name="T101" fmla="*/ 2147483646 h 64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20" h="642">
                    <a:moveTo>
                      <a:pt x="402" y="636"/>
                    </a:moveTo>
                    <a:lnTo>
                      <a:pt x="396" y="630"/>
                    </a:lnTo>
                    <a:lnTo>
                      <a:pt x="402" y="612"/>
                    </a:lnTo>
                    <a:lnTo>
                      <a:pt x="408" y="600"/>
                    </a:lnTo>
                    <a:lnTo>
                      <a:pt x="414" y="558"/>
                    </a:lnTo>
                    <a:lnTo>
                      <a:pt x="420" y="516"/>
                    </a:lnTo>
                    <a:lnTo>
                      <a:pt x="414" y="462"/>
                    </a:lnTo>
                    <a:lnTo>
                      <a:pt x="402" y="420"/>
                    </a:lnTo>
                    <a:lnTo>
                      <a:pt x="384" y="378"/>
                    </a:lnTo>
                    <a:lnTo>
                      <a:pt x="360" y="342"/>
                    </a:lnTo>
                    <a:lnTo>
                      <a:pt x="348" y="336"/>
                    </a:lnTo>
                    <a:lnTo>
                      <a:pt x="342" y="330"/>
                    </a:lnTo>
                    <a:lnTo>
                      <a:pt x="342" y="270"/>
                    </a:lnTo>
                    <a:lnTo>
                      <a:pt x="342" y="228"/>
                    </a:lnTo>
                    <a:lnTo>
                      <a:pt x="342" y="198"/>
                    </a:lnTo>
                    <a:lnTo>
                      <a:pt x="342" y="174"/>
                    </a:lnTo>
                    <a:lnTo>
                      <a:pt x="342" y="162"/>
                    </a:lnTo>
                    <a:lnTo>
                      <a:pt x="342" y="156"/>
                    </a:lnTo>
                    <a:lnTo>
                      <a:pt x="330" y="96"/>
                    </a:lnTo>
                    <a:lnTo>
                      <a:pt x="318" y="66"/>
                    </a:lnTo>
                    <a:lnTo>
                      <a:pt x="300" y="48"/>
                    </a:lnTo>
                    <a:lnTo>
                      <a:pt x="258" y="12"/>
                    </a:lnTo>
                    <a:lnTo>
                      <a:pt x="234" y="0"/>
                    </a:lnTo>
                    <a:lnTo>
                      <a:pt x="210" y="0"/>
                    </a:lnTo>
                    <a:lnTo>
                      <a:pt x="180" y="0"/>
                    </a:lnTo>
                    <a:lnTo>
                      <a:pt x="156" y="12"/>
                    </a:lnTo>
                    <a:lnTo>
                      <a:pt x="120" y="48"/>
                    </a:lnTo>
                    <a:lnTo>
                      <a:pt x="90" y="96"/>
                    </a:lnTo>
                    <a:lnTo>
                      <a:pt x="78" y="120"/>
                    </a:lnTo>
                    <a:lnTo>
                      <a:pt x="78" y="156"/>
                    </a:lnTo>
                    <a:lnTo>
                      <a:pt x="78" y="210"/>
                    </a:lnTo>
                    <a:lnTo>
                      <a:pt x="78" y="252"/>
                    </a:lnTo>
                    <a:lnTo>
                      <a:pt x="78" y="282"/>
                    </a:lnTo>
                    <a:lnTo>
                      <a:pt x="78" y="306"/>
                    </a:lnTo>
                    <a:lnTo>
                      <a:pt x="78" y="318"/>
                    </a:lnTo>
                    <a:lnTo>
                      <a:pt x="78" y="324"/>
                    </a:lnTo>
                    <a:lnTo>
                      <a:pt x="78" y="330"/>
                    </a:lnTo>
                    <a:lnTo>
                      <a:pt x="66" y="336"/>
                    </a:lnTo>
                    <a:lnTo>
                      <a:pt x="60" y="342"/>
                    </a:lnTo>
                    <a:lnTo>
                      <a:pt x="30" y="378"/>
                    </a:lnTo>
                    <a:lnTo>
                      <a:pt x="12" y="420"/>
                    </a:lnTo>
                    <a:lnTo>
                      <a:pt x="0" y="462"/>
                    </a:lnTo>
                    <a:lnTo>
                      <a:pt x="0" y="516"/>
                    </a:lnTo>
                    <a:lnTo>
                      <a:pt x="0" y="558"/>
                    </a:lnTo>
                    <a:lnTo>
                      <a:pt x="18" y="606"/>
                    </a:lnTo>
                    <a:lnTo>
                      <a:pt x="18" y="618"/>
                    </a:lnTo>
                    <a:lnTo>
                      <a:pt x="30" y="636"/>
                    </a:lnTo>
                    <a:lnTo>
                      <a:pt x="18" y="636"/>
                    </a:lnTo>
                    <a:lnTo>
                      <a:pt x="18" y="642"/>
                    </a:lnTo>
                  </a:path>
                </a:pathLst>
              </a:custGeom>
              <a:noFill/>
              <a:ln w="9525">
                <a:solidFill>
                  <a:srgbClr val="40404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IN"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13" name="Freeform 4115"/>
              <p:cNvSpPr>
                <a:spLocks/>
              </p:cNvSpPr>
              <p:nvPr/>
            </p:nvSpPr>
            <p:spPr bwMode="auto">
              <a:xfrm flipH="1">
                <a:off x="8479014" y="3733934"/>
                <a:ext cx="139636" cy="138054"/>
              </a:xfrm>
              <a:custGeom>
                <a:avLst/>
                <a:gdLst>
                  <a:gd name="T0" fmla="*/ 2147483646 w 78"/>
                  <a:gd name="T1" fmla="*/ 0 h 84"/>
                  <a:gd name="T2" fmla="*/ 2147483646 w 78"/>
                  <a:gd name="T3" fmla="*/ 2147483646 h 84"/>
                  <a:gd name="T4" fmla="*/ 2147483646 w 78"/>
                  <a:gd name="T5" fmla="*/ 2147483646 h 84"/>
                  <a:gd name="T6" fmla="*/ 2147483646 w 78"/>
                  <a:gd name="T7" fmla="*/ 2147483646 h 84"/>
                  <a:gd name="T8" fmla="*/ 0 w 78"/>
                  <a:gd name="T9" fmla="*/ 2147483646 h 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8" h="84">
                    <a:moveTo>
                      <a:pt x="78" y="0"/>
                    </a:moveTo>
                    <a:lnTo>
                      <a:pt x="54" y="12"/>
                    </a:lnTo>
                    <a:lnTo>
                      <a:pt x="30" y="36"/>
                    </a:lnTo>
                    <a:lnTo>
                      <a:pt x="12" y="60"/>
                    </a:lnTo>
                    <a:lnTo>
                      <a:pt x="0" y="84"/>
                    </a:lnTo>
                  </a:path>
                </a:pathLst>
              </a:custGeom>
              <a:noFill/>
              <a:ln w="9525">
                <a:solidFill>
                  <a:srgbClr val="40404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IN"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14" name="Freeform 4116"/>
              <p:cNvSpPr>
                <a:spLocks/>
              </p:cNvSpPr>
              <p:nvPr/>
            </p:nvSpPr>
            <p:spPr bwMode="auto">
              <a:xfrm flipH="1">
                <a:off x="8479014" y="3733934"/>
                <a:ext cx="139636" cy="138054"/>
              </a:xfrm>
              <a:custGeom>
                <a:avLst/>
                <a:gdLst>
                  <a:gd name="T0" fmla="*/ 2147483646 w 78"/>
                  <a:gd name="T1" fmla="*/ 0 h 84"/>
                  <a:gd name="T2" fmla="*/ 0 w 78"/>
                  <a:gd name="T3" fmla="*/ 0 h 84"/>
                  <a:gd name="T4" fmla="*/ 0 w 78"/>
                  <a:gd name="T5" fmla="*/ 2147483646 h 84"/>
                  <a:gd name="T6" fmla="*/ 0 60000 65536"/>
                  <a:gd name="T7" fmla="*/ 0 60000 65536"/>
                  <a:gd name="T8" fmla="*/ 0 60000 65536"/>
                </a:gdLst>
                <a:ahLst/>
                <a:cxnLst>
                  <a:cxn ang="T6">
                    <a:pos x="T0" y="T1"/>
                  </a:cxn>
                  <a:cxn ang="T7">
                    <a:pos x="T2" y="T3"/>
                  </a:cxn>
                  <a:cxn ang="T8">
                    <a:pos x="T4" y="T5"/>
                  </a:cxn>
                </a:cxnLst>
                <a:rect l="0" t="0" r="r" b="b"/>
                <a:pathLst>
                  <a:path w="78" h="84">
                    <a:moveTo>
                      <a:pt x="78" y="0"/>
                    </a:moveTo>
                    <a:lnTo>
                      <a:pt x="0" y="0"/>
                    </a:lnTo>
                    <a:lnTo>
                      <a:pt x="0" y="84"/>
                    </a:lnTo>
                  </a:path>
                </a:pathLst>
              </a:custGeom>
              <a:noFill/>
              <a:ln w="9525">
                <a:solidFill>
                  <a:srgbClr val="40404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IN"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15" name="Freeform 4117"/>
              <p:cNvSpPr>
                <a:spLocks/>
              </p:cNvSpPr>
              <p:nvPr/>
            </p:nvSpPr>
            <p:spPr bwMode="auto">
              <a:xfrm flipH="1">
                <a:off x="8693229" y="3733934"/>
                <a:ext cx="364958" cy="679162"/>
              </a:xfrm>
              <a:custGeom>
                <a:avLst/>
                <a:gdLst>
                  <a:gd name="T0" fmla="*/ 2147483646 w 204"/>
                  <a:gd name="T1" fmla="*/ 2147483646 h 408"/>
                  <a:gd name="T2" fmla="*/ 2147483646 w 204"/>
                  <a:gd name="T3" fmla="*/ 2147483646 h 408"/>
                  <a:gd name="T4" fmla="*/ 2147483646 w 204"/>
                  <a:gd name="T5" fmla="*/ 2147483646 h 408"/>
                  <a:gd name="T6" fmla="*/ 2147483646 w 204"/>
                  <a:gd name="T7" fmla="*/ 2147483646 h 408"/>
                  <a:gd name="T8" fmla="*/ 2147483646 w 204"/>
                  <a:gd name="T9" fmla="*/ 2147483646 h 408"/>
                  <a:gd name="T10" fmla="*/ 2147483646 w 204"/>
                  <a:gd name="T11" fmla="*/ 2147483646 h 408"/>
                  <a:gd name="T12" fmla="*/ 2147483646 w 204"/>
                  <a:gd name="T13" fmla="*/ 2147483646 h 408"/>
                  <a:gd name="T14" fmla="*/ 2147483646 w 204"/>
                  <a:gd name="T15" fmla="*/ 2147483646 h 408"/>
                  <a:gd name="T16" fmla="*/ 0 w 204"/>
                  <a:gd name="T17" fmla="*/ 2147483646 h 408"/>
                  <a:gd name="T18" fmla="*/ 0 w 204"/>
                  <a:gd name="T19" fmla="*/ 2147483646 h 408"/>
                  <a:gd name="T20" fmla="*/ 0 w 204"/>
                  <a:gd name="T21" fmla="*/ 2147483646 h 408"/>
                  <a:gd name="T22" fmla="*/ 0 w 204"/>
                  <a:gd name="T23" fmla="*/ 2147483646 h 408"/>
                  <a:gd name="T24" fmla="*/ 0 w 204"/>
                  <a:gd name="T25" fmla="*/ 2147483646 h 408"/>
                  <a:gd name="T26" fmla="*/ 0 w 204"/>
                  <a:gd name="T27" fmla="*/ 2147483646 h 408"/>
                  <a:gd name="T28" fmla="*/ 0 w 204"/>
                  <a:gd name="T29" fmla="*/ 2147483646 h 408"/>
                  <a:gd name="T30" fmla="*/ 0 w 204"/>
                  <a:gd name="T31" fmla="*/ 2147483646 h 408"/>
                  <a:gd name="T32" fmla="*/ 0 w 204"/>
                  <a:gd name="T33" fmla="*/ 2147483646 h 408"/>
                  <a:gd name="T34" fmla="*/ 0 w 204"/>
                  <a:gd name="T35" fmla="*/ 2147483646 h 408"/>
                  <a:gd name="T36" fmla="*/ 0 w 204"/>
                  <a:gd name="T37" fmla="*/ 2147483646 h 408"/>
                  <a:gd name="T38" fmla="*/ 0 w 204"/>
                  <a:gd name="T39" fmla="*/ 0 h 408"/>
                  <a:gd name="T40" fmla="*/ 0 w 204"/>
                  <a:gd name="T41" fmla="*/ 0 h 408"/>
                  <a:gd name="T42" fmla="*/ 2147483646 w 204"/>
                  <a:gd name="T43" fmla="*/ 0 h 408"/>
                  <a:gd name="T44" fmla="*/ 2147483646 w 204"/>
                  <a:gd name="T45" fmla="*/ 0 h 408"/>
                  <a:gd name="T46" fmla="*/ 2147483646 w 204"/>
                  <a:gd name="T47" fmla="*/ 0 h 408"/>
                  <a:gd name="T48" fmla="*/ 2147483646 w 204"/>
                  <a:gd name="T49" fmla="*/ 0 h 408"/>
                  <a:gd name="T50" fmla="*/ 2147483646 w 204"/>
                  <a:gd name="T51" fmla="*/ 0 h 408"/>
                  <a:gd name="T52" fmla="*/ 2147483646 w 204"/>
                  <a:gd name="T53" fmla="*/ 0 h 408"/>
                  <a:gd name="T54" fmla="*/ 2147483646 w 204"/>
                  <a:gd name="T55" fmla="*/ 0 h 408"/>
                  <a:gd name="T56" fmla="*/ 2147483646 w 204"/>
                  <a:gd name="T57" fmla="*/ 2147483646 h 408"/>
                  <a:gd name="T58" fmla="*/ 2147483646 w 204"/>
                  <a:gd name="T59" fmla="*/ 2147483646 h 408"/>
                  <a:gd name="T60" fmla="*/ 2147483646 w 204"/>
                  <a:gd name="T61" fmla="*/ 2147483646 h 408"/>
                  <a:gd name="T62" fmla="*/ 2147483646 w 204"/>
                  <a:gd name="T63" fmla="*/ 2147483646 h 408"/>
                  <a:gd name="T64" fmla="*/ 2147483646 w 204"/>
                  <a:gd name="T65" fmla="*/ 2147483646 h 408"/>
                  <a:gd name="T66" fmla="*/ 2147483646 w 204"/>
                  <a:gd name="T67" fmla="*/ 2147483646 h 408"/>
                  <a:gd name="T68" fmla="*/ 2147483646 w 204"/>
                  <a:gd name="T69" fmla="*/ 2147483646 h 408"/>
                  <a:gd name="T70" fmla="*/ 2147483646 w 204"/>
                  <a:gd name="T71" fmla="*/ 2147483646 h 408"/>
                  <a:gd name="T72" fmla="*/ 2147483646 w 204"/>
                  <a:gd name="T73" fmla="*/ 2147483646 h 408"/>
                  <a:gd name="T74" fmla="*/ 2147483646 w 204"/>
                  <a:gd name="T75" fmla="*/ 2147483646 h 408"/>
                  <a:gd name="T76" fmla="*/ 2147483646 w 204"/>
                  <a:gd name="T77" fmla="*/ 2147483646 h 408"/>
                  <a:gd name="T78" fmla="*/ 2147483646 w 204"/>
                  <a:gd name="T79" fmla="*/ 2147483646 h 40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04" h="408">
                    <a:moveTo>
                      <a:pt x="204" y="318"/>
                    </a:moveTo>
                    <a:lnTo>
                      <a:pt x="168" y="354"/>
                    </a:lnTo>
                    <a:lnTo>
                      <a:pt x="150" y="408"/>
                    </a:lnTo>
                    <a:lnTo>
                      <a:pt x="96" y="408"/>
                    </a:lnTo>
                    <a:lnTo>
                      <a:pt x="60" y="408"/>
                    </a:lnTo>
                    <a:lnTo>
                      <a:pt x="36" y="408"/>
                    </a:lnTo>
                    <a:lnTo>
                      <a:pt x="18" y="408"/>
                    </a:lnTo>
                    <a:lnTo>
                      <a:pt x="6" y="408"/>
                    </a:lnTo>
                    <a:lnTo>
                      <a:pt x="0" y="408"/>
                    </a:lnTo>
                    <a:lnTo>
                      <a:pt x="0" y="336"/>
                    </a:lnTo>
                    <a:lnTo>
                      <a:pt x="0" y="270"/>
                    </a:lnTo>
                    <a:lnTo>
                      <a:pt x="0" y="216"/>
                    </a:lnTo>
                    <a:lnTo>
                      <a:pt x="0" y="168"/>
                    </a:lnTo>
                    <a:lnTo>
                      <a:pt x="0" y="132"/>
                    </a:lnTo>
                    <a:lnTo>
                      <a:pt x="0" y="96"/>
                    </a:lnTo>
                    <a:lnTo>
                      <a:pt x="0" y="48"/>
                    </a:lnTo>
                    <a:lnTo>
                      <a:pt x="0" y="18"/>
                    </a:lnTo>
                    <a:lnTo>
                      <a:pt x="0" y="6"/>
                    </a:lnTo>
                    <a:lnTo>
                      <a:pt x="0" y="0"/>
                    </a:lnTo>
                    <a:lnTo>
                      <a:pt x="66" y="0"/>
                    </a:lnTo>
                    <a:lnTo>
                      <a:pt x="114" y="0"/>
                    </a:lnTo>
                    <a:lnTo>
                      <a:pt x="150" y="0"/>
                    </a:lnTo>
                    <a:lnTo>
                      <a:pt x="174" y="0"/>
                    </a:lnTo>
                    <a:lnTo>
                      <a:pt x="192" y="0"/>
                    </a:lnTo>
                    <a:lnTo>
                      <a:pt x="198" y="0"/>
                    </a:lnTo>
                    <a:lnTo>
                      <a:pt x="204" y="0"/>
                    </a:lnTo>
                    <a:lnTo>
                      <a:pt x="204" y="54"/>
                    </a:lnTo>
                    <a:lnTo>
                      <a:pt x="204" y="102"/>
                    </a:lnTo>
                    <a:lnTo>
                      <a:pt x="204" y="144"/>
                    </a:lnTo>
                    <a:lnTo>
                      <a:pt x="204" y="180"/>
                    </a:lnTo>
                    <a:lnTo>
                      <a:pt x="204" y="234"/>
                    </a:lnTo>
                    <a:lnTo>
                      <a:pt x="204" y="270"/>
                    </a:lnTo>
                    <a:lnTo>
                      <a:pt x="204" y="294"/>
                    </a:lnTo>
                    <a:lnTo>
                      <a:pt x="204" y="306"/>
                    </a:lnTo>
                    <a:lnTo>
                      <a:pt x="204" y="312"/>
                    </a:lnTo>
                    <a:lnTo>
                      <a:pt x="204" y="318"/>
                    </a:lnTo>
                  </a:path>
                </a:pathLst>
              </a:custGeom>
              <a:noFill/>
              <a:ln w="9525">
                <a:solidFill>
                  <a:srgbClr val="40404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IN"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16" name="Freeform 4118"/>
              <p:cNvSpPr>
                <a:spLocks/>
              </p:cNvSpPr>
              <p:nvPr/>
            </p:nvSpPr>
            <p:spPr bwMode="auto">
              <a:xfrm flipH="1">
                <a:off x="8618651" y="3871988"/>
                <a:ext cx="160264" cy="953683"/>
              </a:xfrm>
              <a:custGeom>
                <a:avLst/>
                <a:gdLst>
                  <a:gd name="T0" fmla="*/ 2147483646 w 90"/>
                  <a:gd name="T1" fmla="*/ 0 h 570"/>
                  <a:gd name="T2" fmla="*/ 2147483646 w 90"/>
                  <a:gd name="T3" fmla="*/ 2147483646 h 570"/>
                  <a:gd name="T4" fmla="*/ 2147483646 w 90"/>
                  <a:gd name="T5" fmla="*/ 2147483646 h 570"/>
                  <a:gd name="T6" fmla="*/ 2147483646 w 90"/>
                  <a:gd name="T7" fmla="*/ 2147483646 h 570"/>
                  <a:gd name="T8" fmla="*/ 2147483646 w 90"/>
                  <a:gd name="T9" fmla="*/ 2147483646 h 570"/>
                  <a:gd name="T10" fmla="*/ 2147483646 w 90"/>
                  <a:gd name="T11" fmla="*/ 2147483646 h 570"/>
                  <a:gd name="T12" fmla="*/ 2147483646 w 90"/>
                  <a:gd name="T13" fmla="*/ 2147483646 h 570"/>
                  <a:gd name="T14" fmla="*/ 2147483646 w 90"/>
                  <a:gd name="T15" fmla="*/ 2147483646 h 570"/>
                  <a:gd name="T16" fmla="*/ 2147483646 w 90"/>
                  <a:gd name="T17" fmla="*/ 2147483646 h 570"/>
                  <a:gd name="T18" fmla="*/ 2147483646 w 90"/>
                  <a:gd name="T19" fmla="*/ 2147483646 h 570"/>
                  <a:gd name="T20" fmla="*/ 2147483646 w 90"/>
                  <a:gd name="T21" fmla="*/ 2147483646 h 570"/>
                  <a:gd name="T22" fmla="*/ 2147483646 w 90"/>
                  <a:gd name="T23" fmla="*/ 2147483646 h 570"/>
                  <a:gd name="T24" fmla="*/ 2147483646 w 90"/>
                  <a:gd name="T25" fmla="*/ 2147483646 h 570"/>
                  <a:gd name="T26" fmla="*/ 2147483646 w 90"/>
                  <a:gd name="T27" fmla="*/ 2147483646 h 570"/>
                  <a:gd name="T28" fmla="*/ 0 w 90"/>
                  <a:gd name="T29" fmla="*/ 2147483646 h 570"/>
                  <a:gd name="T30" fmla="*/ 0 w 90"/>
                  <a:gd name="T31" fmla="*/ 2147483646 h 570"/>
                  <a:gd name="T32" fmla="*/ 0 w 90"/>
                  <a:gd name="T33" fmla="*/ 2147483646 h 570"/>
                  <a:gd name="T34" fmla="*/ 2147483646 w 90"/>
                  <a:gd name="T35" fmla="*/ 2147483646 h 570"/>
                  <a:gd name="T36" fmla="*/ 2147483646 w 90"/>
                  <a:gd name="T37" fmla="*/ 2147483646 h 570"/>
                  <a:gd name="T38" fmla="*/ 2147483646 w 90"/>
                  <a:gd name="T39" fmla="*/ 2147483646 h 570"/>
                  <a:gd name="T40" fmla="*/ 2147483646 w 90"/>
                  <a:gd name="T41" fmla="*/ 2147483646 h 570"/>
                  <a:gd name="T42" fmla="*/ 2147483646 w 90"/>
                  <a:gd name="T43" fmla="*/ 2147483646 h 570"/>
                  <a:gd name="T44" fmla="*/ 2147483646 w 90"/>
                  <a:gd name="T45" fmla="*/ 2147483646 h 57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90" h="570">
                    <a:moveTo>
                      <a:pt x="90" y="0"/>
                    </a:moveTo>
                    <a:lnTo>
                      <a:pt x="78" y="36"/>
                    </a:lnTo>
                    <a:lnTo>
                      <a:pt x="78" y="84"/>
                    </a:lnTo>
                    <a:lnTo>
                      <a:pt x="78" y="132"/>
                    </a:lnTo>
                    <a:lnTo>
                      <a:pt x="78" y="174"/>
                    </a:lnTo>
                    <a:lnTo>
                      <a:pt x="78" y="198"/>
                    </a:lnTo>
                    <a:lnTo>
                      <a:pt x="78" y="216"/>
                    </a:lnTo>
                    <a:lnTo>
                      <a:pt x="78" y="228"/>
                    </a:lnTo>
                    <a:lnTo>
                      <a:pt x="78" y="234"/>
                    </a:lnTo>
                    <a:lnTo>
                      <a:pt x="78" y="240"/>
                    </a:lnTo>
                    <a:lnTo>
                      <a:pt x="72" y="246"/>
                    </a:lnTo>
                    <a:lnTo>
                      <a:pt x="66" y="252"/>
                    </a:lnTo>
                    <a:lnTo>
                      <a:pt x="36" y="294"/>
                    </a:lnTo>
                    <a:lnTo>
                      <a:pt x="12" y="336"/>
                    </a:lnTo>
                    <a:lnTo>
                      <a:pt x="0" y="384"/>
                    </a:lnTo>
                    <a:lnTo>
                      <a:pt x="0" y="444"/>
                    </a:lnTo>
                    <a:lnTo>
                      <a:pt x="0" y="498"/>
                    </a:lnTo>
                    <a:lnTo>
                      <a:pt x="18" y="558"/>
                    </a:lnTo>
                    <a:lnTo>
                      <a:pt x="24" y="546"/>
                    </a:lnTo>
                    <a:lnTo>
                      <a:pt x="30" y="546"/>
                    </a:lnTo>
                    <a:lnTo>
                      <a:pt x="36" y="552"/>
                    </a:lnTo>
                    <a:lnTo>
                      <a:pt x="42" y="570"/>
                    </a:lnTo>
                  </a:path>
                </a:pathLst>
              </a:custGeom>
              <a:noFill/>
              <a:ln w="9525">
                <a:solidFill>
                  <a:srgbClr val="40404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IN"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17" name="Freeform 4119"/>
              <p:cNvSpPr>
                <a:spLocks/>
              </p:cNvSpPr>
              <p:nvPr/>
            </p:nvSpPr>
            <p:spPr bwMode="auto">
              <a:xfrm flipH="1">
                <a:off x="7936337" y="3864054"/>
                <a:ext cx="174545" cy="950510"/>
              </a:xfrm>
              <a:custGeom>
                <a:avLst/>
                <a:gdLst>
                  <a:gd name="T0" fmla="*/ 2147483646 w 96"/>
                  <a:gd name="T1" fmla="*/ 2147483646 h 570"/>
                  <a:gd name="T2" fmla="*/ 2147483646 w 96"/>
                  <a:gd name="T3" fmla="*/ 2147483646 h 570"/>
                  <a:gd name="T4" fmla="*/ 2147483646 w 96"/>
                  <a:gd name="T5" fmla="*/ 2147483646 h 570"/>
                  <a:gd name="T6" fmla="*/ 2147483646 w 96"/>
                  <a:gd name="T7" fmla="*/ 2147483646 h 570"/>
                  <a:gd name="T8" fmla="*/ 2147483646 w 96"/>
                  <a:gd name="T9" fmla="*/ 2147483646 h 570"/>
                  <a:gd name="T10" fmla="*/ 2147483646 w 96"/>
                  <a:gd name="T11" fmla="*/ 2147483646 h 570"/>
                  <a:gd name="T12" fmla="*/ 2147483646 w 96"/>
                  <a:gd name="T13" fmla="*/ 2147483646 h 570"/>
                  <a:gd name="T14" fmla="*/ 2147483646 w 96"/>
                  <a:gd name="T15" fmla="*/ 2147483646 h 570"/>
                  <a:gd name="T16" fmla="*/ 2147483646 w 96"/>
                  <a:gd name="T17" fmla="*/ 2147483646 h 570"/>
                  <a:gd name="T18" fmla="*/ 2147483646 w 96"/>
                  <a:gd name="T19" fmla="*/ 2147483646 h 570"/>
                  <a:gd name="T20" fmla="*/ 2147483646 w 96"/>
                  <a:gd name="T21" fmla="*/ 2147483646 h 570"/>
                  <a:gd name="T22" fmla="*/ 2147483646 w 96"/>
                  <a:gd name="T23" fmla="*/ 2147483646 h 570"/>
                  <a:gd name="T24" fmla="*/ 2147483646 w 96"/>
                  <a:gd name="T25" fmla="*/ 2147483646 h 570"/>
                  <a:gd name="T26" fmla="*/ 2147483646 w 96"/>
                  <a:gd name="T27" fmla="*/ 2147483646 h 570"/>
                  <a:gd name="T28" fmla="*/ 2147483646 w 96"/>
                  <a:gd name="T29" fmla="*/ 2147483646 h 570"/>
                  <a:gd name="T30" fmla="*/ 2147483646 w 96"/>
                  <a:gd name="T31" fmla="*/ 2147483646 h 570"/>
                  <a:gd name="T32" fmla="*/ 2147483646 w 96"/>
                  <a:gd name="T33" fmla="*/ 2147483646 h 570"/>
                  <a:gd name="T34" fmla="*/ 2147483646 w 96"/>
                  <a:gd name="T35" fmla="*/ 2147483646 h 570"/>
                  <a:gd name="T36" fmla="*/ 2147483646 w 96"/>
                  <a:gd name="T37" fmla="*/ 2147483646 h 570"/>
                  <a:gd name="T38" fmla="*/ 2147483646 w 96"/>
                  <a:gd name="T39" fmla="*/ 2147483646 h 570"/>
                  <a:gd name="T40" fmla="*/ 2147483646 w 96"/>
                  <a:gd name="T41" fmla="*/ 2147483646 h 570"/>
                  <a:gd name="T42" fmla="*/ 2147483646 w 96"/>
                  <a:gd name="T43" fmla="*/ 2147483646 h 570"/>
                  <a:gd name="T44" fmla="*/ 2147483646 w 96"/>
                  <a:gd name="T45" fmla="*/ 2147483646 h 570"/>
                  <a:gd name="T46" fmla="*/ 0 w 96"/>
                  <a:gd name="T47" fmla="*/ 0 h 57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96" h="570">
                    <a:moveTo>
                      <a:pt x="54" y="570"/>
                    </a:moveTo>
                    <a:lnTo>
                      <a:pt x="54" y="564"/>
                    </a:lnTo>
                    <a:lnTo>
                      <a:pt x="60" y="564"/>
                    </a:lnTo>
                    <a:lnTo>
                      <a:pt x="60" y="552"/>
                    </a:lnTo>
                    <a:lnTo>
                      <a:pt x="66" y="540"/>
                    </a:lnTo>
                    <a:lnTo>
                      <a:pt x="72" y="546"/>
                    </a:lnTo>
                    <a:lnTo>
                      <a:pt x="78" y="552"/>
                    </a:lnTo>
                    <a:lnTo>
                      <a:pt x="90" y="498"/>
                    </a:lnTo>
                    <a:lnTo>
                      <a:pt x="96" y="450"/>
                    </a:lnTo>
                    <a:lnTo>
                      <a:pt x="90" y="390"/>
                    </a:lnTo>
                    <a:lnTo>
                      <a:pt x="78" y="342"/>
                    </a:lnTo>
                    <a:lnTo>
                      <a:pt x="54" y="300"/>
                    </a:lnTo>
                    <a:lnTo>
                      <a:pt x="30" y="258"/>
                    </a:lnTo>
                    <a:lnTo>
                      <a:pt x="24" y="252"/>
                    </a:lnTo>
                    <a:lnTo>
                      <a:pt x="18" y="246"/>
                    </a:lnTo>
                    <a:lnTo>
                      <a:pt x="18" y="192"/>
                    </a:lnTo>
                    <a:lnTo>
                      <a:pt x="18" y="156"/>
                    </a:lnTo>
                    <a:lnTo>
                      <a:pt x="18" y="126"/>
                    </a:lnTo>
                    <a:lnTo>
                      <a:pt x="18" y="108"/>
                    </a:lnTo>
                    <a:lnTo>
                      <a:pt x="18" y="96"/>
                    </a:lnTo>
                    <a:lnTo>
                      <a:pt x="18" y="90"/>
                    </a:lnTo>
                    <a:lnTo>
                      <a:pt x="12" y="36"/>
                    </a:lnTo>
                    <a:lnTo>
                      <a:pt x="0" y="0"/>
                    </a:lnTo>
                  </a:path>
                </a:pathLst>
              </a:custGeom>
              <a:noFill/>
              <a:ln w="9525">
                <a:solidFill>
                  <a:srgbClr val="40404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IN"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18" name="Freeform 4120"/>
              <p:cNvSpPr>
                <a:spLocks/>
              </p:cNvSpPr>
              <p:nvPr/>
            </p:nvSpPr>
            <p:spPr bwMode="auto">
              <a:xfrm flipH="1">
                <a:off x="7655478" y="3733934"/>
                <a:ext cx="366545" cy="679162"/>
              </a:xfrm>
              <a:custGeom>
                <a:avLst/>
                <a:gdLst>
                  <a:gd name="T0" fmla="*/ 2147483646 w 204"/>
                  <a:gd name="T1" fmla="*/ 2147483646 h 408"/>
                  <a:gd name="T2" fmla="*/ 2147483646 w 204"/>
                  <a:gd name="T3" fmla="*/ 2147483646 h 408"/>
                  <a:gd name="T4" fmla="*/ 2147483646 w 204"/>
                  <a:gd name="T5" fmla="*/ 2147483646 h 408"/>
                  <a:gd name="T6" fmla="*/ 2147483646 w 204"/>
                  <a:gd name="T7" fmla="*/ 2147483646 h 408"/>
                  <a:gd name="T8" fmla="*/ 2147483646 w 204"/>
                  <a:gd name="T9" fmla="*/ 2147483646 h 408"/>
                  <a:gd name="T10" fmla="*/ 2147483646 w 204"/>
                  <a:gd name="T11" fmla="*/ 2147483646 h 408"/>
                  <a:gd name="T12" fmla="*/ 2147483646 w 204"/>
                  <a:gd name="T13" fmla="*/ 2147483646 h 408"/>
                  <a:gd name="T14" fmla="*/ 2147483646 w 204"/>
                  <a:gd name="T15" fmla="*/ 2147483646 h 408"/>
                  <a:gd name="T16" fmla="*/ 2147483646 w 204"/>
                  <a:gd name="T17" fmla="*/ 2147483646 h 408"/>
                  <a:gd name="T18" fmla="*/ 0 w 204"/>
                  <a:gd name="T19" fmla="*/ 2147483646 h 408"/>
                  <a:gd name="T20" fmla="*/ 0 w 204"/>
                  <a:gd name="T21" fmla="*/ 2147483646 h 408"/>
                  <a:gd name="T22" fmla="*/ 0 w 204"/>
                  <a:gd name="T23" fmla="*/ 2147483646 h 408"/>
                  <a:gd name="T24" fmla="*/ 0 w 204"/>
                  <a:gd name="T25" fmla="*/ 2147483646 h 408"/>
                  <a:gd name="T26" fmla="*/ 0 w 204"/>
                  <a:gd name="T27" fmla="*/ 2147483646 h 408"/>
                  <a:gd name="T28" fmla="*/ 0 w 204"/>
                  <a:gd name="T29" fmla="*/ 2147483646 h 408"/>
                  <a:gd name="T30" fmla="*/ 0 w 204"/>
                  <a:gd name="T31" fmla="*/ 2147483646 h 408"/>
                  <a:gd name="T32" fmla="*/ 0 w 204"/>
                  <a:gd name="T33" fmla="*/ 2147483646 h 408"/>
                  <a:gd name="T34" fmla="*/ 0 w 204"/>
                  <a:gd name="T35" fmla="*/ 2147483646 h 408"/>
                  <a:gd name="T36" fmla="*/ 0 w 204"/>
                  <a:gd name="T37" fmla="*/ 2147483646 h 408"/>
                  <a:gd name="T38" fmla="*/ 0 w 204"/>
                  <a:gd name="T39" fmla="*/ 0 h 408"/>
                  <a:gd name="T40" fmla="*/ 0 w 204"/>
                  <a:gd name="T41" fmla="*/ 0 h 408"/>
                  <a:gd name="T42" fmla="*/ 0 w 204"/>
                  <a:gd name="T43" fmla="*/ 0 h 408"/>
                  <a:gd name="T44" fmla="*/ 2147483646 w 204"/>
                  <a:gd name="T45" fmla="*/ 0 h 408"/>
                  <a:gd name="T46" fmla="*/ 2147483646 w 204"/>
                  <a:gd name="T47" fmla="*/ 0 h 408"/>
                  <a:gd name="T48" fmla="*/ 2147483646 w 204"/>
                  <a:gd name="T49" fmla="*/ 0 h 408"/>
                  <a:gd name="T50" fmla="*/ 2147483646 w 204"/>
                  <a:gd name="T51" fmla="*/ 0 h 408"/>
                  <a:gd name="T52" fmla="*/ 2147483646 w 204"/>
                  <a:gd name="T53" fmla="*/ 0 h 408"/>
                  <a:gd name="T54" fmla="*/ 2147483646 w 204"/>
                  <a:gd name="T55" fmla="*/ 0 h 408"/>
                  <a:gd name="T56" fmla="*/ 2147483646 w 204"/>
                  <a:gd name="T57" fmla="*/ 0 h 408"/>
                  <a:gd name="T58" fmla="*/ 2147483646 w 204"/>
                  <a:gd name="T59" fmla="*/ 2147483646 h 408"/>
                  <a:gd name="T60" fmla="*/ 2147483646 w 204"/>
                  <a:gd name="T61" fmla="*/ 2147483646 h 408"/>
                  <a:gd name="T62" fmla="*/ 2147483646 w 204"/>
                  <a:gd name="T63" fmla="*/ 2147483646 h 408"/>
                  <a:gd name="T64" fmla="*/ 2147483646 w 204"/>
                  <a:gd name="T65" fmla="*/ 2147483646 h 408"/>
                  <a:gd name="T66" fmla="*/ 2147483646 w 204"/>
                  <a:gd name="T67" fmla="*/ 2147483646 h 408"/>
                  <a:gd name="T68" fmla="*/ 2147483646 w 204"/>
                  <a:gd name="T69" fmla="*/ 2147483646 h 408"/>
                  <a:gd name="T70" fmla="*/ 2147483646 w 204"/>
                  <a:gd name="T71" fmla="*/ 2147483646 h 408"/>
                  <a:gd name="T72" fmla="*/ 2147483646 w 204"/>
                  <a:gd name="T73" fmla="*/ 2147483646 h 408"/>
                  <a:gd name="T74" fmla="*/ 2147483646 w 204"/>
                  <a:gd name="T75" fmla="*/ 2147483646 h 408"/>
                  <a:gd name="T76" fmla="*/ 2147483646 w 204"/>
                  <a:gd name="T77" fmla="*/ 2147483646 h 408"/>
                  <a:gd name="T78" fmla="*/ 2147483646 w 204"/>
                  <a:gd name="T79" fmla="*/ 2147483646 h 40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04" h="408">
                    <a:moveTo>
                      <a:pt x="204" y="408"/>
                    </a:moveTo>
                    <a:lnTo>
                      <a:pt x="150" y="408"/>
                    </a:lnTo>
                    <a:lnTo>
                      <a:pt x="114" y="408"/>
                    </a:lnTo>
                    <a:lnTo>
                      <a:pt x="90" y="408"/>
                    </a:lnTo>
                    <a:lnTo>
                      <a:pt x="72" y="408"/>
                    </a:lnTo>
                    <a:lnTo>
                      <a:pt x="60" y="408"/>
                    </a:lnTo>
                    <a:lnTo>
                      <a:pt x="54" y="408"/>
                    </a:lnTo>
                    <a:lnTo>
                      <a:pt x="30" y="354"/>
                    </a:lnTo>
                    <a:lnTo>
                      <a:pt x="0" y="318"/>
                    </a:lnTo>
                    <a:lnTo>
                      <a:pt x="0" y="312"/>
                    </a:lnTo>
                    <a:lnTo>
                      <a:pt x="0" y="252"/>
                    </a:lnTo>
                    <a:lnTo>
                      <a:pt x="0" y="204"/>
                    </a:lnTo>
                    <a:lnTo>
                      <a:pt x="0" y="162"/>
                    </a:lnTo>
                    <a:lnTo>
                      <a:pt x="0" y="126"/>
                    </a:lnTo>
                    <a:lnTo>
                      <a:pt x="0" y="72"/>
                    </a:lnTo>
                    <a:lnTo>
                      <a:pt x="0" y="36"/>
                    </a:lnTo>
                    <a:lnTo>
                      <a:pt x="0" y="12"/>
                    </a:lnTo>
                    <a:lnTo>
                      <a:pt x="0" y="0"/>
                    </a:lnTo>
                    <a:lnTo>
                      <a:pt x="66" y="0"/>
                    </a:lnTo>
                    <a:lnTo>
                      <a:pt x="114" y="0"/>
                    </a:lnTo>
                    <a:lnTo>
                      <a:pt x="150" y="0"/>
                    </a:lnTo>
                    <a:lnTo>
                      <a:pt x="174" y="0"/>
                    </a:lnTo>
                    <a:lnTo>
                      <a:pt x="192" y="0"/>
                    </a:lnTo>
                    <a:lnTo>
                      <a:pt x="198" y="0"/>
                    </a:lnTo>
                    <a:lnTo>
                      <a:pt x="204" y="0"/>
                    </a:lnTo>
                    <a:lnTo>
                      <a:pt x="204" y="72"/>
                    </a:lnTo>
                    <a:lnTo>
                      <a:pt x="204" y="132"/>
                    </a:lnTo>
                    <a:lnTo>
                      <a:pt x="204" y="186"/>
                    </a:lnTo>
                    <a:lnTo>
                      <a:pt x="204" y="234"/>
                    </a:lnTo>
                    <a:lnTo>
                      <a:pt x="204" y="270"/>
                    </a:lnTo>
                    <a:lnTo>
                      <a:pt x="204" y="306"/>
                    </a:lnTo>
                    <a:lnTo>
                      <a:pt x="204" y="354"/>
                    </a:lnTo>
                    <a:lnTo>
                      <a:pt x="204" y="384"/>
                    </a:lnTo>
                    <a:lnTo>
                      <a:pt x="204" y="396"/>
                    </a:lnTo>
                    <a:lnTo>
                      <a:pt x="204" y="402"/>
                    </a:lnTo>
                    <a:lnTo>
                      <a:pt x="204" y="408"/>
                    </a:lnTo>
                  </a:path>
                </a:pathLst>
              </a:custGeom>
              <a:noFill/>
              <a:ln w="9525">
                <a:solidFill>
                  <a:srgbClr val="40404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IN"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19" name="Freeform 4121"/>
              <p:cNvSpPr>
                <a:spLocks/>
              </p:cNvSpPr>
              <p:nvPr/>
            </p:nvSpPr>
            <p:spPr bwMode="auto">
              <a:xfrm flipH="1">
                <a:off x="8812237" y="4463874"/>
                <a:ext cx="245950" cy="298324"/>
              </a:xfrm>
              <a:custGeom>
                <a:avLst/>
                <a:gdLst>
                  <a:gd name="T0" fmla="*/ 2147483646 w 138"/>
                  <a:gd name="T1" fmla="*/ 2147483646 h 180"/>
                  <a:gd name="T2" fmla="*/ 2147483646 w 138"/>
                  <a:gd name="T3" fmla="*/ 2147483646 h 180"/>
                  <a:gd name="T4" fmla="*/ 2147483646 w 138"/>
                  <a:gd name="T5" fmla="*/ 2147483646 h 180"/>
                  <a:gd name="T6" fmla="*/ 2147483646 w 138"/>
                  <a:gd name="T7" fmla="*/ 2147483646 h 180"/>
                  <a:gd name="T8" fmla="*/ 2147483646 w 138"/>
                  <a:gd name="T9" fmla="*/ 2147483646 h 180"/>
                  <a:gd name="T10" fmla="*/ 2147483646 w 138"/>
                  <a:gd name="T11" fmla="*/ 2147483646 h 180"/>
                  <a:gd name="T12" fmla="*/ 2147483646 w 138"/>
                  <a:gd name="T13" fmla="*/ 2147483646 h 180"/>
                  <a:gd name="T14" fmla="*/ 2147483646 w 138"/>
                  <a:gd name="T15" fmla="*/ 2147483646 h 180"/>
                  <a:gd name="T16" fmla="*/ 0 w 138"/>
                  <a:gd name="T17" fmla="*/ 2147483646 h 180"/>
                  <a:gd name="T18" fmla="*/ 0 w 138"/>
                  <a:gd name="T19" fmla="*/ 2147483646 h 180"/>
                  <a:gd name="T20" fmla="*/ 0 w 138"/>
                  <a:gd name="T21" fmla="*/ 2147483646 h 180"/>
                  <a:gd name="T22" fmla="*/ 0 w 138"/>
                  <a:gd name="T23" fmla="*/ 2147483646 h 180"/>
                  <a:gd name="T24" fmla="*/ 0 w 138"/>
                  <a:gd name="T25" fmla="*/ 2147483646 h 180"/>
                  <a:gd name="T26" fmla="*/ 0 w 138"/>
                  <a:gd name="T27" fmla="*/ 2147483646 h 180"/>
                  <a:gd name="T28" fmla="*/ 0 w 138"/>
                  <a:gd name="T29" fmla="*/ 2147483646 h 180"/>
                  <a:gd name="T30" fmla="*/ 0 w 138"/>
                  <a:gd name="T31" fmla="*/ 0 h 180"/>
                  <a:gd name="T32" fmla="*/ 0 w 138"/>
                  <a:gd name="T33" fmla="*/ 0 h 180"/>
                  <a:gd name="T34" fmla="*/ 2147483646 w 138"/>
                  <a:gd name="T35" fmla="*/ 0 h 180"/>
                  <a:gd name="T36" fmla="*/ 2147483646 w 138"/>
                  <a:gd name="T37" fmla="*/ 0 h 180"/>
                  <a:gd name="T38" fmla="*/ 2147483646 w 138"/>
                  <a:gd name="T39" fmla="*/ 0 h 180"/>
                  <a:gd name="T40" fmla="*/ 2147483646 w 138"/>
                  <a:gd name="T41" fmla="*/ 0 h 180"/>
                  <a:gd name="T42" fmla="*/ 2147483646 w 138"/>
                  <a:gd name="T43" fmla="*/ 0 h 180"/>
                  <a:gd name="T44" fmla="*/ 2147483646 w 138"/>
                  <a:gd name="T45" fmla="*/ 0 h 180"/>
                  <a:gd name="T46" fmla="*/ 2147483646 w 138"/>
                  <a:gd name="T47" fmla="*/ 0 h 180"/>
                  <a:gd name="T48" fmla="*/ 2147483646 w 138"/>
                  <a:gd name="T49" fmla="*/ 2147483646 h 180"/>
                  <a:gd name="T50" fmla="*/ 2147483646 w 138"/>
                  <a:gd name="T51" fmla="*/ 2147483646 h 1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38" h="180">
                    <a:moveTo>
                      <a:pt x="126" y="90"/>
                    </a:moveTo>
                    <a:lnTo>
                      <a:pt x="126" y="132"/>
                    </a:lnTo>
                    <a:lnTo>
                      <a:pt x="138" y="180"/>
                    </a:lnTo>
                    <a:lnTo>
                      <a:pt x="90" y="180"/>
                    </a:lnTo>
                    <a:lnTo>
                      <a:pt x="54" y="180"/>
                    </a:lnTo>
                    <a:lnTo>
                      <a:pt x="30" y="180"/>
                    </a:lnTo>
                    <a:lnTo>
                      <a:pt x="12" y="180"/>
                    </a:lnTo>
                    <a:lnTo>
                      <a:pt x="6" y="180"/>
                    </a:lnTo>
                    <a:lnTo>
                      <a:pt x="0" y="180"/>
                    </a:lnTo>
                    <a:lnTo>
                      <a:pt x="0" y="120"/>
                    </a:lnTo>
                    <a:lnTo>
                      <a:pt x="0" y="72"/>
                    </a:lnTo>
                    <a:lnTo>
                      <a:pt x="0" y="42"/>
                    </a:lnTo>
                    <a:lnTo>
                      <a:pt x="0" y="18"/>
                    </a:lnTo>
                    <a:lnTo>
                      <a:pt x="0" y="6"/>
                    </a:lnTo>
                    <a:lnTo>
                      <a:pt x="0" y="0"/>
                    </a:lnTo>
                    <a:lnTo>
                      <a:pt x="42" y="0"/>
                    </a:lnTo>
                    <a:lnTo>
                      <a:pt x="78" y="0"/>
                    </a:lnTo>
                    <a:lnTo>
                      <a:pt x="102" y="0"/>
                    </a:lnTo>
                    <a:lnTo>
                      <a:pt x="120" y="0"/>
                    </a:lnTo>
                    <a:lnTo>
                      <a:pt x="126" y="0"/>
                    </a:lnTo>
                    <a:lnTo>
                      <a:pt x="132" y="0"/>
                    </a:lnTo>
                    <a:lnTo>
                      <a:pt x="138" y="0"/>
                    </a:lnTo>
                    <a:lnTo>
                      <a:pt x="126" y="42"/>
                    </a:lnTo>
                    <a:lnTo>
                      <a:pt x="126" y="90"/>
                    </a:lnTo>
                  </a:path>
                </a:pathLst>
              </a:custGeom>
              <a:noFill/>
              <a:ln w="9525">
                <a:solidFill>
                  <a:srgbClr val="40404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IN"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20" name="Freeform 4122"/>
              <p:cNvSpPr>
                <a:spLocks/>
              </p:cNvSpPr>
              <p:nvPr/>
            </p:nvSpPr>
            <p:spPr bwMode="auto">
              <a:xfrm flipH="1">
                <a:off x="8669427" y="4825671"/>
                <a:ext cx="325288" cy="349102"/>
              </a:xfrm>
              <a:custGeom>
                <a:avLst/>
                <a:gdLst>
                  <a:gd name="T0" fmla="*/ 2147483646 w 180"/>
                  <a:gd name="T1" fmla="*/ 0 h 210"/>
                  <a:gd name="T2" fmla="*/ 2147483646 w 180"/>
                  <a:gd name="T3" fmla="*/ 2147483646 h 210"/>
                  <a:gd name="T4" fmla="*/ 2147483646 w 180"/>
                  <a:gd name="T5" fmla="*/ 2147483646 h 210"/>
                  <a:gd name="T6" fmla="*/ 2147483646 w 180"/>
                  <a:gd name="T7" fmla="*/ 2147483646 h 210"/>
                  <a:gd name="T8" fmla="*/ 2147483646 w 180"/>
                  <a:gd name="T9" fmla="*/ 2147483646 h 210"/>
                  <a:gd name="T10" fmla="*/ 2147483646 w 180"/>
                  <a:gd name="T11" fmla="*/ 2147483646 h 210"/>
                  <a:gd name="T12" fmla="*/ 2147483646 w 180"/>
                  <a:gd name="T13" fmla="*/ 2147483646 h 210"/>
                  <a:gd name="T14" fmla="*/ 2147483646 w 180"/>
                  <a:gd name="T15" fmla="*/ 2147483646 h 210"/>
                  <a:gd name="T16" fmla="*/ 2147483646 w 180"/>
                  <a:gd name="T17" fmla="*/ 2147483646 h 210"/>
                  <a:gd name="T18" fmla="*/ 2147483646 w 180"/>
                  <a:gd name="T19" fmla="*/ 2147483646 h 210"/>
                  <a:gd name="T20" fmla="*/ 2147483646 w 180"/>
                  <a:gd name="T21" fmla="*/ 2147483646 h 210"/>
                  <a:gd name="T22" fmla="*/ 2147483646 w 180"/>
                  <a:gd name="T23" fmla="*/ 2147483646 h 210"/>
                  <a:gd name="T24" fmla="*/ 0 w 180"/>
                  <a:gd name="T25" fmla="*/ 2147483646 h 210"/>
                  <a:gd name="T26" fmla="*/ 0 w 180"/>
                  <a:gd name="T27" fmla="*/ 2147483646 h 210"/>
                  <a:gd name="T28" fmla="*/ 0 w 180"/>
                  <a:gd name="T29" fmla="*/ 2147483646 h 210"/>
                  <a:gd name="T30" fmla="*/ 2147483646 w 180"/>
                  <a:gd name="T31" fmla="*/ 2147483646 h 210"/>
                  <a:gd name="T32" fmla="*/ 2147483646 w 180"/>
                  <a:gd name="T33" fmla="*/ 2147483646 h 210"/>
                  <a:gd name="T34" fmla="*/ 2147483646 w 180"/>
                  <a:gd name="T35" fmla="*/ 2147483646 h 210"/>
                  <a:gd name="T36" fmla="*/ 2147483646 w 180"/>
                  <a:gd name="T37" fmla="*/ 2147483646 h 210"/>
                  <a:gd name="T38" fmla="*/ 2147483646 w 180"/>
                  <a:gd name="T39" fmla="*/ 2147483646 h 210"/>
                  <a:gd name="T40" fmla="*/ 2147483646 w 180"/>
                  <a:gd name="T41" fmla="*/ 2147483646 h 210"/>
                  <a:gd name="T42" fmla="*/ 2147483646 w 180"/>
                  <a:gd name="T43" fmla="*/ 2147483646 h 210"/>
                  <a:gd name="T44" fmla="*/ 2147483646 w 180"/>
                  <a:gd name="T45" fmla="*/ 2147483646 h 210"/>
                  <a:gd name="T46" fmla="*/ 2147483646 w 180"/>
                  <a:gd name="T47" fmla="*/ 2147483646 h 210"/>
                  <a:gd name="T48" fmla="*/ 2147483646 w 180"/>
                  <a:gd name="T49" fmla="*/ 2147483646 h 210"/>
                  <a:gd name="T50" fmla="*/ 2147483646 w 180"/>
                  <a:gd name="T51" fmla="*/ 2147483646 h 210"/>
                  <a:gd name="T52" fmla="*/ 2147483646 w 180"/>
                  <a:gd name="T53" fmla="*/ 2147483646 h 210"/>
                  <a:gd name="T54" fmla="*/ 2147483646 w 180"/>
                  <a:gd name="T55" fmla="*/ 2147483646 h 210"/>
                  <a:gd name="T56" fmla="*/ 2147483646 w 180"/>
                  <a:gd name="T57" fmla="*/ 2147483646 h 210"/>
                  <a:gd name="T58" fmla="*/ 2147483646 w 180"/>
                  <a:gd name="T59" fmla="*/ 2147483646 h 210"/>
                  <a:gd name="T60" fmla="*/ 2147483646 w 180"/>
                  <a:gd name="T61" fmla="*/ 2147483646 h 21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80" h="210">
                    <a:moveTo>
                      <a:pt x="162" y="0"/>
                    </a:moveTo>
                    <a:lnTo>
                      <a:pt x="138" y="18"/>
                    </a:lnTo>
                    <a:lnTo>
                      <a:pt x="126" y="36"/>
                    </a:lnTo>
                    <a:lnTo>
                      <a:pt x="108" y="60"/>
                    </a:lnTo>
                    <a:lnTo>
                      <a:pt x="102" y="66"/>
                    </a:lnTo>
                    <a:lnTo>
                      <a:pt x="102" y="72"/>
                    </a:lnTo>
                    <a:lnTo>
                      <a:pt x="90" y="60"/>
                    </a:lnTo>
                    <a:lnTo>
                      <a:pt x="78" y="60"/>
                    </a:lnTo>
                    <a:lnTo>
                      <a:pt x="72" y="60"/>
                    </a:lnTo>
                    <a:lnTo>
                      <a:pt x="66" y="60"/>
                    </a:lnTo>
                    <a:lnTo>
                      <a:pt x="42" y="60"/>
                    </a:lnTo>
                    <a:lnTo>
                      <a:pt x="18" y="84"/>
                    </a:lnTo>
                    <a:lnTo>
                      <a:pt x="0" y="102"/>
                    </a:lnTo>
                    <a:lnTo>
                      <a:pt x="0" y="138"/>
                    </a:lnTo>
                    <a:lnTo>
                      <a:pt x="0" y="162"/>
                    </a:lnTo>
                    <a:lnTo>
                      <a:pt x="18" y="186"/>
                    </a:lnTo>
                    <a:lnTo>
                      <a:pt x="42" y="204"/>
                    </a:lnTo>
                    <a:lnTo>
                      <a:pt x="66" y="210"/>
                    </a:lnTo>
                    <a:lnTo>
                      <a:pt x="90" y="204"/>
                    </a:lnTo>
                    <a:lnTo>
                      <a:pt x="114" y="186"/>
                    </a:lnTo>
                    <a:lnTo>
                      <a:pt x="126" y="162"/>
                    </a:lnTo>
                    <a:lnTo>
                      <a:pt x="132" y="138"/>
                    </a:lnTo>
                    <a:lnTo>
                      <a:pt x="132" y="126"/>
                    </a:lnTo>
                    <a:lnTo>
                      <a:pt x="126" y="108"/>
                    </a:lnTo>
                    <a:lnTo>
                      <a:pt x="120" y="96"/>
                    </a:lnTo>
                    <a:lnTo>
                      <a:pt x="138" y="72"/>
                    </a:lnTo>
                    <a:lnTo>
                      <a:pt x="150" y="54"/>
                    </a:lnTo>
                    <a:lnTo>
                      <a:pt x="168" y="36"/>
                    </a:lnTo>
                    <a:lnTo>
                      <a:pt x="174" y="30"/>
                    </a:lnTo>
                    <a:lnTo>
                      <a:pt x="180" y="30"/>
                    </a:lnTo>
                  </a:path>
                </a:pathLst>
              </a:custGeom>
              <a:noFill/>
              <a:ln w="9525">
                <a:solidFill>
                  <a:srgbClr val="40404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IN"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21" name="Freeform 4123"/>
              <p:cNvSpPr>
                <a:spLocks/>
              </p:cNvSpPr>
              <p:nvPr/>
            </p:nvSpPr>
            <p:spPr bwMode="auto">
              <a:xfrm flipH="1">
                <a:off x="8031544" y="4841539"/>
                <a:ext cx="637883" cy="172965"/>
              </a:xfrm>
              <a:custGeom>
                <a:avLst/>
                <a:gdLst>
                  <a:gd name="T0" fmla="*/ 0 w 354"/>
                  <a:gd name="T1" fmla="*/ 2147483646 h 102"/>
                  <a:gd name="T2" fmla="*/ 0 w 354"/>
                  <a:gd name="T3" fmla="*/ 2147483646 h 102"/>
                  <a:gd name="T4" fmla="*/ 2147483646 w 354"/>
                  <a:gd name="T5" fmla="*/ 2147483646 h 102"/>
                  <a:gd name="T6" fmla="*/ 2147483646 w 354"/>
                  <a:gd name="T7" fmla="*/ 2147483646 h 102"/>
                  <a:gd name="T8" fmla="*/ 2147483646 w 354"/>
                  <a:gd name="T9" fmla="*/ 2147483646 h 102"/>
                  <a:gd name="T10" fmla="*/ 2147483646 w 354"/>
                  <a:gd name="T11" fmla="*/ 2147483646 h 102"/>
                  <a:gd name="T12" fmla="*/ 2147483646 w 354"/>
                  <a:gd name="T13" fmla="*/ 2147483646 h 102"/>
                  <a:gd name="T14" fmla="*/ 2147483646 w 354"/>
                  <a:gd name="T15" fmla="*/ 2147483646 h 102"/>
                  <a:gd name="T16" fmla="*/ 2147483646 w 354"/>
                  <a:gd name="T17" fmla="*/ 2147483646 h 102"/>
                  <a:gd name="T18" fmla="*/ 2147483646 w 354"/>
                  <a:gd name="T19" fmla="*/ 2147483646 h 102"/>
                  <a:gd name="T20" fmla="*/ 2147483646 w 354"/>
                  <a:gd name="T21" fmla="*/ 2147483646 h 102"/>
                  <a:gd name="T22" fmla="*/ 2147483646 w 354"/>
                  <a:gd name="T23" fmla="*/ 2147483646 h 102"/>
                  <a:gd name="T24" fmla="*/ 2147483646 w 354"/>
                  <a:gd name="T25" fmla="*/ 2147483646 h 102"/>
                  <a:gd name="T26" fmla="*/ 2147483646 w 354"/>
                  <a:gd name="T27" fmla="*/ 2147483646 h 102"/>
                  <a:gd name="T28" fmla="*/ 2147483646 w 354"/>
                  <a:gd name="T29" fmla="*/ 2147483646 h 102"/>
                  <a:gd name="T30" fmla="*/ 2147483646 w 354"/>
                  <a:gd name="T31" fmla="*/ 2147483646 h 102"/>
                  <a:gd name="T32" fmla="*/ 2147483646 w 354"/>
                  <a:gd name="T33" fmla="*/ 2147483646 h 102"/>
                  <a:gd name="T34" fmla="*/ 2147483646 w 354"/>
                  <a:gd name="T35" fmla="*/ 0 h 102"/>
                  <a:gd name="T36" fmla="*/ 2147483646 w 354"/>
                  <a:gd name="T37" fmla="*/ 0 h 102"/>
                  <a:gd name="T38" fmla="*/ 2147483646 w 354"/>
                  <a:gd name="T39" fmla="*/ 2147483646 h 10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54" h="102">
                    <a:moveTo>
                      <a:pt x="0" y="18"/>
                    </a:moveTo>
                    <a:lnTo>
                      <a:pt x="0" y="6"/>
                    </a:lnTo>
                    <a:lnTo>
                      <a:pt x="6" y="6"/>
                    </a:lnTo>
                    <a:lnTo>
                      <a:pt x="12" y="18"/>
                    </a:lnTo>
                    <a:lnTo>
                      <a:pt x="24" y="30"/>
                    </a:lnTo>
                    <a:lnTo>
                      <a:pt x="54" y="60"/>
                    </a:lnTo>
                    <a:lnTo>
                      <a:pt x="90" y="84"/>
                    </a:lnTo>
                    <a:lnTo>
                      <a:pt x="126" y="96"/>
                    </a:lnTo>
                    <a:lnTo>
                      <a:pt x="174" y="102"/>
                    </a:lnTo>
                    <a:lnTo>
                      <a:pt x="216" y="96"/>
                    </a:lnTo>
                    <a:lnTo>
                      <a:pt x="252" y="84"/>
                    </a:lnTo>
                    <a:lnTo>
                      <a:pt x="288" y="60"/>
                    </a:lnTo>
                    <a:lnTo>
                      <a:pt x="324" y="30"/>
                    </a:lnTo>
                    <a:lnTo>
                      <a:pt x="324" y="24"/>
                    </a:lnTo>
                    <a:lnTo>
                      <a:pt x="330" y="24"/>
                    </a:lnTo>
                    <a:lnTo>
                      <a:pt x="336" y="12"/>
                    </a:lnTo>
                    <a:lnTo>
                      <a:pt x="348" y="0"/>
                    </a:lnTo>
                    <a:lnTo>
                      <a:pt x="354" y="6"/>
                    </a:lnTo>
                  </a:path>
                </a:pathLst>
              </a:custGeom>
              <a:noFill/>
              <a:ln w="9525">
                <a:solidFill>
                  <a:srgbClr val="40404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IN"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22" name="Freeform 4124"/>
              <p:cNvSpPr>
                <a:spLocks/>
              </p:cNvSpPr>
              <p:nvPr/>
            </p:nvSpPr>
            <p:spPr bwMode="auto">
              <a:xfrm flipH="1">
                <a:off x="8031544" y="4862169"/>
                <a:ext cx="637883" cy="203114"/>
              </a:xfrm>
              <a:custGeom>
                <a:avLst/>
                <a:gdLst>
                  <a:gd name="T0" fmla="*/ 0 w 354"/>
                  <a:gd name="T1" fmla="*/ 2147483646 h 120"/>
                  <a:gd name="T2" fmla="*/ 2147483646 w 354"/>
                  <a:gd name="T3" fmla="*/ 2147483646 h 120"/>
                  <a:gd name="T4" fmla="*/ 2147483646 w 354"/>
                  <a:gd name="T5" fmla="*/ 2147483646 h 120"/>
                  <a:gd name="T6" fmla="*/ 2147483646 w 354"/>
                  <a:gd name="T7" fmla="*/ 2147483646 h 120"/>
                  <a:gd name="T8" fmla="*/ 2147483646 w 354"/>
                  <a:gd name="T9" fmla="*/ 2147483646 h 120"/>
                  <a:gd name="T10" fmla="*/ 2147483646 w 354"/>
                  <a:gd name="T11" fmla="*/ 2147483646 h 120"/>
                  <a:gd name="T12" fmla="*/ 2147483646 w 354"/>
                  <a:gd name="T13" fmla="*/ 2147483646 h 120"/>
                  <a:gd name="T14" fmla="*/ 2147483646 w 354"/>
                  <a:gd name="T15" fmla="*/ 2147483646 h 120"/>
                  <a:gd name="T16" fmla="*/ 2147483646 w 354"/>
                  <a:gd name="T17" fmla="*/ 2147483646 h 120"/>
                  <a:gd name="T18" fmla="*/ 2147483646 w 354"/>
                  <a:gd name="T19" fmla="*/ 2147483646 h 120"/>
                  <a:gd name="T20" fmla="*/ 2147483646 w 354"/>
                  <a:gd name="T21" fmla="*/ 2147483646 h 120"/>
                  <a:gd name="T22" fmla="*/ 2147483646 w 354"/>
                  <a:gd name="T23" fmla="*/ 2147483646 h 120"/>
                  <a:gd name="T24" fmla="*/ 2147483646 w 354"/>
                  <a:gd name="T25" fmla="*/ 2147483646 h 120"/>
                  <a:gd name="T26" fmla="*/ 2147483646 w 354"/>
                  <a:gd name="T27" fmla="*/ 2147483646 h 120"/>
                  <a:gd name="T28" fmla="*/ 2147483646 w 354"/>
                  <a:gd name="T29" fmla="*/ 2147483646 h 120"/>
                  <a:gd name="T30" fmla="*/ 2147483646 w 354"/>
                  <a:gd name="T31" fmla="*/ 2147483646 h 120"/>
                  <a:gd name="T32" fmla="*/ 2147483646 w 354"/>
                  <a:gd name="T33" fmla="*/ 2147483646 h 120"/>
                  <a:gd name="T34" fmla="*/ 2147483646 w 354"/>
                  <a:gd name="T35" fmla="*/ 2147483646 h 120"/>
                  <a:gd name="T36" fmla="*/ 2147483646 w 354"/>
                  <a:gd name="T37" fmla="*/ 2147483646 h 120"/>
                  <a:gd name="T38" fmla="*/ 2147483646 w 354"/>
                  <a:gd name="T39" fmla="*/ 0 h 12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54" h="120">
                    <a:moveTo>
                      <a:pt x="0" y="6"/>
                    </a:moveTo>
                    <a:lnTo>
                      <a:pt x="18" y="24"/>
                    </a:lnTo>
                    <a:lnTo>
                      <a:pt x="6" y="30"/>
                    </a:lnTo>
                    <a:lnTo>
                      <a:pt x="6" y="36"/>
                    </a:lnTo>
                    <a:lnTo>
                      <a:pt x="6" y="42"/>
                    </a:lnTo>
                    <a:lnTo>
                      <a:pt x="42" y="72"/>
                    </a:lnTo>
                    <a:lnTo>
                      <a:pt x="78" y="96"/>
                    </a:lnTo>
                    <a:lnTo>
                      <a:pt x="126" y="114"/>
                    </a:lnTo>
                    <a:lnTo>
                      <a:pt x="174" y="120"/>
                    </a:lnTo>
                    <a:lnTo>
                      <a:pt x="216" y="114"/>
                    </a:lnTo>
                    <a:lnTo>
                      <a:pt x="264" y="96"/>
                    </a:lnTo>
                    <a:lnTo>
                      <a:pt x="300" y="72"/>
                    </a:lnTo>
                    <a:lnTo>
                      <a:pt x="342" y="42"/>
                    </a:lnTo>
                    <a:lnTo>
                      <a:pt x="342" y="36"/>
                    </a:lnTo>
                    <a:lnTo>
                      <a:pt x="348" y="30"/>
                    </a:lnTo>
                    <a:lnTo>
                      <a:pt x="336" y="18"/>
                    </a:lnTo>
                    <a:lnTo>
                      <a:pt x="354" y="0"/>
                    </a:lnTo>
                  </a:path>
                </a:pathLst>
              </a:custGeom>
              <a:noFill/>
              <a:ln w="9525">
                <a:solidFill>
                  <a:srgbClr val="40404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IN"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23" name="Freeform 4125"/>
              <p:cNvSpPr>
                <a:spLocks/>
              </p:cNvSpPr>
              <p:nvPr/>
            </p:nvSpPr>
            <p:spPr bwMode="auto">
              <a:xfrm flipH="1">
                <a:off x="7655478" y="4814564"/>
                <a:ext cx="366545" cy="430030"/>
              </a:xfrm>
              <a:custGeom>
                <a:avLst/>
                <a:gdLst>
                  <a:gd name="T0" fmla="*/ 2147483646 w 204"/>
                  <a:gd name="T1" fmla="*/ 0 h 258"/>
                  <a:gd name="T2" fmla="*/ 2147483646 w 204"/>
                  <a:gd name="T3" fmla="*/ 2147483646 h 258"/>
                  <a:gd name="T4" fmla="*/ 2147483646 w 204"/>
                  <a:gd name="T5" fmla="*/ 2147483646 h 258"/>
                  <a:gd name="T6" fmla="*/ 2147483646 w 204"/>
                  <a:gd name="T7" fmla="*/ 2147483646 h 258"/>
                  <a:gd name="T8" fmla="*/ 2147483646 w 204"/>
                  <a:gd name="T9" fmla="*/ 2147483646 h 258"/>
                  <a:gd name="T10" fmla="*/ 2147483646 w 204"/>
                  <a:gd name="T11" fmla="*/ 2147483646 h 258"/>
                  <a:gd name="T12" fmla="*/ 2147483646 w 204"/>
                  <a:gd name="T13" fmla="*/ 2147483646 h 258"/>
                  <a:gd name="T14" fmla="*/ 2147483646 w 204"/>
                  <a:gd name="T15" fmla="*/ 2147483646 h 258"/>
                  <a:gd name="T16" fmla="*/ 2147483646 w 204"/>
                  <a:gd name="T17" fmla="*/ 2147483646 h 258"/>
                  <a:gd name="T18" fmla="*/ 2147483646 w 204"/>
                  <a:gd name="T19" fmla="*/ 2147483646 h 258"/>
                  <a:gd name="T20" fmla="*/ 2147483646 w 204"/>
                  <a:gd name="T21" fmla="*/ 2147483646 h 258"/>
                  <a:gd name="T22" fmla="*/ 2147483646 w 204"/>
                  <a:gd name="T23" fmla="*/ 2147483646 h 258"/>
                  <a:gd name="T24" fmla="*/ 2147483646 w 204"/>
                  <a:gd name="T25" fmla="*/ 2147483646 h 258"/>
                  <a:gd name="T26" fmla="*/ 2147483646 w 204"/>
                  <a:gd name="T27" fmla="*/ 2147483646 h 258"/>
                  <a:gd name="T28" fmla="*/ 2147483646 w 204"/>
                  <a:gd name="T29" fmla="*/ 2147483646 h 258"/>
                  <a:gd name="T30" fmla="*/ 0 w 204"/>
                  <a:gd name="T31" fmla="*/ 2147483646 h 258"/>
                  <a:gd name="T32" fmla="*/ 0 w 204"/>
                  <a:gd name="T33" fmla="*/ 2147483646 h 258"/>
                  <a:gd name="T34" fmla="*/ 0 w 204"/>
                  <a:gd name="T35" fmla="*/ 2147483646 h 258"/>
                  <a:gd name="T36" fmla="*/ 0 w 204"/>
                  <a:gd name="T37" fmla="*/ 2147483646 h 258"/>
                  <a:gd name="T38" fmla="*/ 0 w 204"/>
                  <a:gd name="T39" fmla="*/ 2147483646 h 258"/>
                  <a:gd name="T40" fmla="*/ 0 w 204"/>
                  <a:gd name="T41" fmla="*/ 2147483646 h 258"/>
                  <a:gd name="T42" fmla="*/ 0 w 204"/>
                  <a:gd name="T43" fmla="*/ 2147483646 h 258"/>
                  <a:gd name="T44" fmla="*/ 0 w 204"/>
                  <a:gd name="T45" fmla="*/ 2147483646 h 258"/>
                  <a:gd name="T46" fmla="*/ 0 w 204"/>
                  <a:gd name="T47" fmla="*/ 2147483646 h 258"/>
                  <a:gd name="T48" fmla="*/ 0 w 204"/>
                  <a:gd name="T49" fmla="*/ 2147483646 h 258"/>
                  <a:gd name="T50" fmla="*/ 0 w 204"/>
                  <a:gd name="T51" fmla="*/ 2147483646 h 258"/>
                  <a:gd name="T52" fmla="*/ 0 w 204"/>
                  <a:gd name="T53" fmla="*/ 2147483646 h 258"/>
                  <a:gd name="T54" fmla="*/ 2147483646 w 204"/>
                  <a:gd name="T55" fmla="*/ 2147483646 h 258"/>
                  <a:gd name="T56" fmla="*/ 2147483646 w 204"/>
                  <a:gd name="T57" fmla="*/ 2147483646 h 258"/>
                  <a:gd name="T58" fmla="*/ 2147483646 w 204"/>
                  <a:gd name="T59" fmla="*/ 2147483646 h 258"/>
                  <a:gd name="T60" fmla="*/ 2147483646 w 204"/>
                  <a:gd name="T61" fmla="*/ 2147483646 h 258"/>
                  <a:gd name="T62" fmla="*/ 2147483646 w 204"/>
                  <a:gd name="T63" fmla="*/ 2147483646 h 258"/>
                  <a:gd name="T64" fmla="*/ 2147483646 w 204"/>
                  <a:gd name="T65" fmla="*/ 2147483646 h 258"/>
                  <a:gd name="T66" fmla="*/ 2147483646 w 204"/>
                  <a:gd name="T67" fmla="*/ 2147483646 h 258"/>
                  <a:gd name="T68" fmla="*/ 2147483646 w 204"/>
                  <a:gd name="T69" fmla="*/ 2147483646 h 258"/>
                  <a:gd name="T70" fmla="*/ 2147483646 w 204"/>
                  <a:gd name="T71" fmla="*/ 2147483646 h 258"/>
                  <a:gd name="T72" fmla="*/ 2147483646 w 204"/>
                  <a:gd name="T73" fmla="*/ 2147483646 h 258"/>
                  <a:gd name="T74" fmla="*/ 2147483646 w 204"/>
                  <a:gd name="T75" fmla="*/ 2147483646 h 258"/>
                  <a:gd name="T76" fmla="*/ 2147483646 w 204"/>
                  <a:gd name="T77" fmla="*/ 2147483646 h 258"/>
                  <a:gd name="T78" fmla="*/ 2147483646 w 204"/>
                  <a:gd name="T79" fmla="*/ 2147483646 h 258"/>
                  <a:gd name="T80" fmla="*/ 2147483646 w 204"/>
                  <a:gd name="T81" fmla="*/ 2147483646 h 258"/>
                  <a:gd name="T82" fmla="*/ 2147483646 w 204"/>
                  <a:gd name="T83" fmla="*/ 2147483646 h 258"/>
                  <a:gd name="T84" fmla="*/ 2147483646 w 204"/>
                  <a:gd name="T85" fmla="*/ 2147483646 h 258"/>
                  <a:gd name="T86" fmla="*/ 2147483646 w 204"/>
                  <a:gd name="T87" fmla="*/ 2147483646 h 258"/>
                  <a:gd name="T88" fmla="*/ 2147483646 w 204"/>
                  <a:gd name="T89" fmla="*/ 2147483646 h 258"/>
                  <a:gd name="T90" fmla="*/ 2147483646 w 204"/>
                  <a:gd name="T91" fmla="*/ 2147483646 h 258"/>
                  <a:gd name="T92" fmla="*/ 2147483646 w 204"/>
                  <a:gd name="T93" fmla="*/ 2147483646 h 258"/>
                  <a:gd name="T94" fmla="*/ 2147483646 w 204"/>
                  <a:gd name="T95" fmla="*/ 2147483646 h 258"/>
                  <a:gd name="T96" fmla="*/ 2147483646 w 204"/>
                  <a:gd name="T97" fmla="*/ 2147483646 h 258"/>
                  <a:gd name="T98" fmla="*/ 2147483646 w 204"/>
                  <a:gd name="T99" fmla="*/ 2147483646 h 258"/>
                  <a:gd name="T100" fmla="*/ 2147483646 w 204"/>
                  <a:gd name="T101" fmla="*/ 0 h 258"/>
                  <a:gd name="T102" fmla="*/ 2147483646 w 204"/>
                  <a:gd name="T103" fmla="*/ 0 h 258"/>
                  <a:gd name="T104" fmla="*/ 2147483646 w 204"/>
                  <a:gd name="T105" fmla="*/ 0 h 258"/>
                  <a:gd name="T106" fmla="*/ 2147483646 w 204"/>
                  <a:gd name="T107" fmla="*/ 0 h 258"/>
                  <a:gd name="T108" fmla="*/ 2147483646 w 204"/>
                  <a:gd name="T109" fmla="*/ 0 h 258"/>
                  <a:gd name="T110" fmla="*/ 2147483646 w 204"/>
                  <a:gd name="T111" fmla="*/ 0 h 258"/>
                  <a:gd name="T112" fmla="*/ 2147483646 w 204"/>
                  <a:gd name="T113" fmla="*/ 0 h 258"/>
                  <a:gd name="T114" fmla="*/ 2147483646 w 204"/>
                  <a:gd name="T115" fmla="*/ 0 h 258"/>
                  <a:gd name="T116" fmla="*/ 2147483646 w 204"/>
                  <a:gd name="T117" fmla="*/ 0 h 25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04" h="258">
                    <a:moveTo>
                      <a:pt x="204" y="0"/>
                    </a:moveTo>
                    <a:lnTo>
                      <a:pt x="204" y="42"/>
                    </a:lnTo>
                    <a:lnTo>
                      <a:pt x="204" y="84"/>
                    </a:lnTo>
                    <a:lnTo>
                      <a:pt x="204" y="144"/>
                    </a:lnTo>
                    <a:lnTo>
                      <a:pt x="204" y="192"/>
                    </a:lnTo>
                    <a:lnTo>
                      <a:pt x="204" y="222"/>
                    </a:lnTo>
                    <a:lnTo>
                      <a:pt x="204" y="240"/>
                    </a:lnTo>
                    <a:lnTo>
                      <a:pt x="204" y="252"/>
                    </a:lnTo>
                    <a:lnTo>
                      <a:pt x="204" y="258"/>
                    </a:lnTo>
                    <a:lnTo>
                      <a:pt x="132" y="258"/>
                    </a:lnTo>
                    <a:lnTo>
                      <a:pt x="84" y="258"/>
                    </a:lnTo>
                    <a:lnTo>
                      <a:pt x="48" y="258"/>
                    </a:lnTo>
                    <a:lnTo>
                      <a:pt x="24" y="258"/>
                    </a:lnTo>
                    <a:lnTo>
                      <a:pt x="6" y="258"/>
                    </a:lnTo>
                    <a:lnTo>
                      <a:pt x="0" y="258"/>
                    </a:lnTo>
                    <a:lnTo>
                      <a:pt x="0" y="204"/>
                    </a:lnTo>
                    <a:lnTo>
                      <a:pt x="0" y="162"/>
                    </a:lnTo>
                    <a:lnTo>
                      <a:pt x="0" y="132"/>
                    </a:lnTo>
                    <a:lnTo>
                      <a:pt x="0" y="114"/>
                    </a:lnTo>
                    <a:lnTo>
                      <a:pt x="0" y="102"/>
                    </a:lnTo>
                    <a:lnTo>
                      <a:pt x="0" y="96"/>
                    </a:lnTo>
                    <a:lnTo>
                      <a:pt x="0" y="90"/>
                    </a:lnTo>
                    <a:lnTo>
                      <a:pt x="0" y="84"/>
                    </a:lnTo>
                    <a:lnTo>
                      <a:pt x="6" y="84"/>
                    </a:lnTo>
                    <a:lnTo>
                      <a:pt x="12" y="90"/>
                    </a:lnTo>
                    <a:lnTo>
                      <a:pt x="18" y="96"/>
                    </a:lnTo>
                    <a:lnTo>
                      <a:pt x="12" y="114"/>
                    </a:lnTo>
                    <a:lnTo>
                      <a:pt x="12" y="132"/>
                    </a:lnTo>
                    <a:lnTo>
                      <a:pt x="18" y="168"/>
                    </a:lnTo>
                    <a:lnTo>
                      <a:pt x="42" y="210"/>
                    </a:lnTo>
                    <a:lnTo>
                      <a:pt x="66" y="228"/>
                    </a:lnTo>
                    <a:lnTo>
                      <a:pt x="102" y="240"/>
                    </a:lnTo>
                    <a:lnTo>
                      <a:pt x="138" y="228"/>
                    </a:lnTo>
                    <a:lnTo>
                      <a:pt x="168" y="210"/>
                    </a:lnTo>
                    <a:lnTo>
                      <a:pt x="186" y="168"/>
                    </a:lnTo>
                    <a:lnTo>
                      <a:pt x="198" y="132"/>
                    </a:lnTo>
                    <a:lnTo>
                      <a:pt x="186" y="90"/>
                    </a:lnTo>
                    <a:lnTo>
                      <a:pt x="168" y="60"/>
                    </a:lnTo>
                    <a:lnTo>
                      <a:pt x="150" y="42"/>
                    </a:lnTo>
                    <a:lnTo>
                      <a:pt x="138" y="36"/>
                    </a:lnTo>
                    <a:lnTo>
                      <a:pt x="102" y="30"/>
                    </a:lnTo>
                    <a:lnTo>
                      <a:pt x="84" y="30"/>
                    </a:lnTo>
                    <a:lnTo>
                      <a:pt x="72" y="30"/>
                    </a:lnTo>
                    <a:lnTo>
                      <a:pt x="60" y="12"/>
                    </a:lnTo>
                    <a:lnTo>
                      <a:pt x="54" y="6"/>
                    </a:lnTo>
                    <a:lnTo>
                      <a:pt x="54" y="0"/>
                    </a:lnTo>
                    <a:lnTo>
                      <a:pt x="102" y="0"/>
                    </a:lnTo>
                    <a:lnTo>
                      <a:pt x="138" y="0"/>
                    </a:lnTo>
                    <a:lnTo>
                      <a:pt x="162" y="0"/>
                    </a:lnTo>
                    <a:lnTo>
                      <a:pt x="180" y="0"/>
                    </a:lnTo>
                    <a:lnTo>
                      <a:pt x="192" y="0"/>
                    </a:lnTo>
                    <a:lnTo>
                      <a:pt x="198" y="0"/>
                    </a:lnTo>
                    <a:lnTo>
                      <a:pt x="204" y="0"/>
                    </a:lnTo>
                  </a:path>
                </a:pathLst>
              </a:custGeom>
              <a:noFill/>
              <a:ln w="9525">
                <a:solidFill>
                  <a:srgbClr val="40404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IN"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24" name="Freeform 4126"/>
              <p:cNvSpPr>
                <a:spLocks/>
              </p:cNvSpPr>
              <p:nvPr/>
            </p:nvSpPr>
            <p:spPr bwMode="auto">
              <a:xfrm flipH="1">
                <a:off x="7655478" y="4463874"/>
                <a:ext cx="249124" cy="298324"/>
              </a:xfrm>
              <a:custGeom>
                <a:avLst/>
                <a:gdLst>
                  <a:gd name="T0" fmla="*/ 2147483646 w 138"/>
                  <a:gd name="T1" fmla="*/ 2147483646 h 180"/>
                  <a:gd name="T2" fmla="*/ 2147483646 w 138"/>
                  <a:gd name="T3" fmla="*/ 2147483646 h 180"/>
                  <a:gd name="T4" fmla="*/ 2147483646 w 138"/>
                  <a:gd name="T5" fmla="*/ 2147483646 h 180"/>
                  <a:gd name="T6" fmla="*/ 2147483646 w 138"/>
                  <a:gd name="T7" fmla="*/ 2147483646 h 180"/>
                  <a:gd name="T8" fmla="*/ 2147483646 w 138"/>
                  <a:gd name="T9" fmla="*/ 2147483646 h 180"/>
                  <a:gd name="T10" fmla="*/ 2147483646 w 138"/>
                  <a:gd name="T11" fmla="*/ 2147483646 h 180"/>
                  <a:gd name="T12" fmla="*/ 0 w 138"/>
                  <a:gd name="T13" fmla="*/ 2147483646 h 180"/>
                  <a:gd name="T14" fmla="*/ 0 w 138"/>
                  <a:gd name="T15" fmla="*/ 2147483646 h 180"/>
                  <a:gd name="T16" fmla="*/ 2147483646 w 138"/>
                  <a:gd name="T17" fmla="*/ 2147483646 h 180"/>
                  <a:gd name="T18" fmla="*/ 2147483646 w 138"/>
                  <a:gd name="T19" fmla="*/ 2147483646 h 180"/>
                  <a:gd name="T20" fmla="*/ 2147483646 w 138"/>
                  <a:gd name="T21" fmla="*/ 2147483646 h 180"/>
                  <a:gd name="T22" fmla="*/ 0 w 138"/>
                  <a:gd name="T23" fmla="*/ 0 h 180"/>
                  <a:gd name="T24" fmla="*/ 2147483646 w 138"/>
                  <a:gd name="T25" fmla="*/ 0 h 180"/>
                  <a:gd name="T26" fmla="*/ 2147483646 w 138"/>
                  <a:gd name="T27" fmla="*/ 0 h 180"/>
                  <a:gd name="T28" fmla="*/ 2147483646 w 138"/>
                  <a:gd name="T29" fmla="*/ 0 h 180"/>
                  <a:gd name="T30" fmla="*/ 2147483646 w 138"/>
                  <a:gd name="T31" fmla="*/ 0 h 180"/>
                  <a:gd name="T32" fmla="*/ 2147483646 w 138"/>
                  <a:gd name="T33" fmla="*/ 0 h 180"/>
                  <a:gd name="T34" fmla="*/ 2147483646 w 138"/>
                  <a:gd name="T35" fmla="*/ 0 h 180"/>
                  <a:gd name="T36" fmla="*/ 2147483646 w 138"/>
                  <a:gd name="T37" fmla="*/ 0 h 18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38" h="180">
                    <a:moveTo>
                      <a:pt x="138" y="180"/>
                    </a:moveTo>
                    <a:lnTo>
                      <a:pt x="90" y="180"/>
                    </a:lnTo>
                    <a:lnTo>
                      <a:pt x="54" y="180"/>
                    </a:lnTo>
                    <a:lnTo>
                      <a:pt x="30" y="180"/>
                    </a:lnTo>
                    <a:lnTo>
                      <a:pt x="12" y="180"/>
                    </a:lnTo>
                    <a:lnTo>
                      <a:pt x="6" y="180"/>
                    </a:lnTo>
                    <a:lnTo>
                      <a:pt x="0" y="180"/>
                    </a:lnTo>
                    <a:lnTo>
                      <a:pt x="6" y="132"/>
                    </a:lnTo>
                    <a:lnTo>
                      <a:pt x="12" y="90"/>
                    </a:lnTo>
                    <a:lnTo>
                      <a:pt x="6" y="42"/>
                    </a:lnTo>
                    <a:lnTo>
                      <a:pt x="0" y="0"/>
                    </a:lnTo>
                    <a:lnTo>
                      <a:pt x="42" y="0"/>
                    </a:lnTo>
                    <a:lnTo>
                      <a:pt x="78" y="0"/>
                    </a:lnTo>
                    <a:lnTo>
                      <a:pt x="102" y="0"/>
                    </a:lnTo>
                    <a:lnTo>
                      <a:pt x="120" y="0"/>
                    </a:lnTo>
                    <a:lnTo>
                      <a:pt x="126" y="0"/>
                    </a:lnTo>
                    <a:lnTo>
                      <a:pt x="132" y="0"/>
                    </a:lnTo>
                    <a:lnTo>
                      <a:pt x="138" y="0"/>
                    </a:lnTo>
                  </a:path>
                </a:pathLst>
              </a:custGeom>
              <a:noFill/>
              <a:ln w="9525">
                <a:solidFill>
                  <a:srgbClr val="40404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IN"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25" name="Freeform 4127"/>
              <p:cNvSpPr>
                <a:spLocks/>
              </p:cNvSpPr>
              <p:nvPr/>
            </p:nvSpPr>
            <p:spPr bwMode="auto">
              <a:xfrm flipH="1">
                <a:off x="7722122" y="4814564"/>
                <a:ext cx="309422" cy="349102"/>
              </a:xfrm>
              <a:custGeom>
                <a:avLst/>
                <a:gdLst>
                  <a:gd name="T0" fmla="*/ 0 w 174"/>
                  <a:gd name="T1" fmla="*/ 2147483646 h 210"/>
                  <a:gd name="T2" fmla="*/ 2147483646 w 174"/>
                  <a:gd name="T3" fmla="*/ 2147483646 h 210"/>
                  <a:gd name="T4" fmla="*/ 2147483646 w 174"/>
                  <a:gd name="T5" fmla="*/ 2147483646 h 210"/>
                  <a:gd name="T6" fmla="*/ 2147483646 w 174"/>
                  <a:gd name="T7" fmla="*/ 2147483646 h 210"/>
                  <a:gd name="T8" fmla="*/ 2147483646 w 174"/>
                  <a:gd name="T9" fmla="*/ 2147483646 h 210"/>
                  <a:gd name="T10" fmla="*/ 2147483646 w 174"/>
                  <a:gd name="T11" fmla="*/ 2147483646 h 210"/>
                  <a:gd name="T12" fmla="*/ 2147483646 w 174"/>
                  <a:gd name="T13" fmla="*/ 2147483646 h 210"/>
                  <a:gd name="T14" fmla="*/ 2147483646 w 174"/>
                  <a:gd name="T15" fmla="*/ 2147483646 h 210"/>
                  <a:gd name="T16" fmla="*/ 2147483646 w 174"/>
                  <a:gd name="T17" fmla="*/ 2147483646 h 210"/>
                  <a:gd name="T18" fmla="*/ 2147483646 w 174"/>
                  <a:gd name="T19" fmla="*/ 2147483646 h 210"/>
                  <a:gd name="T20" fmla="*/ 2147483646 w 174"/>
                  <a:gd name="T21" fmla="*/ 2147483646 h 210"/>
                  <a:gd name="T22" fmla="*/ 2147483646 w 174"/>
                  <a:gd name="T23" fmla="*/ 2147483646 h 210"/>
                  <a:gd name="T24" fmla="*/ 2147483646 w 174"/>
                  <a:gd name="T25" fmla="*/ 2147483646 h 210"/>
                  <a:gd name="T26" fmla="*/ 2147483646 w 174"/>
                  <a:gd name="T27" fmla="*/ 2147483646 h 210"/>
                  <a:gd name="T28" fmla="*/ 2147483646 w 174"/>
                  <a:gd name="T29" fmla="*/ 2147483646 h 210"/>
                  <a:gd name="T30" fmla="*/ 2147483646 w 174"/>
                  <a:gd name="T31" fmla="*/ 2147483646 h 210"/>
                  <a:gd name="T32" fmla="*/ 2147483646 w 174"/>
                  <a:gd name="T33" fmla="*/ 2147483646 h 210"/>
                  <a:gd name="T34" fmla="*/ 2147483646 w 174"/>
                  <a:gd name="T35" fmla="*/ 2147483646 h 210"/>
                  <a:gd name="T36" fmla="*/ 2147483646 w 174"/>
                  <a:gd name="T37" fmla="*/ 2147483646 h 210"/>
                  <a:gd name="T38" fmla="*/ 2147483646 w 174"/>
                  <a:gd name="T39" fmla="*/ 2147483646 h 210"/>
                  <a:gd name="T40" fmla="*/ 2147483646 w 174"/>
                  <a:gd name="T41" fmla="*/ 2147483646 h 210"/>
                  <a:gd name="T42" fmla="*/ 2147483646 w 174"/>
                  <a:gd name="T43" fmla="*/ 2147483646 h 210"/>
                  <a:gd name="T44" fmla="*/ 2147483646 w 174"/>
                  <a:gd name="T45" fmla="*/ 2147483646 h 210"/>
                  <a:gd name="T46" fmla="*/ 2147483646 w 174"/>
                  <a:gd name="T47" fmla="*/ 2147483646 h 210"/>
                  <a:gd name="T48" fmla="*/ 2147483646 w 174"/>
                  <a:gd name="T49" fmla="*/ 2147483646 h 210"/>
                  <a:gd name="T50" fmla="*/ 2147483646 w 174"/>
                  <a:gd name="T51" fmla="*/ 2147483646 h 210"/>
                  <a:gd name="T52" fmla="*/ 2147483646 w 174"/>
                  <a:gd name="T53" fmla="*/ 2147483646 h 210"/>
                  <a:gd name="T54" fmla="*/ 2147483646 w 174"/>
                  <a:gd name="T55" fmla="*/ 2147483646 h 210"/>
                  <a:gd name="T56" fmla="*/ 2147483646 w 174"/>
                  <a:gd name="T57" fmla="*/ 0 h 210"/>
                  <a:gd name="T58" fmla="*/ 2147483646 w 174"/>
                  <a:gd name="T59" fmla="*/ 0 h 21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74" h="210">
                    <a:moveTo>
                      <a:pt x="0" y="30"/>
                    </a:moveTo>
                    <a:lnTo>
                      <a:pt x="30" y="60"/>
                    </a:lnTo>
                    <a:lnTo>
                      <a:pt x="42" y="78"/>
                    </a:lnTo>
                    <a:lnTo>
                      <a:pt x="48" y="84"/>
                    </a:lnTo>
                    <a:lnTo>
                      <a:pt x="54" y="90"/>
                    </a:lnTo>
                    <a:lnTo>
                      <a:pt x="48" y="102"/>
                    </a:lnTo>
                    <a:lnTo>
                      <a:pt x="48" y="120"/>
                    </a:lnTo>
                    <a:lnTo>
                      <a:pt x="48" y="126"/>
                    </a:lnTo>
                    <a:lnTo>
                      <a:pt x="48" y="132"/>
                    </a:lnTo>
                    <a:lnTo>
                      <a:pt x="48" y="162"/>
                    </a:lnTo>
                    <a:lnTo>
                      <a:pt x="66" y="186"/>
                    </a:lnTo>
                    <a:lnTo>
                      <a:pt x="84" y="198"/>
                    </a:lnTo>
                    <a:lnTo>
                      <a:pt x="108" y="210"/>
                    </a:lnTo>
                    <a:lnTo>
                      <a:pt x="132" y="198"/>
                    </a:lnTo>
                    <a:lnTo>
                      <a:pt x="156" y="186"/>
                    </a:lnTo>
                    <a:lnTo>
                      <a:pt x="168" y="162"/>
                    </a:lnTo>
                    <a:lnTo>
                      <a:pt x="174" y="132"/>
                    </a:lnTo>
                    <a:lnTo>
                      <a:pt x="168" y="102"/>
                    </a:lnTo>
                    <a:lnTo>
                      <a:pt x="156" y="84"/>
                    </a:lnTo>
                    <a:lnTo>
                      <a:pt x="132" y="60"/>
                    </a:lnTo>
                    <a:lnTo>
                      <a:pt x="108" y="60"/>
                    </a:lnTo>
                    <a:lnTo>
                      <a:pt x="102" y="60"/>
                    </a:lnTo>
                    <a:lnTo>
                      <a:pt x="84" y="60"/>
                    </a:lnTo>
                    <a:lnTo>
                      <a:pt x="78" y="72"/>
                    </a:lnTo>
                    <a:lnTo>
                      <a:pt x="54" y="48"/>
                    </a:lnTo>
                    <a:lnTo>
                      <a:pt x="36" y="30"/>
                    </a:lnTo>
                    <a:lnTo>
                      <a:pt x="18" y="6"/>
                    </a:lnTo>
                    <a:lnTo>
                      <a:pt x="12" y="0"/>
                    </a:lnTo>
                  </a:path>
                </a:pathLst>
              </a:custGeom>
              <a:noFill/>
              <a:ln w="9525">
                <a:solidFill>
                  <a:srgbClr val="40404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IN"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26" name="Line 4128"/>
              <p:cNvSpPr>
                <a:spLocks noChangeShapeType="1"/>
              </p:cNvSpPr>
              <p:nvPr/>
            </p:nvSpPr>
            <p:spPr bwMode="auto">
              <a:xfrm flipH="1">
                <a:off x="7655478" y="4762198"/>
                <a:ext cx="0" cy="52366"/>
              </a:xfrm>
              <a:prstGeom prst="line">
                <a:avLst/>
              </a:prstGeom>
              <a:noFill/>
              <a:ln w="9525">
                <a:solidFill>
                  <a:srgbClr val="40404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IN"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27" name="Line 4129"/>
              <p:cNvSpPr>
                <a:spLocks noChangeShapeType="1"/>
              </p:cNvSpPr>
              <p:nvPr/>
            </p:nvSpPr>
            <p:spPr bwMode="auto">
              <a:xfrm flipH="1">
                <a:off x="7655478" y="4463874"/>
                <a:ext cx="0" cy="298324"/>
              </a:xfrm>
              <a:prstGeom prst="line">
                <a:avLst/>
              </a:prstGeom>
              <a:noFill/>
              <a:ln w="9525">
                <a:solidFill>
                  <a:srgbClr val="40404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IN"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28" name="Line 4130"/>
              <p:cNvSpPr>
                <a:spLocks noChangeShapeType="1"/>
              </p:cNvSpPr>
              <p:nvPr/>
            </p:nvSpPr>
            <p:spPr bwMode="auto">
              <a:xfrm flipH="1">
                <a:off x="7655478" y="4413096"/>
                <a:ext cx="0" cy="50778"/>
              </a:xfrm>
              <a:prstGeom prst="line">
                <a:avLst/>
              </a:prstGeom>
              <a:noFill/>
              <a:ln w="9525">
                <a:solidFill>
                  <a:srgbClr val="40404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IN"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29" name="Freeform 4131"/>
              <p:cNvSpPr>
                <a:spLocks/>
              </p:cNvSpPr>
              <p:nvPr/>
            </p:nvSpPr>
            <p:spPr bwMode="auto">
              <a:xfrm flipH="1">
                <a:off x="7601528" y="3253126"/>
                <a:ext cx="1512197" cy="2042246"/>
              </a:xfrm>
              <a:custGeom>
                <a:avLst/>
                <a:gdLst>
                  <a:gd name="T0" fmla="*/ 2147483646 w 840"/>
                  <a:gd name="T1" fmla="*/ 2147483646 h 1224"/>
                  <a:gd name="T2" fmla="*/ 2147483646 w 840"/>
                  <a:gd name="T3" fmla="*/ 2147483646 h 1224"/>
                  <a:gd name="T4" fmla="*/ 2147483646 w 840"/>
                  <a:gd name="T5" fmla="*/ 2147483646 h 1224"/>
                  <a:gd name="T6" fmla="*/ 2147483646 w 840"/>
                  <a:gd name="T7" fmla="*/ 0 h 1224"/>
                  <a:gd name="T8" fmla="*/ 2147483646 w 840"/>
                  <a:gd name="T9" fmla="*/ 0 h 1224"/>
                  <a:gd name="T10" fmla="*/ 2147483646 w 840"/>
                  <a:gd name="T11" fmla="*/ 0 h 1224"/>
                  <a:gd name="T12" fmla="*/ 2147483646 w 840"/>
                  <a:gd name="T13" fmla="*/ 2147483646 h 1224"/>
                  <a:gd name="T14" fmla="*/ 2147483646 w 840"/>
                  <a:gd name="T15" fmla="*/ 2147483646 h 1224"/>
                  <a:gd name="T16" fmla="*/ 2147483646 w 840"/>
                  <a:gd name="T17" fmla="*/ 2147483646 h 1224"/>
                  <a:gd name="T18" fmla="*/ 2147483646 w 840"/>
                  <a:gd name="T19" fmla="*/ 2147483646 h 1224"/>
                  <a:gd name="T20" fmla="*/ 2147483646 w 840"/>
                  <a:gd name="T21" fmla="*/ 2147483646 h 1224"/>
                  <a:gd name="T22" fmla="*/ 2147483646 w 840"/>
                  <a:gd name="T23" fmla="*/ 2147483646 h 1224"/>
                  <a:gd name="T24" fmla="*/ 0 w 840"/>
                  <a:gd name="T25" fmla="*/ 2147483646 h 1224"/>
                  <a:gd name="T26" fmla="*/ 0 w 840"/>
                  <a:gd name="T27" fmla="*/ 2147483646 h 1224"/>
                  <a:gd name="T28" fmla="*/ 0 w 840"/>
                  <a:gd name="T29" fmla="*/ 2147483646 h 1224"/>
                  <a:gd name="T30" fmla="*/ 0 w 840"/>
                  <a:gd name="T31" fmla="*/ 2147483646 h 1224"/>
                  <a:gd name="T32" fmla="*/ 0 w 840"/>
                  <a:gd name="T33" fmla="*/ 2147483646 h 1224"/>
                  <a:gd name="T34" fmla="*/ 0 w 840"/>
                  <a:gd name="T35" fmla="*/ 2147483646 h 1224"/>
                  <a:gd name="T36" fmla="*/ 0 w 840"/>
                  <a:gd name="T37" fmla="*/ 2147483646 h 1224"/>
                  <a:gd name="T38" fmla="*/ 0 w 840"/>
                  <a:gd name="T39" fmla="*/ 2147483646 h 1224"/>
                  <a:gd name="T40" fmla="*/ 0 w 840"/>
                  <a:gd name="T41" fmla="*/ 2147483646 h 1224"/>
                  <a:gd name="T42" fmla="*/ 0 w 840"/>
                  <a:gd name="T43" fmla="*/ 2147483646 h 1224"/>
                  <a:gd name="T44" fmla="*/ 0 w 840"/>
                  <a:gd name="T45" fmla="*/ 2147483646 h 1224"/>
                  <a:gd name="T46" fmla="*/ 0 w 840"/>
                  <a:gd name="T47" fmla="*/ 2147483646 h 1224"/>
                  <a:gd name="T48" fmla="*/ 0 w 840"/>
                  <a:gd name="T49" fmla="*/ 2147483646 h 1224"/>
                  <a:gd name="T50" fmla="*/ 0 w 840"/>
                  <a:gd name="T51" fmla="*/ 2147483646 h 1224"/>
                  <a:gd name="T52" fmla="*/ 0 w 840"/>
                  <a:gd name="T53" fmla="*/ 2147483646 h 1224"/>
                  <a:gd name="T54" fmla="*/ 0 w 840"/>
                  <a:gd name="T55" fmla="*/ 2147483646 h 1224"/>
                  <a:gd name="T56" fmla="*/ 0 w 840"/>
                  <a:gd name="T57" fmla="*/ 2147483646 h 1224"/>
                  <a:gd name="T58" fmla="*/ 2147483646 w 840"/>
                  <a:gd name="T59" fmla="*/ 2147483646 h 1224"/>
                  <a:gd name="T60" fmla="*/ 2147483646 w 840"/>
                  <a:gd name="T61" fmla="*/ 2147483646 h 1224"/>
                  <a:gd name="T62" fmla="*/ 2147483646 w 840"/>
                  <a:gd name="T63" fmla="*/ 2147483646 h 1224"/>
                  <a:gd name="T64" fmla="*/ 2147483646 w 840"/>
                  <a:gd name="T65" fmla="*/ 2147483646 h 1224"/>
                  <a:gd name="T66" fmla="*/ 2147483646 w 840"/>
                  <a:gd name="T67" fmla="*/ 2147483646 h 1224"/>
                  <a:gd name="T68" fmla="*/ 2147483646 w 840"/>
                  <a:gd name="T69" fmla="*/ 2147483646 h 1224"/>
                  <a:gd name="T70" fmla="*/ 2147483646 w 840"/>
                  <a:gd name="T71" fmla="*/ 2147483646 h 1224"/>
                  <a:gd name="T72" fmla="*/ 2147483646 w 840"/>
                  <a:gd name="T73" fmla="*/ 2147483646 h 1224"/>
                  <a:gd name="T74" fmla="*/ 2147483646 w 840"/>
                  <a:gd name="T75" fmla="*/ 2147483646 h 1224"/>
                  <a:gd name="T76" fmla="*/ 2147483646 w 840"/>
                  <a:gd name="T77" fmla="*/ 2147483646 h 1224"/>
                  <a:gd name="T78" fmla="*/ 2147483646 w 840"/>
                  <a:gd name="T79" fmla="*/ 2147483646 h 1224"/>
                  <a:gd name="T80" fmla="*/ 2147483646 w 840"/>
                  <a:gd name="T81" fmla="*/ 2147483646 h 1224"/>
                  <a:gd name="T82" fmla="*/ 2147483646 w 840"/>
                  <a:gd name="T83" fmla="*/ 2147483646 h 1224"/>
                  <a:gd name="T84" fmla="*/ 2147483646 w 840"/>
                  <a:gd name="T85" fmla="*/ 2147483646 h 1224"/>
                  <a:gd name="T86" fmla="*/ 2147483646 w 840"/>
                  <a:gd name="T87" fmla="*/ 2147483646 h 1224"/>
                  <a:gd name="T88" fmla="*/ 2147483646 w 840"/>
                  <a:gd name="T89" fmla="*/ 2147483646 h 1224"/>
                  <a:gd name="T90" fmla="*/ 2147483646 w 840"/>
                  <a:gd name="T91" fmla="*/ 2147483646 h 1224"/>
                  <a:gd name="T92" fmla="*/ 2147483646 w 840"/>
                  <a:gd name="T93" fmla="*/ 2147483646 h 1224"/>
                  <a:gd name="T94" fmla="*/ 2147483646 w 840"/>
                  <a:gd name="T95" fmla="*/ 2147483646 h 1224"/>
                  <a:gd name="T96" fmla="*/ 2147483646 w 840"/>
                  <a:gd name="T97" fmla="*/ 2147483646 h 1224"/>
                  <a:gd name="T98" fmla="*/ 2147483646 w 840"/>
                  <a:gd name="T99" fmla="*/ 2147483646 h 1224"/>
                  <a:gd name="T100" fmla="*/ 2147483646 w 840"/>
                  <a:gd name="T101" fmla="*/ 2147483646 h 1224"/>
                  <a:gd name="T102" fmla="*/ 2147483646 w 840"/>
                  <a:gd name="T103" fmla="*/ 2147483646 h 1224"/>
                  <a:gd name="T104" fmla="*/ 2147483646 w 840"/>
                  <a:gd name="T105" fmla="*/ 2147483646 h 1224"/>
                  <a:gd name="T106" fmla="*/ 2147483646 w 840"/>
                  <a:gd name="T107" fmla="*/ 2147483646 h 1224"/>
                  <a:gd name="T108" fmla="*/ 2147483646 w 840"/>
                  <a:gd name="T109" fmla="*/ 2147483646 h 1224"/>
                  <a:gd name="T110" fmla="*/ 2147483646 w 840"/>
                  <a:gd name="T111" fmla="*/ 2147483646 h 1224"/>
                  <a:gd name="T112" fmla="*/ 2147483646 w 840"/>
                  <a:gd name="T113" fmla="*/ 2147483646 h 1224"/>
                  <a:gd name="T114" fmla="*/ 2147483646 w 840"/>
                  <a:gd name="T115" fmla="*/ 2147483646 h 1224"/>
                  <a:gd name="T116" fmla="*/ 2147483646 w 840"/>
                  <a:gd name="T117" fmla="*/ 2147483646 h 1224"/>
                  <a:gd name="T118" fmla="*/ 2147483646 w 840"/>
                  <a:gd name="T119" fmla="*/ 2147483646 h 1224"/>
                  <a:gd name="T120" fmla="*/ 2147483646 w 840"/>
                  <a:gd name="T121" fmla="*/ 2147483646 h 1224"/>
                  <a:gd name="T122" fmla="*/ 2147483646 w 840"/>
                  <a:gd name="T123" fmla="*/ 2147483646 h 1224"/>
                  <a:gd name="T124" fmla="*/ 2147483646 w 840"/>
                  <a:gd name="T125" fmla="*/ 2147483646 h 122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840" h="1224">
                    <a:moveTo>
                      <a:pt x="762" y="84"/>
                    </a:moveTo>
                    <a:lnTo>
                      <a:pt x="684" y="48"/>
                    </a:lnTo>
                    <a:lnTo>
                      <a:pt x="600" y="18"/>
                    </a:lnTo>
                    <a:lnTo>
                      <a:pt x="510" y="0"/>
                    </a:lnTo>
                    <a:lnTo>
                      <a:pt x="420" y="0"/>
                    </a:lnTo>
                    <a:lnTo>
                      <a:pt x="324" y="0"/>
                    </a:lnTo>
                    <a:lnTo>
                      <a:pt x="234" y="18"/>
                    </a:lnTo>
                    <a:lnTo>
                      <a:pt x="150" y="48"/>
                    </a:lnTo>
                    <a:lnTo>
                      <a:pt x="78" y="84"/>
                    </a:lnTo>
                    <a:lnTo>
                      <a:pt x="48" y="102"/>
                    </a:lnTo>
                    <a:lnTo>
                      <a:pt x="30" y="120"/>
                    </a:lnTo>
                    <a:lnTo>
                      <a:pt x="12" y="126"/>
                    </a:lnTo>
                    <a:lnTo>
                      <a:pt x="0" y="144"/>
                    </a:lnTo>
                    <a:lnTo>
                      <a:pt x="0" y="240"/>
                    </a:lnTo>
                    <a:lnTo>
                      <a:pt x="0" y="330"/>
                    </a:lnTo>
                    <a:lnTo>
                      <a:pt x="0" y="498"/>
                    </a:lnTo>
                    <a:lnTo>
                      <a:pt x="0" y="642"/>
                    </a:lnTo>
                    <a:lnTo>
                      <a:pt x="0" y="768"/>
                    </a:lnTo>
                    <a:lnTo>
                      <a:pt x="0" y="870"/>
                    </a:lnTo>
                    <a:lnTo>
                      <a:pt x="0" y="960"/>
                    </a:lnTo>
                    <a:lnTo>
                      <a:pt x="0" y="1026"/>
                    </a:lnTo>
                    <a:lnTo>
                      <a:pt x="0" y="1086"/>
                    </a:lnTo>
                    <a:lnTo>
                      <a:pt x="0" y="1128"/>
                    </a:lnTo>
                    <a:lnTo>
                      <a:pt x="0" y="1164"/>
                    </a:lnTo>
                    <a:lnTo>
                      <a:pt x="0" y="1188"/>
                    </a:lnTo>
                    <a:lnTo>
                      <a:pt x="0" y="1206"/>
                    </a:lnTo>
                    <a:lnTo>
                      <a:pt x="0" y="1212"/>
                    </a:lnTo>
                    <a:lnTo>
                      <a:pt x="0" y="1218"/>
                    </a:lnTo>
                    <a:lnTo>
                      <a:pt x="0" y="1224"/>
                    </a:lnTo>
                    <a:lnTo>
                      <a:pt x="144" y="1224"/>
                    </a:lnTo>
                    <a:lnTo>
                      <a:pt x="276" y="1224"/>
                    </a:lnTo>
                    <a:lnTo>
                      <a:pt x="384" y="1224"/>
                    </a:lnTo>
                    <a:lnTo>
                      <a:pt x="480" y="1224"/>
                    </a:lnTo>
                    <a:lnTo>
                      <a:pt x="564" y="1224"/>
                    </a:lnTo>
                    <a:lnTo>
                      <a:pt x="630" y="1224"/>
                    </a:lnTo>
                    <a:lnTo>
                      <a:pt x="690" y="1224"/>
                    </a:lnTo>
                    <a:lnTo>
                      <a:pt x="732" y="1224"/>
                    </a:lnTo>
                    <a:lnTo>
                      <a:pt x="768" y="1224"/>
                    </a:lnTo>
                    <a:lnTo>
                      <a:pt x="792" y="1224"/>
                    </a:lnTo>
                    <a:lnTo>
                      <a:pt x="810" y="1224"/>
                    </a:lnTo>
                    <a:lnTo>
                      <a:pt x="822" y="1224"/>
                    </a:lnTo>
                    <a:lnTo>
                      <a:pt x="834" y="1224"/>
                    </a:lnTo>
                    <a:lnTo>
                      <a:pt x="840" y="1224"/>
                    </a:lnTo>
                    <a:lnTo>
                      <a:pt x="840" y="1122"/>
                    </a:lnTo>
                    <a:lnTo>
                      <a:pt x="840" y="1032"/>
                    </a:lnTo>
                    <a:lnTo>
                      <a:pt x="840" y="864"/>
                    </a:lnTo>
                    <a:lnTo>
                      <a:pt x="840" y="720"/>
                    </a:lnTo>
                    <a:lnTo>
                      <a:pt x="840" y="594"/>
                    </a:lnTo>
                    <a:lnTo>
                      <a:pt x="840" y="492"/>
                    </a:lnTo>
                    <a:lnTo>
                      <a:pt x="840" y="402"/>
                    </a:lnTo>
                    <a:lnTo>
                      <a:pt x="840" y="336"/>
                    </a:lnTo>
                    <a:lnTo>
                      <a:pt x="840" y="276"/>
                    </a:lnTo>
                    <a:lnTo>
                      <a:pt x="840" y="234"/>
                    </a:lnTo>
                    <a:lnTo>
                      <a:pt x="840" y="198"/>
                    </a:lnTo>
                    <a:lnTo>
                      <a:pt x="840" y="174"/>
                    </a:lnTo>
                    <a:lnTo>
                      <a:pt x="840" y="156"/>
                    </a:lnTo>
                    <a:lnTo>
                      <a:pt x="840" y="150"/>
                    </a:lnTo>
                    <a:lnTo>
                      <a:pt x="840" y="144"/>
                    </a:lnTo>
                    <a:lnTo>
                      <a:pt x="822" y="126"/>
                    </a:lnTo>
                    <a:lnTo>
                      <a:pt x="810" y="120"/>
                    </a:lnTo>
                    <a:lnTo>
                      <a:pt x="786" y="102"/>
                    </a:lnTo>
                    <a:lnTo>
                      <a:pt x="762" y="84"/>
                    </a:lnTo>
                  </a:path>
                </a:pathLst>
              </a:custGeom>
              <a:noFill/>
              <a:ln w="9525">
                <a:solidFill>
                  <a:srgbClr val="40404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IN"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30" name="Freeform 4132"/>
              <p:cNvSpPr>
                <a:spLocks/>
              </p:cNvSpPr>
              <p:nvPr/>
            </p:nvSpPr>
            <p:spPr bwMode="auto">
              <a:xfrm flipH="1">
                <a:off x="8388568" y="4773306"/>
                <a:ext cx="23802" cy="41258"/>
              </a:xfrm>
              <a:custGeom>
                <a:avLst/>
                <a:gdLst>
                  <a:gd name="T0" fmla="*/ 2147483646 w 12"/>
                  <a:gd name="T1" fmla="*/ 0 h 24"/>
                  <a:gd name="T2" fmla="*/ 0 w 12"/>
                  <a:gd name="T3" fmla="*/ 0 h 24"/>
                  <a:gd name="T4" fmla="*/ 0 w 12"/>
                  <a:gd name="T5" fmla="*/ 2147483646 h 24"/>
                  <a:gd name="T6" fmla="*/ 2147483646 w 12"/>
                  <a:gd name="T7" fmla="*/ 2147483646 h 24"/>
                  <a:gd name="T8" fmla="*/ 2147483646 w 12"/>
                  <a:gd name="T9" fmla="*/ 0 h 24"/>
                  <a:gd name="T10" fmla="*/ 2147483646 w 12"/>
                  <a:gd name="T11" fmla="*/ 0 h 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4">
                    <a:moveTo>
                      <a:pt x="6" y="0"/>
                    </a:moveTo>
                    <a:lnTo>
                      <a:pt x="0" y="0"/>
                    </a:lnTo>
                    <a:lnTo>
                      <a:pt x="0" y="24"/>
                    </a:lnTo>
                    <a:lnTo>
                      <a:pt x="12" y="24"/>
                    </a:lnTo>
                    <a:lnTo>
                      <a:pt x="12" y="0"/>
                    </a:lnTo>
                    <a:lnTo>
                      <a:pt x="6" y="0"/>
                    </a:lnTo>
                  </a:path>
                </a:pathLst>
              </a:custGeom>
              <a:noFill/>
              <a:ln w="9525">
                <a:solidFill>
                  <a:srgbClr val="40404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IN"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31" name="Freeform 4133"/>
              <p:cNvSpPr>
                <a:spLocks/>
              </p:cNvSpPr>
              <p:nvPr/>
            </p:nvSpPr>
            <p:spPr bwMode="auto">
              <a:xfrm flipH="1">
                <a:off x="8302882" y="4773306"/>
                <a:ext cx="14281" cy="41258"/>
              </a:xfrm>
              <a:custGeom>
                <a:avLst/>
                <a:gdLst>
                  <a:gd name="T0" fmla="*/ 0 w 6"/>
                  <a:gd name="T1" fmla="*/ 0 h 24"/>
                  <a:gd name="T2" fmla="*/ 0 w 6"/>
                  <a:gd name="T3" fmla="*/ 0 h 24"/>
                  <a:gd name="T4" fmla="*/ 0 w 6"/>
                  <a:gd name="T5" fmla="*/ 2147483646 h 24"/>
                  <a:gd name="T6" fmla="*/ 2147483646 w 6"/>
                  <a:gd name="T7" fmla="*/ 2147483646 h 24"/>
                  <a:gd name="T8" fmla="*/ 2147483646 w 6"/>
                  <a:gd name="T9" fmla="*/ 0 h 24"/>
                  <a:gd name="T10" fmla="*/ 0 w 6"/>
                  <a:gd name="T11" fmla="*/ 0 h 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 h="24">
                    <a:moveTo>
                      <a:pt x="0" y="0"/>
                    </a:moveTo>
                    <a:lnTo>
                      <a:pt x="0" y="0"/>
                    </a:lnTo>
                    <a:lnTo>
                      <a:pt x="0" y="24"/>
                    </a:lnTo>
                    <a:lnTo>
                      <a:pt x="6" y="24"/>
                    </a:lnTo>
                    <a:lnTo>
                      <a:pt x="6" y="0"/>
                    </a:lnTo>
                    <a:lnTo>
                      <a:pt x="0" y="0"/>
                    </a:lnTo>
                  </a:path>
                </a:pathLst>
              </a:custGeom>
              <a:noFill/>
              <a:ln w="9525">
                <a:solidFill>
                  <a:srgbClr val="40404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IN"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32" name="Line 4134"/>
              <p:cNvSpPr>
                <a:spLocks noChangeShapeType="1"/>
              </p:cNvSpPr>
              <p:nvPr/>
            </p:nvSpPr>
            <p:spPr bwMode="auto">
              <a:xfrm flipH="1" flipV="1">
                <a:off x="8317163" y="4394054"/>
                <a:ext cx="0" cy="379252"/>
              </a:xfrm>
              <a:prstGeom prst="line">
                <a:avLst/>
              </a:prstGeom>
              <a:noFill/>
              <a:ln w="9525">
                <a:solidFill>
                  <a:srgbClr val="40404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IN"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33" name="Line 4135"/>
              <p:cNvSpPr>
                <a:spLocks noChangeShapeType="1"/>
              </p:cNvSpPr>
              <p:nvPr/>
            </p:nvSpPr>
            <p:spPr bwMode="auto">
              <a:xfrm flipH="1" flipV="1">
                <a:off x="8401262" y="4390880"/>
                <a:ext cx="0" cy="382426"/>
              </a:xfrm>
              <a:prstGeom prst="line">
                <a:avLst/>
              </a:prstGeom>
              <a:noFill/>
              <a:ln w="9525">
                <a:solidFill>
                  <a:srgbClr val="40404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IN"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34" name="Freeform 4136"/>
              <p:cNvSpPr>
                <a:spLocks/>
              </p:cNvSpPr>
              <p:nvPr/>
            </p:nvSpPr>
            <p:spPr bwMode="auto">
              <a:xfrm>
                <a:off x="8358420" y="4390880"/>
                <a:ext cx="79339" cy="382426"/>
              </a:xfrm>
              <a:custGeom>
                <a:avLst/>
                <a:gdLst>
                  <a:gd name="T0" fmla="*/ 0 w 47"/>
                  <a:gd name="T1" fmla="*/ 2147483646 h 366"/>
                  <a:gd name="T2" fmla="*/ 0 w 47"/>
                  <a:gd name="T3" fmla="*/ 2147483646 h 366"/>
                  <a:gd name="T4" fmla="*/ 0 w 47"/>
                  <a:gd name="T5" fmla="*/ 0 h 366"/>
                  <a:gd name="T6" fmla="*/ 0 60000 65536"/>
                  <a:gd name="T7" fmla="*/ 0 60000 65536"/>
                  <a:gd name="T8" fmla="*/ 0 60000 65536"/>
                </a:gdLst>
                <a:ahLst/>
                <a:cxnLst>
                  <a:cxn ang="T6">
                    <a:pos x="T0" y="T1"/>
                  </a:cxn>
                  <a:cxn ang="T7">
                    <a:pos x="T2" y="T3"/>
                  </a:cxn>
                  <a:cxn ang="T8">
                    <a:pos x="T4" y="T5"/>
                  </a:cxn>
                </a:cxnLst>
                <a:rect l="0" t="0" r="r" b="b"/>
                <a:pathLst>
                  <a:path w="47" h="366">
                    <a:moveTo>
                      <a:pt x="0" y="366"/>
                    </a:moveTo>
                    <a:lnTo>
                      <a:pt x="0" y="180"/>
                    </a:lnTo>
                    <a:lnTo>
                      <a:pt x="0" y="0"/>
                    </a:lnTo>
                  </a:path>
                </a:pathLst>
              </a:custGeom>
              <a:noFill/>
              <a:ln w="9525">
                <a:solidFill>
                  <a:srgbClr val="40404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IN"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35" name="Freeform 4137"/>
              <p:cNvSpPr>
                <a:spLocks/>
              </p:cNvSpPr>
              <p:nvPr/>
            </p:nvSpPr>
            <p:spPr bwMode="auto">
              <a:xfrm flipH="1">
                <a:off x="8347312" y="4773306"/>
                <a:ext cx="19041" cy="41258"/>
              </a:xfrm>
              <a:custGeom>
                <a:avLst/>
                <a:gdLst>
                  <a:gd name="T0" fmla="*/ 2147483646 w 12"/>
                  <a:gd name="T1" fmla="*/ 0 h 24"/>
                  <a:gd name="T2" fmla="*/ 0 w 12"/>
                  <a:gd name="T3" fmla="*/ 0 h 24"/>
                  <a:gd name="T4" fmla="*/ 0 w 12"/>
                  <a:gd name="T5" fmla="*/ 2147483646 h 24"/>
                  <a:gd name="T6" fmla="*/ 2147483646 w 12"/>
                  <a:gd name="T7" fmla="*/ 2147483646 h 24"/>
                  <a:gd name="T8" fmla="*/ 2147483646 w 12"/>
                  <a:gd name="T9" fmla="*/ 0 h 24"/>
                  <a:gd name="T10" fmla="*/ 2147483646 w 12"/>
                  <a:gd name="T11" fmla="*/ 0 h 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4">
                    <a:moveTo>
                      <a:pt x="6" y="0"/>
                    </a:moveTo>
                    <a:lnTo>
                      <a:pt x="0" y="0"/>
                    </a:lnTo>
                    <a:lnTo>
                      <a:pt x="0" y="24"/>
                    </a:lnTo>
                    <a:lnTo>
                      <a:pt x="12" y="24"/>
                    </a:lnTo>
                    <a:lnTo>
                      <a:pt x="12" y="0"/>
                    </a:lnTo>
                    <a:lnTo>
                      <a:pt x="6" y="0"/>
                    </a:lnTo>
                  </a:path>
                </a:pathLst>
              </a:custGeom>
              <a:noFill/>
              <a:ln w="9525">
                <a:solidFill>
                  <a:srgbClr val="40404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IN"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36" name="Rectangle 4138"/>
              <p:cNvSpPr>
                <a:spLocks noChangeArrowheads="1"/>
              </p:cNvSpPr>
              <p:nvPr/>
            </p:nvSpPr>
            <p:spPr bwMode="auto">
              <a:xfrm flipH="1">
                <a:off x="7601528" y="3253126"/>
                <a:ext cx="1512197" cy="41257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957263">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游ゴシック" panose="020B0400000000000000" pitchFamily="34" charset="-128"/>
                  </a:defRPr>
                </a:lvl1pPr>
                <a:lvl2pPr marL="742950" indent="-285750" defTabSz="957263">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游ゴシック" panose="020B0400000000000000" pitchFamily="34" charset="-128"/>
                  </a:defRPr>
                </a:lvl2pPr>
                <a:lvl3pPr marL="1143000" indent="-228600" defTabSz="957263">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游ゴシック" panose="020B0400000000000000" pitchFamily="34" charset="-128"/>
                  </a:defRPr>
                </a:lvl3pPr>
                <a:lvl4pPr marL="1600200" indent="-228600" defTabSz="957263">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4pPr>
                <a:lvl5pPr marL="2057400" indent="-228600" defTabSz="957263">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5pPr>
                <a:lvl6pPr marL="25146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6pPr>
                <a:lvl7pPr marL="29718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7pPr>
                <a:lvl8pPr marL="34290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8pPr>
                <a:lvl9pPr marL="38862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9pPr>
              </a:lstStyle>
              <a:p>
                <a:pPr marL="0" marR="0" lvl="0" indent="0" algn="l" defTabSz="957263" rtl="0" eaLnBrk="1" fontAlgn="auto" latinLnBrk="0" hangingPunct="1">
                  <a:lnSpc>
                    <a:spcPct val="100000"/>
                  </a:lnSpc>
                  <a:spcBef>
                    <a:spcPct val="0"/>
                  </a:spcBef>
                  <a:spcAft>
                    <a:spcPts val="0"/>
                  </a:spcAft>
                  <a:buClrTx/>
                  <a:buSzTx/>
                  <a:buFontTx/>
                  <a:buNone/>
                  <a:tabLst/>
                  <a:defRPr/>
                </a:pPr>
                <a:endParaRPr kumimoji="1" lang="ja-JP" altLang="en-US" sz="2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837" name="Rectangle 4139"/>
              <p:cNvSpPr>
                <a:spLocks noChangeArrowheads="1"/>
              </p:cNvSpPr>
              <p:nvPr/>
            </p:nvSpPr>
            <p:spPr bwMode="auto">
              <a:xfrm flipH="1">
                <a:off x="8693229" y="3303904"/>
                <a:ext cx="364958" cy="16979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957263">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游ゴシック" panose="020B0400000000000000" pitchFamily="34" charset="-128"/>
                  </a:defRPr>
                </a:lvl1pPr>
                <a:lvl2pPr marL="742950" indent="-285750" defTabSz="957263">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游ゴシック" panose="020B0400000000000000" pitchFamily="34" charset="-128"/>
                  </a:defRPr>
                </a:lvl2pPr>
                <a:lvl3pPr marL="1143000" indent="-228600" defTabSz="957263">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游ゴシック" panose="020B0400000000000000" pitchFamily="34" charset="-128"/>
                  </a:defRPr>
                </a:lvl3pPr>
                <a:lvl4pPr marL="1600200" indent="-228600" defTabSz="957263">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4pPr>
                <a:lvl5pPr marL="2057400" indent="-228600" defTabSz="957263">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5pPr>
                <a:lvl6pPr marL="25146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6pPr>
                <a:lvl7pPr marL="29718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7pPr>
                <a:lvl8pPr marL="34290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8pPr>
                <a:lvl9pPr marL="38862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9pPr>
              </a:lstStyle>
              <a:p>
                <a:pPr marL="0" marR="0" lvl="0" indent="0" algn="l" defTabSz="957263" rtl="0" eaLnBrk="1" fontAlgn="auto" latinLnBrk="0" hangingPunct="1">
                  <a:lnSpc>
                    <a:spcPct val="100000"/>
                  </a:lnSpc>
                  <a:spcBef>
                    <a:spcPct val="0"/>
                  </a:spcBef>
                  <a:spcAft>
                    <a:spcPts val="0"/>
                  </a:spcAft>
                  <a:buClrTx/>
                  <a:buSzTx/>
                  <a:buFontTx/>
                  <a:buNone/>
                  <a:tabLst/>
                  <a:defRPr/>
                </a:pPr>
                <a:endParaRPr kumimoji="1" lang="ja-JP" altLang="en-US" sz="2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838" name="Rectangle 4140"/>
              <p:cNvSpPr>
                <a:spLocks noChangeArrowheads="1"/>
              </p:cNvSpPr>
              <p:nvPr/>
            </p:nvSpPr>
            <p:spPr bwMode="auto">
              <a:xfrm flipH="1">
                <a:off x="8693229" y="3303904"/>
                <a:ext cx="364958" cy="169790"/>
              </a:xfrm>
              <a:prstGeom prst="rect">
                <a:avLst/>
              </a:prstGeom>
              <a:noFill/>
              <a:ln w="9525">
                <a:solidFill>
                  <a:srgbClr val="4D4D4D"/>
                </a:solidFill>
                <a:miter lim="800000"/>
                <a:headEnd/>
                <a:tailEnd/>
              </a:ln>
              <a:extLst>
                <a:ext uri="{909E8E84-426E-40DD-AFC4-6F175D3DCCD1}">
                  <a14:hiddenFill xmlns:a14="http://schemas.microsoft.com/office/drawing/2010/main">
                    <a:solidFill>
                      <a:srgbClr val="FFFFFF"/>
                    </a:solidFill>
                  </a14:hiddenFill>
                </a:ext>
              </a:extLst>
            </p:spPr>
            <p:txBody>
              <a:bodyPr/>
              <a:lstStyle>
                <a:lvl1pPr defTabSz="957263">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游ゴシック" panose="020B0400000000000000" pitchFamily="34" charset="-128"/>
                  </a:defRPr>
                </a:lvl1pPr>
                <a:lvl2pPr marL="742950" indent="-285750" defTabSz="957263">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游ゴシック" panose="020B0400000000000000" pitchFamily="34" charset="-128"/>
                  </a:defRPr>
                </a:lvl2pPr>
                <a:lvl3pPr marL="1143000" indent="-228600" defTabSz="957263">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游ゴシック" panose="020B0400000000000000" pitchFamily="34" charset="-128"/>
                  </a:defRPr>
                </a:lvl3pPr>
                <a:lvl4pPr marL="1600200" indent="-228600" defTabSz="957263">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4pPr>
                <a:lvl5pPr marL="2057400" indent="-228600" defTabSz="957263">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5pPr>
                <a:lvl6pPr marL="25146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6pPr>
                <a:lvl7pPr marL="29718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7pPr>
                <a:lvl8pPr marL="34290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8pPr>
                <a:lvl9pPr marL="38862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9pPr>
              </a:lstStyle>
              <a:p>
                <a:pPr marL="0" marR="0" lvl="0" indent="0" algn="l" defTabSz="957263" rtl="0" eaLnBrk="1" fontAlgn="auto" latinLnBrk="0" hangingPunct="1">
                  <a:lnSpc>
                    <a:spcPct val="100000"/>
                  </a:lnSpc>
                  <a:spcBef>
                    <a:spcPct val="0"/>
                  </a:spcBef>
                  <a:spcAft>
                    <a:spcPts val="0"/>
                  </a:spcAft>
                  <a:buClrTx/>
                  <a:buSzTx/>
                  <a:buFontTx/>
                  <a:buNone/>
                  <a:tabLst/>
                  <a:defRPr/>
                </a:pPr>
                <a:endParaRPr kumimoji="1" lang="ja-JP" altLang="en-US" sz="2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839" name="Rectangle 4141"/>
              <p:cNvSpPr>
                <a:spLocks noChangeArrowheads="1"/>
              </p:cNvSpPr>
              <p:nvPr/>
            </p:nvSpPr>
            <p:spPr bwMode="auto">
              <a:xfrm flipH="1">
                <a:off x="8101362" y="3316599"/>
                <a:ext cx="504594" cy="15709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957263">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游ゴシック" panose="020B0400000000000000" pitchFamily="34" charset="-128"/>
                  </a:defRPr>
                </a:lvl1pPr>
                <a:lvl2pPr marL="742950" indent="-285750" defTabSz="957263">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游ゴシック" panose="020B0400000000000000" pitchFamily="34" charset="-128"/>
                  </a:defRPr>
                </a:lvl2pPr>
                <a:lvl3pPr marL="1143000" indent="-228600" defTabSz="957263">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游ゴシック" panose="020B0400000000000000" pitchFamily="34" charset="-128"/>
                  </a:defRPr>
                </a:lvl3pPr>
                <a:lvl4pPr marL="1600200" indent="-228600" defTabSz="957263">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4pPr>
                <a:lvl5pPr marL="2057400" indent="-228600" defTabSz="957263">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5pPr>
                <a:lvl6pPr marL="25146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6pPr>
                <a:lvl7pPr marL="29718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7pPr>
                <a:lvl8pPr marL="34290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8pPr>
                <a:lvl9pPr marL="38862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9pPr>
              </a:lstStyle>
              <a:p>
                <a:pPr marL="0" marR="0" lvl="0" indent="0" algn="l" defTabSz="957263" rtl="0" eaLnBrk="1" fontAlgn="auto" latinLnBrk="0" hangingPunct="1">
                  <a:lnSpc>
                    <a:spcPct val="100000"/>
                  </a:lnSpc>
                  <a:spcBef>
                    <a:spcPct val="0"/>
                  </a:spcBef>
                  <a:spcAft>
                    <a:spcPts val="0"/>
                  </a:spcAft>
                  <a:buClrTx/>
                  <a:buSzTx/>
                  <a:buFontTx/>
                  <a:buNone/>
                  <a:tabLst/>
                  <a:defRPr/>
                </a:pPr>
                <a:endParaRPr kumimoji="1" lang="ja-JP" altLang="en-US" sz="2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840" name="Rectangle 4142"/>
              <p:cNvSpPr>
                <a:spLocks noChangeArrowheads="1"/>
              </p:cNvSpPr>
              <p:nvPr/>
            </p:nvSpPr>
            <p:spPr bwMode="auto">
              <a:xfrm flipH="1">
                <a:off x="8101362" y="3316599"/>
                <a:ext cx="504594" cy="157095"/>
              </a:xfrm>
              <a:prstGeom prst="rect">
                <a:avLst/>
              </a:prstGeom>
              <a:noFill/>
              <a:ln w="9525">
                <a:solidFill>
                  <a:srgbClr val="4D4D4D"/>
                </a:solidFill>
                <a:miter lim="800000"/>
                <a:headEnd/>
                <a:tailEnd/>
              </a:ln>
              <a:extLst>
                <a:ext uri="{909E8E84-426E-40DD-AFC4-6F175D3DCCD1}">
                  <a14:hiddenFill xmlns:a14="http://schemas.microsoft.com/office/drawing/2010/main">
                    <a:solidFill>
                      <a:srgbClr val="FFFFFF"/>
                    </a:solidFill>
                  </a14:hiddenFill>
                </a:ext>
              </a:extLst>
            </p:spPr>
            <p:txBody>
              <a:bodyPr/>
              <a:lstStyle>
                <a:lvl1pPr defTabSz="957263">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游ゴシック" panose="020B0400000000000000" pitchFamily="34" charset="-128"/>
                  </a:defRPr>
                </a:lvl1pPr>
                <a:lvl2pPr marL="742950" indent="-285750" defTabSz="957263">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游ゴシック" panose="020B0400000000000000" pitchFamily="34" charset="-128"/>
                  </a:defRPr>
                </a:lvl2pPr>
                <a:lvl3pPr marL="1143000" indent="-228600" defTabSz="957263">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游ゴシック" panose="020B0400000000000000" pitchFamily="34" charset="-128"/>
                  </a:defRPr>
                </a:lvl3pPr>
                <a:lvl4pPr marL="1600200" indent="-228600" defTabSz="957263">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4pPr>
                <a:lvl5pPr marL="2057400" indent="-228600" defTabSz="957263">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5pPr>
                <a:lvl6pPr marL="25146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6pPr>
                <a:lvl7pPr marL="29718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7pPr>
                <a:lvl8pPr marL="34290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8pPr>
                <a:lvl9pPr marL="38862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9pPr>
              </a:lstStyle>
              <a:p>
                <a:pPr marL="0" marR="0" lvl="0" indent="0" algn="l" defTabSz="957263" rtl="0" eaLnBrk="1" fontAlgn="auto" latinLnBrk="0" hangingPunct="1">
                  <a:lnSpc>
                    <a:spcPct val="100000"/>
                  </a:lnSpc>
                  <a:spcBef>
                    <a:spcPct val="0"/>
                  </a:spcBef>
                  <a:spcAft>
                    <a:spcPts val="0"/>
                  </a:spcAft>
                  <a:buClrTx/>
                  <a:buSzTx/>
                  <a:buFontTx/>
                  <a:buNone/>
                  <a:tabLst/>
                  <a:defRPr/>
                </a:pPr>
                <a:endParaRPr kumimoji="1" lang="ja-JP" altLang="en-US" sz="2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841" name="Rectangle 4143"/>
              <p:cNvSpPr>
                <a:spLocks noChangeArrowheads="1"/>
              </p:cNvSpPr>
              <p:nvPr/>
            </p:nvSpPr>
            <p:spPr bwMode="auto">
              <a:xfrm flipH="1">
                <a:off x="7622156" y="3714892"/>
                <a:ext cx="433189" cy="490330"/>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957263">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游ゴシック" panose="020B0400000000000000" pitchFamily="34" charset="-128"/>
                  </a:defRPr>
                </a:lvl1pPr>
                <a:lvl2pPr marL="742950" indent="-285750" defTabSz="957263">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游ゴシック" panose="020B0400000000000000" pitchFamily="34" charset="-128"/>
                  </a:defRPr>
                </a:lvl2pPr>
                <a:lvl3pPr marL="1143000" indent="-228600" defTabSz="957263">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游ゴシック" panose="020B0400000000000000" pitchFamily="34" charset="-128"/>
                  </a:defRPr>
                </a:lvl3pPr>
                <a:lvl4pPr marL="1600200" indent="-228600" defTabSz="957263">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4pPr>
                <a:lvl5pPr marL="2057400" indent="-228600" defTabSz="957263">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5pPr>
                <a:lvl6pPr marL="25146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6pPr>
                <a:lvl7pPr marL="29718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7pPr>
                <a:lvl8pPr marL="34290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8pPr>
                <a:lvl9pPr marL="38862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9pPr>
              </a:lstStyle>
              <a:p>
                <a:pPr marL="0" marR="0" lvl="0" indent="0" algn="l" defTabSz="957263" rtl="0" eaLnBrk="1" fontAlgn="auto" latinLnBrk="0" hangingPunct="1">
                  <a:lnSpc>
                    <a:spcPct val="100000"/>
                  </a:lnSpc>
                  <a:spcBef>
                    <a:spcPct val="0"/>
                  </a:spcBef>
                  <a:spcAft>
                    <a:spcPts val="0"/>
                  </a:spcAft>
                  <a:buClrTx/>
                  <a:buSzTx/>
                  <a:buFontTx/>
                  <a:buNone/>
                  <a:tabLst/>
                  <a:defRPr/>
                </a:pPr>
                <a:endParaRPr kumimoji="1" lang="ja-JP" altLang="en-US" sz="2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842" name="Rectangle 4144"/>
              <p:cNvSpPr>
                <a:spLocks noChangeArrowheads="1"/>
              </p:cNvSpPr>
              <p:nvPr/>
            </p:nvSpPr>
            <p:spPr bwMode="auto">
              <a:xfrm flipH="1">
                <a:off x="7655478" y="3733934"/>
                <a:ext cx="366545" cy="19835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957263">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游ゴシック" panose="020B0400000000000000" pitchFamily="34" charset="-128"/>
                  </a:defRPr>
                </a:lvl1pPr>
                <a:lvl2pPr marL="742950" indent="-285750" defTabSz="957263">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游ゴシック" panose="020B0400000000000000" pitchFamily="34" charset="-128"/>
                  </a:defRPr>
                </a:lvl2pPr>
                <a:lvl3pPr marL="1143000" indent="-228600" defTabSz="957263">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游ゴシック" panose="020B0400000000000000" pitchFamily="34" charset="-128"/>
                  </a:defRPr>
                </a:lvl3pPr>
                <a:lvl4pPr marL="1600200" indent="-228600" defTabSz="957263">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4pPr>
                <a:lvl5pPr marL="2057400" indent="-228600" defTabSz="957263">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5pPr>
                <a:lvl6pPr marL="25146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6pPr>
                <a:lvl7pPr marL="29718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7pPr>
                <a:lvl8pPr marL="34290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8pPr>
                <a:lvl9pPr marL="38862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9pPr>
              </a:lstStyle>
              <a:p>
                <a:pPr marL="0" marR="0" lvl="0" indent="0" algn="l" defTabSz="957263" rtl="0" eaLnBrk="1" fontAlgn="auto" latinLnBrk="0" hangingPunct="1">
                  <a:lnSpc>
                    <a:spcPct val="100000"/>
                  </a:lnSpc>
                  <a:spcBef>
                    <a:spcPct val="0"/>
                  </a:spcBef>
                  <a:spcAft>
                    <a:spcPts val="0"/>
                  </a:spcAft>
                  <a:buClrTx/>
                  <a:buSzTx/>
                  <a:buFontTx/>
                  <a:buNone/>
                  <a:tabLst/>
                  <a:defRPr/>
                </a:pPr>
                <a:endParaRPr kumimoji="1" lang="ja-JP" altLang="en-US" sz="2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843" name="Rectangle 4145"/>
              <p:cNvSpPr>
                <a:spLocks noChangeArrowheads="1"/>
              </p:cNvSpPr>
              <p:nvPr/>
            </p:nvSpPr>
            <p:spPr bwMode="auto">
              <a:xfrm flipH="1">
                <a:off x="7655478" y="3733934"/>
                <a:ext cx="366545" cy="198354"/>
              </a:xfrm>
              <a:prstGeom prst="rect">
                <a:avLst/>
              </a:prstGeom>
              <a:noFill/>
              <a:ln w="9525">
                <a:solidFill>
                  <a:srgbClr val="4D4D4D"/>
                </a:solidFill>
                <a:miter lim="800000"/>
                <a:headEnd/>
                <a:tailEnd/>
              </a:ln>
              <a:extLst>
                <a:ext uri="{909E8E84-426E-40DD-AFC4-6F175D3DCCD1}">
                  <a14:hiddenFill xmlns:a14="http://schemas.microsoft.com/office/drawing/2010/main">
                    <a:solidFill>
                      <a:srgbClr val="FFFFFF"/>
                    </a:solidFill>
                  </a14:hiddenFill>
                </a:ext>
              </a:extLst>
            </p:spPr>
            <p:txBody>
              <a:bodyPr/>
              <a:lstStyle>
                <a:lvl1pPr defTabSz="957263">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游ゴシック" panose="020B0400000000000000" pitchFamily="34" charset="-128"/>
                  </a:defRPr>
                </a:lvl1pPr>
                <a:lvl2pPr marL="742950" indent="-285750" defTabSz="957263">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游ゴシック" panose="020B0400000000000000" pitchFamily="34" charset="-128"/>
                  </a:defRPr>
                </a:lvl2pPr>
                <a:lvl3pPr marL="1143000" indent="-228600" defTabSz="957263">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游ゴシック" panose="020B0400000000000000" pitchFamily="34" charset="-128"/>
                  </a:defRPr>
                </a:lvl3pPr>
                <a:lvl4pPr marL="1600200" indent="-228600" defTabSz="957263">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4pPr>
                <a:lvl5pPr marL="2057400" indent="-228600" defTabSz="957263">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5pPr>
                <a:lvl6pPr marL="25146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6pPr>
                <a:lvl7pPr marL="29718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7pPr>
                <a:lvl8pPr marL="34290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8pPr>
                <a:lvl9pPr marL="38862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9pPr>
              </a:lstStyle>
              <a:p>
                <a:pPr marL="0" marR="0" lvl="0" indent="0" algn="l" defTabSz="957263" rtl="0" eaLnBrk="1" fontAlgn="auto" latinLnBrk="0" hangingPunct="1">
                  <a:lnSpc>
                    <a:spcPct val="100000"/>
                  </a:lnSpc>
                  <a:spcBef>
                    <a:spcPct val="0"/>
                  </a:spcBef>
                  <a:spcAft>
                    <a:spcPts val="0"/>
                  </a:spcAft>
                  <a:buClrTx/>
                  <a:buSzTx/>
                  <a:buFontTx/>
                  <a:buNone/>
                  <a:tabLst/>
                  <a:defRPr/>
                </a:pPr>
                <a:endParaRPr kumimoji="1" lang="ja-JP" altLang="en-US" sz="2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844" name="Line 4146"/>
              <p:cNvSpPr>
                <a:spLocks noChangeShapeType="1"/>
              </p:cNvSpPr>
              <p:nvPr/>
            </p:nvSpPr>
            <p:spPr bwMode="auto">
              <a:xfrm flipH="1">
                <a:off x="7655478" y="4205222"/>
                <a:ext cx="366545" cy="0"/>
              </a:xfrm>
              <a:prstGeom prst="line">
                <a:avLst/>
              </a:prstGeom>
              <a:noFill/>
              <a:ln w="9525">
                <a:solidFill>
                  <a:srgbClr val="4D4D4D"/>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IN"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45" name="Line 4147"/>
              <p:cNvSpPr>
                <a:spLocks noChangeShapeType="1"/>
              </p:cNvSpPr>
              <p:nvPr/>
            </p:nvSpPr>
            <p:spPr bwMode="auto">
              <a:xfrm flipH="1">
                <a:off x="7601528" y="3253126"/>
                <a:ext cx="1512197" cy="0"/>
              </a:xfrm>
              <a:prstGeom prst="line">
                <a:avLst/>
              </a:prstGeom>
              <a:noFill/>
              <a:ln w="9525">
                <a:solidFill>
                  <a:srgbClr val="4D4D4D"/>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IN"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46" name="Line 4148"/>
              <p:cNvSpPr>
                <a:spLocks noChangeShapeType="1"/>
              </p:cNvSpPr>
              <p:nvPr/>
            </p:nvSpPr>
            <p:spPr bwMode="auto">
              <a:xfrm flipH="1" flipV="1">
                <a:off x="9113724" y="3253126"/>
                <a:ext cx="0" cy="450659"/>
              </a:xfrm>
              <a:prstGeom prst="line">
                <a:avLst/>
              </a:prstGeom>
              <a:noFill/>
              <a:ln w="9525">
                <a:solidFill>
                  <a:srgbClr val="4D4D4D"/>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IN"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47" name="Line 4149"/>
              <p:cNvSpPr>
                <a:spLocks noChangeShapeType="1"/>
              </p:cNvSpPr>
              <p:nvPr/>
            </p:nvSpPr>
            <p:spPr bwMode="auto">
              <a:xfrm flipH="1" flipV="1">
                <a:off x="7601528" y="3253126"/>
                <a:ext cx="0" cy="450659"/>
              </a:xfrm>
              <a:prstGeom prst="line">
                <a:avLst/>
              </a:prstGeom>
              <a:noFill/>
              <a:ln w="9525">
                <a:solidFill>
                  <a:srgbClr val="4D4D4D"/>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IN"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48" name="Rectangle 4150"/>
              <p:cNvSpPr>
                <a:spLocks noChangeArrowheads="1"/>
              </p:cNvSpPr>
              <p:nvPr/>
            </p:nvSpPr>
            <p:spPr bwMode="auto">
              <a:xfrm flipH="1">
                <a:off x="7815743" y="4183007"/>
                <a:ext cx="46016" cy="250719"/>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957263">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游ゴシック" panose="020B0400000000000000" pitchFamily="34" charset="-128"/>
                  </a:defRPr>
                </a:lvl1pPr>
                <a:lvl2pPr marL="742950" indent="-285750" defTabSz="957263">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游ゴシック" panose="020B0400000000000000" pitchFamily="34" charset="-128"/>
                  </a:defRPr>
                </a:lvl2pPr>
                <a:lvl3pPr marL="1143000" indent="-228600" defTabSz="957263">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游ゴシック" panose="020B0400000000000000" pitchFamily="34" charset="-128"/>
                  </a:defRPr>
                </a:lvl3pPr>
                <a:lvl4pPr marL="1600200" indent="-228600" defTabSz="957263">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4pPr>
                <a:lvl5pPr marL="2057400" indent="-228600" defTabSz="957263">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5pPr>
                <a:lvl6pPr marL="25146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6pPr>
                <a:lvl7pPr marL="29718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7pPr>
                <a:lvl8pPr marL="34290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8pPr>
                <a:lvl9pPr marL="38862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9pPr>
              </a:lstStyle>
              <a:p>
                <a:pPr marL="0" marR="0" lvl="0" indent="0" algn="l" defTabSz="957263" rtl="0" eaLnBrk="1" fontAlgn="auto" latinLnBrk="0" hangingPunct="1">
                  <a:lnSpc>
                    <a:spcPct val="100000"/>
                  </a:lnSpc>
                  <a:spcBef>
                    <a:spcPct val="0"/>
                  </a:spcBef>
                  <a:spcAft>
                    <a:spcPts val="0"/>
                  </a:spcAft>
                  <a:buClrTx/>
                  <a:buSzTx/>
                  <a:buFontTx/>
                  <a:buNone/>
                  <a:tabLst/>
                  <a:defRPr/>
                </a:pPr>
                <a:endParaRPr kumimoji="1" lang="ja-JP" altLang="en-US" sz="2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849" name="Line 4151"/>
              <p:cNvSpPr>
                <a:spLocks noChangeShapeType="1"/>
              </p:cNvSpPr>
              <p:nvPr/>
            </p:nvSpPr>
            <p:spPr bwMode="auto">
              <a:xfrm flipH="1" flipV="1">
                <a:off x="7828437" y="4205222"/>
                <a:ext cx="0" cy="207874"/>
              </a:xfrm>
              <a:prstGeom prst="line">
                <a:avLst/>
              </a:prstGeom>
              <a:noFill/>
              <a:ln w="9525">
                <a:solidFill>
                  <a:srgbClr val="4D4D4D"/>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IN"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50" name="Line 4152"/>
              <p:cNvSpPr>
                <a:spLocks noChangeShapeType="1"/>
              </p:cNvSpPr>
              <p:nvPr/>
            </p:nvSpPr>
            <p:spPr bwMode="auto">
              <a:xfrm flipH="1" flipV="1">
                <a:off x="7861759" y="4205222"/>
                <a:ext cx="0" cy="207874"/>
              </a:xfrm>
              <a:prstGeom prst="line">
                <a:avLst/>
              </a:prstGeom>
              <a:noFill/>
              <a:ln w="9525">
                <a:solidFill>
                  <a:srgbClr val="4D4D4D"/>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IN"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851" name="Group 7056"/>
              <p:cNvGrpSpPr>
                <a:grpSpLocks/>
              </p:cNvGrpSpPr>
              <p:nvPr/>
            </p:nvGrpSpPr>
            <p:grpSpPr bwMode="auto">
              <a:xfrm>
                <a:off x="8854388" y="4030029"/>
                <a:ext cx="192719" cy="113008"/>
                <a:chOff x="1192" y="3295"/>
                <a:chExt cx="115" cy="158"/>
              </a:xfrm>
            </p:grpSpPr>
            <p:sp>
              <p:nvSpPr>
                <p:cNvPr id="1029" name="Rectangle 4153"/>
                <p:cNvSpPr>
                  <a:spLocks noChangeArrowheads="1"/>
                </p:cNvSpPr>
                <p:nvPr/>
              </p:nvSpPr>
              <p:spPr bwMode="auto">
                <a:xfrm flipH="1">
                  <a:off x="1296" y="3296"/>
                  <a:ext cx="11" cy="158"/>
                </a:xfrm>
                <a:prstGeom prst="rect">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957263">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游ゴシック" panose="020B0400000000000000" pitchFamily="34" charset="-128"/>
                    </a:defRPr>
                  </a:lvl1pPr>
                  <a:lvl2pPr marL="742950" indent="-285750" defTabSz="957263">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游ゴシック" panose="020B0400000000000000" pitchFamily="34" charset="-128"/>
                    </a:defRPr>
                  </a:lvl2pPr>
                  <a:lvl3pPr marL="1143000" indent="-228600" defTabSz="957263">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游ゴシック" panose="020B0400000000000000" pitchFamily="34" charset="-128"/>
                    </a:defRPr>
                  </a:lvl3pPr>
                  <a:lvl4pPr marL="1600200" indent="-228600" defTabSz="957263">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4pPr>
                  <a:lvl5pPr marL="2057400" indent="-228600" defTabSz="957263">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5pPr>
                  <a:lvl6pPr marL="25146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6pPr>
                  <a:lvl7pPr marL="29718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7pPr>
                  <a:lvl8pPr marL="34290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8pPr>
                  <a:lvl9pPr marL="38862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9pPr>
                </a:lstStyle>
                <a:p>
                  <a:pPr marL="0" marR="0" lvl="0" indent="0" algn="l" defTabSz="957263" rtl="0" eaLnBrk="1" fontAlgn="auto" latinLnBrk="0" hangingPunct="1">
                    <a:lnSpc>
                      <a:spcPct val="100000"/>
                    </a:lnSpc>
                    <a:spcBef>
                      <a:spcPct val="0"/>
                    </a:spcBef>
                    <a:spcAft>
                      <a:spcPts val="0"/>
                    </a:spcAft>
                    <a:buClrTx/>
                    <a:buSzTx/>
                    <a:buFontTx/>
                    <a:buNone/>
                    <a:tabLst/>
                    <a:defRPr/>
                  </a:pPr>
                  <a:endParaRPr kumimoji="1" lang="ja-JP" altLang="en-US" sz="2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030" name="Rectangle 4154"/>
                <p:cNvSpPr>
                  <a:spLocks noChangeArrowheads="1"/>
                </p:cNvSpPr>
                <p:nvPr/>
              </p:nvSpPr>
              <p:spPr bwMode="auto">
                <a:xfrm flipH="1">
                  <a:off x="1296" y="3296"/>
                  <a:ext cx="11" cy="15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defTabSz="957263">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游ゴシック" panose="020B0400000000000000" pitchFamily="34" charset="-128"/>
                    </a:defRPr>
                  </a:lvl1pPr>
                  <a:lvl2pPr marL="742950" indent="-285750" defTabSz="957263">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游ゴシック" panose="020B0400000000000000" pitchFamily="34" charset="-128"/>
                    </a:defRPr>
                  </a:lvl2pPr>
                  <a:lvl3pPr marL="1143000" indent="-228600" defTabSz="957263">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游ゴシック" panose="020B0400000000000000" pitchFamily="34" charset="-128"/>
                    </a:defRPr>
                  </a:lvl3pPr>
                  <a:lvl4pPr marL="1600200" indent="-228600" defTabSz="957263">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4pPr>
                  <a:lvl5pPr marL="2057400" indent="-228600" defTabSz="957263">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5pPr>
                  <a:lvl6pPr marL="25146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6pPr>
                  <a:lvl7pPr marL="29718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7pPr>
                  <a:lvl8pPr marL="34290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8pPr>
                  <a:lvl9pPr marL="38862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9pPr>
                </a:lstStyle>
                <a:p>
                  <a:pPr marL="0" marR="0" lvl="0" indent="0" algn="l" defTabSz="957263" rtl="0" eaLnBrk="1" fontAlgn="auto" latinLnBrk="0" hangingPunct="1">
                    <a:lnSpc>
                      <a:spcPct val="100000"/>
                    </a:lnSpc>
                    <a:spcBef>
                      <a:spcPct val="0"/>
                    </a:spcBef>
                    <a:spcAft>
                      <a:spcPts val="0"/>
                    </a:spcAft>
                    <a:buClrTx/>
                    <a:buSzTx/>
                    <a:buFontTx/>
                    <a:buNone/>
                    <a:tabLst/>
                    <a:defRPr/>
                  </a:pPr>
                  <a:endParaRPr kumimoji="1" lang="ja-JP" altLang="en-US" sz="2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031" name="Rectangle 4155"/>
                <p:cNvSpPr>
                  <a:spLocks noChangeArrowheads="1"/>
                </p:cNvSpPr>
                <p:nvPr/>
              </p:nvSpPr>
              <p:spPr bwMode="auto">
                <a:xfrm flipH="1">
                  <a:off x="1288" y="3296"/>
                  <a:ext cx="8" cy="158"/>
                </a:xfrm>
                <a:prstGeom prst="rect">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957263">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游ゴシック" panose="020B0400000000000000" pitchFamily="34" charset="-128"/>
                    </a:defRPr>
                  </a:lvl1pPr>
                  <a:lvl2pPr marL="742950" indent="-285750" defTabSz="957263">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游ゴシック" panose="020B0400000000000000" pitchFamily="34" charset="-128"/>
                    </a:defRPr>
                  </a:lvl2pPr>
                  <a:lvl3pPr marL="1143000" indent="-228600" defTabSz="957263">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游ゴシック" panose="020B0400000000000000" pitchFamily="34" charset="-128"/>
                    </a:defRPr>
                  </a:lvl3pPr>
                  <a:lvl4pPr marL="1600200" indent="-228600" defTabSz="957263">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4pPr>
                  <a:lvl5pPr marL="2057400" indent="-228600" defTabSz="957263">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5pPr>
                  <a:lvl6pPr marL="25146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6pPr>
                  <a:lvl7pPr marL="29718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7pPr>
                  <a:lvl8pPr marL="34290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8pPr>
                  <a:lvl9pPr marL="38862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9pPr>
                </a:lstStyle>
                <a:p>
                  <a:pPr marL="0" marR="0" lvl="0" indent="0" algn="l" defTabSz="957263" rtl="0" eaLnBrk="1" fontAlgn="auto" latinLnBrk="0" hangingPunct="1">
                    <a:lnSpc>
                      <a:spcPct val="100000"/>
                    </a:lnSpc>
                    <a:spcBef>
                      <a:spcPct val="0"/>
                    </a:spcBef>
                    <a:spcAft>
                      <a:spcPts val="0"/>
                    </a:spcAft>
                    <a:buClrTx/>
                    <a:buSzTx/>
                    <a:buFontTx/>
                    <a:buNone/>
                    <a:tabLst/>
                    <a:defRPr/>
                  </a:pPr>
                  <a:endParaRPr kumimoji="1" lang="ja-JP" altLang="en-US" sz="2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032" name="Rectangle 4156"/>
                <p:cNvSpPr>
                  <a:spLocks noChangeArrowheads="1"/>
                </p:cNvSpPr>
                <p:nvPr/>
              </p:nvSpPr>
              <p:spPr bwMode="auto">
                <a:xfrm flipH="1">
                  <a:off x="1288" y="3296"/>
                  <a:ext cx="8" cy="15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defTabSz="957263">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游ゴシック" panose="020B0400000000000000" pitchFamily="34" charset="-128"/>
                    </a:defRPr>
                  </a:lvl1pPr>
                  <a:lvl2pPr marL="742950" indent="-285750" defTabSz="957263">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游ゴシック" panose="020B0400000000000000" pitchFamily="34" charset="-128"/>
                    </a:defRPr>
                  </a:lvl2pPr>
                  <a:lvl3pPr marL="1143000" indent="-228600" defTabSz="957263">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游ゴシック" panose="020B0400000000000000" pitchFamily="34" charset="-128"/>
                    </a:defRPr>
                  </a:lvl3pPr>
                  <a:lvl4pPr marL="1600200" indent="-228600" defTabSz="957263">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4pPr>
                  <a:lvl5pPr marL="2057400" indent="-228600" defTabSz="957263">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5pPr>
                  <a:lvl6pPr marL="25146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6pPr>
                  <a:lvl7pPr marL="29718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7pPr>
                  <a:lvl8pPr marL="34290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8pPr>
                  <a:lvl9pPr marL="38862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9pPr>
                </a:lstStyle>
                <a:p>
                  <a:pPr marL="0" marR="0" lvl="0" indent="0" algn="l" defTabSz="957263" rtl="0" eaLnBrk="1" fontAlgn="auto" latinLnBrk="0" hangingPunct="1">
                    <a:lnSpc>
                      <a:spcPct val="100000"/>
                    </a:lnSpc>
                    <a:spcBef>
                      <a:spcPct val="0"/>
                    </a:spcBef>
                    <a:spcAft>
                      <a:spcPts val="0"/>
                    </a:spcAft>
                    <a:buClrTx/>
                    <a:buSzTx/>
                    <a:buFontTx/>
                    <a:buNone/>
                    <a:tabLst/>
                    <a:defRPr/>
                  </a:pPr>
                  <a:endParaRPr kumimoji="1" lang="ja-JP" altLang="en-US" sz="2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033" name="Rectangle 4157"/>
                <p:cNvSpPr>
                  <a:spLocks noChangeArrowheads="1"/>
                </p:cNvSpPr>
                <p:nvPr/>
              </p:nvSpPr>
              <p:spPr bwMode="auto">
                <a:xfrm flipH="1">
                  <a:off x="1276" y="3296"/>
                  <a:ext cx="12" cy="158"/>
                </a:xfrm>
                <a:prstGeom prst="rect">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957263">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游ゴシック" panose="020B0400000000000000" pitchFamily="34" charset="-128"/>
                    </a:defRPr>
                  </a:lvl1pPr>
                  <a:lvl2pPr marL="742950" indent="-285750" defTabSz="957263">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游ゴシック" panose="020B0400000000000000" pitchFamily="34" charset="-128"/>
                    </a:defRPr>
                  </a:lvl2pPr>
                  <a:lvl3pPr marL="1143000" indent="-228600" defTabSz="957263">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游ゴシック" panose="020B0400000000000000" pitchFamily="34" charset="-128"/>
                    </a:defRPr>
                  </a:lvl3pPr>
                  <a:lvl4pPr marL="1600200" indent="-228600" defTabSz="957263">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4pPr>
                  <a:lvl5pPr marL="2057400" indent="-228600" defTabSz="957263">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5pPr>
                  <a:lvl6pPr marL="25146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6pPr>
                  <a:lvl7pPr marL="29718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7pPr>
                  <a:lvl8pPr marL="34290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8pPr>
                  <a:lvl9pPr marL="38862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9pPr>
                </a:lstStyle>
                <a:p>
                  <a:pPr marL="0" marR="0" lvl="0" indent="0" algn="l" defTabSz="957263" rtl="0" eaLnBrk="1" fontAlgn="auto" latinLnBrk="0" hangingPunct="1">
                    <a:lnSpc>
                      <a:spcPct val="100000"/>
                    </a:lnSpc>
                    <a:spcBef>
                      <a:spcPct val="0"/>
                    </a:spcBef>
                    <a:spcAft>
                      <a:spcPts val="0"/>
                    </a:spcAft>
                    <a:buClrTx/>
                    <a:buSzTx/>
                    <a:buFontTx/>
                    <a:buNone/>
                    <a:tabLst/>
                    <a:defRPr/>
                  </a:pPr>
                  <a:endParaRPr kumimoji="1" lang="ja-JP" altLang="en-US" sz="2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034" name="Rectangle 4158"/>
                <p:cNvSpPr>
                  <a:spLocks noChangeArrowheads="1"/>
                </p:cNvSpPr>
                <p:nvPr/>
              </p:nvSpPr>
              <p:spPr bwMode="auto">
                <a:xfrm flipH="1">
                  <a:off x="1276" y="3296"/>
                  <a:ext cx="12" cy="15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defTabSz="957263">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游ゴシック" panose="020B0400000000000000" pitchFamily="34" charset="-128"/>
                    </a:defRPr>
                  </a:lvl1pPr>
                  <a:lvl2pPr marL="742950" indent="-285750" defTabSz="957263">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游ゴシック" panose="020B0400000000000000" pitchFamily="34" charset="-128"/>
                    </a:defRPr>
                  </a:lvl2pPr>
                  <a:lvl3pPr marL="1143000" indent="-228600" defTabSz="957263">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游ゴシック" panose="020B0400000000000000" pitchFamily="34" charset="-128"/>
                    </a:defRPr>
                  </a:lvl3pPr>
                  <a:lvl4pPr marL="1600200" indent="-228600" defTabSz="957263">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4pPr>
                  <a:lvl5pPr marL="2057400" indent="-228600" defTabSz="957263">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5pPr>
                  <a:lvl6pPr marL="25146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6pPr>
                  <a:lvl7pPr marL="29718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7pPr>
                  <a:lvl8pPr marL="34290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8pPr>
                  <a:lvl9pPr marL="38862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9pPr>
                </a:lstStyle>
                <a:p>
                  <a:pPr marL="0" marR="0" lvl="0" indent="0" algn="l" defTabSz="957263" rtl="0" eaLnBrk="1" fontAlgn="auto" latinLnBrk="0" hangingPunct="1">
                    <a:lnSpc>
                      <a:spcPct val="100000"/>
                    </a:lnSpc>
                    <a:spcBef>
                      <a:spcPct val="0"/>
                    </a:spcBef>
                    <a:spcAft>
                      <a:spcPts val="0"/>
                    </a:spcAft>
                    <a:buClrTx/>
                    <a:buSzTx/>
                    <a:buFontTx/>
                    <a:buNone/>
                    <a:tabLst/>
                    <a:defRPr/>
                  </a:pPr>
                  <a:endParaRPr kumimoji="1" lang="ja-JP" altLang="en-US" sz="2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035" name="Rectangle 4159"/>
                <p:cNvSpPr>
                  <a:spLocks noChangeArrowheads="1"/>
                </p:cNvSpPr>
                <p:nvPr/>
              </p:nvSpPr>
              <p:spPr bwMode="auto">
                <a:xfrm flipH="1">
                  <a:off x="1263" y="3296"/>
                  <a:ext cx="12" cy="158"/>
                </a:xfrm>
                <a:prstGeom prst="rect">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957263">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游ゴシック" panose="020B0400000000000000" pitchFamily="34" charset="-128"/>
                    </a:defRPr>
                  </a:lvl1pPr>
                  <a:lvl2pPr marL="742950" indent="-285750" defTabSz="957263">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游ゴシック" panose="020B0400000000000000" pitchFamily="34" charset="-128"/>
                    </a:defRPr>
                  </a:lvl2pPr>
                  <a:lvl3pPr marL="1143000" indent="-228600" defTabSz="957263">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游ゴシック" panose="020B0400000000000000" pitchFamily="34" charset="-128"/>
                    </a:defRPr>
                  </a:lvl3pPr>
                  <a:lvl4pPr marL="1600200" indent="-228600" defTabSz="957263">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4pPr>
                  <a:lvl5pPr marL="2057400" indent="-228600" defTabSz="957263">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5pPr>
                  <a:lvl6pPr marL="25146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6pPr>
                  <a:lvl7pPr marL="29718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7pPr>
                  <a:lvl8pPr marL="34290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8pPr>
                  <a:lvl9pPr marL="38862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9pPr>
                </a:lstStyle>
                <a:p>
                  <a:pPr marL="0" marR="0" lvl="0" indent="0" algn="l" defTabSz="957263" rtl="0" eaLnBrk="1" fontAlgn="auto" latinLnBrk="0" hangingPunct="1">
                    <a:lnSpc>
                      <a:spcPct val="100000"/>
                    </a:lnSpc>
                    <a:spcBef>
                      <a:spcPct val="0"/>
                    </a:spcBef>
                    <a:spcAft>
                      <a:spcPts val="0"/>
                    </a:spcAft>
                    <a:buClrTx/>
                    <a:buSzTx/>
                    <a:buFontTx/>
                    <a:buNone/>
                    <a:tabLst/>
                    <a:defRPr/>
                  </a:pPr>
                  <a:endParaRPr kumimoji="1" lang="ja-JP" altLang="en-US" sz="2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036" name="Rectangle 4160"/>
                <p:cNvSpPr>
                  <a:spLocks noChangeArrowheads="1"/>
                </p:cNvSpPr>
                <p:nvPr/>
              </p:nvSpPr>
              <p:spPr bwMode="auto">
                <a:xfrm flipH="1">
                  <a:off x="1263" y="3296"/>
                  <a:ext cx="12" cy="15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defTabSz="957263">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游ゴシック" panose="020B0400000000000000" pitchFamily="34" charset="-128"/>
                    </a:defRPr>
                  </a:lvl1pPr>
                  <a:lvl2pPr marL="742950" indent="-285750" defTabSz="957263">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游ゴシック" panose="020B0400000000000000" pitchFamily="34" charset="-128"/>
                    </a:defRPr>
                  </a:lvl2pPr>
                  <a:lvl3pPr marL="1143000" indent="-228600" defTabSz="957263">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游ゴシック" panose="020B0400000000000000" pitchFamily="34" charset="-128"/>
                    </a:defRPr>
                  </a:lvl3pPr>
                  <a:lvl4pPr marL="1600200" indent="-228600" defTabSz="957263">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4pPr>
                  <a:lvl5pPr marL="2057400" indent="-228600" defTabSz="957263">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5pPr>
                  <a:lvl6pPr marL="25146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6pPr>
                  <a:lvl7pPr marL="29718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7pPr>
                  <a:lvl8pPr marL="34290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8pPr>
                  <a:lvl9pPr marL="38862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9pPr>
                </a:lstStyle>
                <a:p>
                  <a:pPr marL="0" marR="0" lvl="0" indent="0" algn="l" defTabSz="957263" rtl="0" eaLnBrk="1" fontAlgn="auto" latinLnBrk="0" hangingPunct="1">
                    <a:lnSpc>
                      <a:spcPct val="100000"/>
                    </a:lnSpc>
                    <a:spcBef>
                      <a:spcPct val="0"/>
                    </a:spcBef>
                    <a:spcAft>
                      <a:spcPts val="0"/>
                    </a:spcAft>
                    <a:buClrTx/>
                    <a:buSzTx/>
                    <a:buFontTx/>
                    <a:buNone/>
                    <a:tabLst/>
                    <a:defRPr/>
                  </a:pPr>
                  <a:endParaRPr kumimoji="1" lang="ja-JP" altLang="en-US" sz="2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037" name="Rectangle 4161"/>
                <p:cNvSpPr>
                  <a:spLocks noChangeArrowheads="1"/>
                </p:cNvSpPr>
                <p:nvPr/>
              </p:nvSpPr>
              <p:spPr bwMode="auto">
                <a:xfrm flipH="1">
                  <a:off x="1250" y="3296"/>
                  <a:ext cx="13" cy="158"/>
                </a:xfrm>
                <a:prstGeom prst="rect">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957263">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游ゴシック" panose="020B0400000000000000" pitchFamily="34" charset="-128"/>
                    </a:defRPr>
                  </a:lvl1pPr>
                  <a:lvl2pPr marL="742950" indent="-285750" defTabSz="957263">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游ゴシック" panose="020B0400000000000000" pitchFamily="34" charset="-128"/>
                    </a:defRPr>
                  </a:lvl2pPr>
                  <a:lvl3pPr marL="1143000" indent="-228600" defTabSz="957263">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游ゴシック" panose="020B0400000000000000" pitchFamily="34" charset="-128"/>
                    </a:defRPr>
                  </a:lvl3pPr>
                  <a:lvl4pPr marL="1600200" indent="-228600" defTabSz="957263">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4pPr>
                  <a:lvl5pPr marL="2057400" indent="-228600" defTabSz="957263">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5pPr>
                  <a:lvl6pPr marL="25146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6pPr>
                  <a:lvl7pPr marL="29718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7pPr>
                  <a:lvl8pPr marL="34290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8pPr>
                  <a:lvl9pPr marL="38862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9pPr>
                </a:lstStyle>
                <a:p>
                  <a:pPr marL="0" marR="0" lvl="0" indent="0" algn="l" defTabSz="957263" rtl="0" eaLnBrk="1" fontAlgn="auto" latinLnBrk="0" hangingPunct="1">
                    <a:lnSpc>
                      <a:spcPct val="100000"/>
                    </a:lnSpc>
                    <a:spcBef>
                      <a:spcPct val="0"/>
                    </a:spcBef>
                    <a:spcAft>
                      <a:spcPts val="0"/>
                    </a:spcAft>
                    <a:buClrTx/>
                    <a:buSzTx/>
                    <a:buFontTx/>
                    <a:buNone/>
                    <a:tabLst/>
                    <a:defRPr/>
                  </a:pPr>
                  <a:endParaRPr kumimoji="1" lang="ja-JP" altLang="en-US" sz="2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038" name="Rectangle 4162"/>
                <p:cNvSpPr>
                  <a:spLocks noChangeArrowheads="1"/>
                </p:cNvSpPr>
                <p:nvPr/>
              </p:nvSpPr>
              <p:spPr bwMode="auto">
                <a:xfrm flipH="1">
                  <a:off x="1250" y="3296"/>
                  <a:ext cx="13" cy="15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defTabSz="957263">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游ゴシック" panose="020B0400000000000000" pitchFamily="34" charset="-128"/>
                    </a:defRPr>
                  </a:lvl1pPr>
                  <a:lvl2pPr marL="742950" indent="-285750" defTabSz="957263">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游ゴシック" panose="020B0400000000000000" pitchFamily="34" charset="-128"/>
                    </a:defRPr>
                  </a:lvl2pPr>
                  <a:lvl3pPr marL="1143000" indent="-228600" defTabSz="957263">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游ゴシック" panose="020B0400000000000000" pitchFamily="34" charset="-128"/>
                    </a:defRPr>
                  </a:lvl3pPr>
                  <a:lvl4pPr marL="1600200" indent="-228600" defTabSz="957263">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4pPr>
                  <a:lvl5pPr marL="2057400" indent="-228600" defTabSz="957263">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5pPr>
                  <a:lvl6pPr marL="25146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6pPr>
                  <a:lvl7pPr marL="29718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7pPr>
                  <a:lvl8pPr marL="34290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8pPr>
                  <a:lvl9pPr marL="38862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9pPr>
                </a:lstStyle>
                <a:p>
                  <a:pPr marL="0" marR="0" lvl="0" indent="0" algn="l" defTabSz="957263" rtl="0" eaLnBrk="1" fontAlgn="auto" latinLnBrk="0" hangingPunct="1">
                    <a:lnSpc>
                      <a:spcPct val="100000"/>
                    </a:lnSpc>
                    <a:spcBef>
                      <a:spcPct val="0"/>
                    </a:spcBef>
                    <a:spcAft>
                      <a:spcPts val="0"/>
                    </a:spcAft>
                    <a:buClrTx/>
                    <a:buSzTx/>
                    <a:buFontTx/>
                    <a:buNone/>
                    <a:tabLst/>
                    <a:defRPr/>
                  </a:pPr>
                  <a:endParaRPr kumimoji="1" lang="ja-JP" altLang="en-US" sz="2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039" name="Rectangle 4163"/>
                <p:cNvSpPr>
                  <a:spLocks noChangeArrowheads="1"/>
                </p:cNvSpPr>
                <p:nvPr/>
              </p:nvSpPr>
              <p:spPr bwMode="auto">
                <a:xfrm flipH="1">
                  <a:off x="1238" y="3296"/>
                  <a:ext cx="12" cy="158"/>
                </a:xfrm>
                <a:prstGeom prst="rect">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957263">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游ゴシック" panose="020B0400000000000000" pitchFamily="34" charset="-128"/>
                    </a:defRPr>
                  </a:lvl1pPr>
                  <a:lvl2pPr marL="742950" indent="-285750" defTabSz="957263">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游ゴシック" panose="020B0400000000000000" pitchFamily="34" charset="-128"/>
                    </a:defRPr>
                  </a:lvl2pPr>
                  <a:lvl3pPr marL="1143000" indent="-228600" defTabSz="957263">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游ゴシック" panose="020B0400000000000000" pitchFamily="34" charset="-128"/>
                    </a:defRPr>
                  </a:lvl3pPr>
                  <a:lvl4pPr marL="1600200" indent="-228600" defTabSz="957263">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4pPr>
                  <a:lvl5pPr marL="2057400" indent="-228600" defTabSz="957263">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5pPr>
                  <a:lvl6pPr marL="25146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6pPr>
                  <a:lvl7pPr marL="29718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7pPr>
                  <a:lvl8pPr marL="34290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8pPr>
                  <a:lvl9pPr marL="38862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9pPr>
                </a:lstStyle>
                <a:p>
                  <a:pPr marL="0" marR="0" lvl="0" indent="0" algn="l" defTabSz="957263" rtl="0" eaLnBrk="1" fontAlgn="auto" latinLnBrk="0" hangingPunct="1">
                    <a:lnSpc>
                      <a:spcPct val="100000"/>
                    </a:lnSpc>
                    <a:spcBef>
                      <a:spcPct val="0"/>
                    </a:spcBef>
                    <a:spcAft>
                      <a:spcPts val="0"/>
                    </a:spcAft>
                    <a:buClrTx/>
                    <a:buSzTx/>
                    <a:buFontTx/>
                    <a:buNone/>
                    <a:tabLst/>
                    <a:defRPr/>
                  </a:pPr>
                  <a:endParaRPr kumimoji="1" lang="ja-JP" altLang="en-US" sz="2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040" name="Rectangle 4164"/>
                <p:cNvSpPr>
                  <a:spLocks noChangeArrowheads="1"/>
                </p:cNvSpPr>
                <p:nvPr/>
              </p:nvSpPr>
              <p:spPr bwMode="auto">
                <a:xfrm flipH="1">
                  <a:off x="1238" y="3296"/>
                  <a:ext cx="12" cy="15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defTabSz="957263">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游ゴシック" panose="020B0400000000000000" pitchFamily="34" charset="-128"/>
                    </a:defRPr>
                  </a:lvl1pPr>
                  <a:lvl2pPr marL="742950" indent="-285750" defTabSz="957263">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游ゴシック" panose="020B0400000000000000" pitchFamily="34" charset="-128"/>
                    </a:defRPr>
                  </a:lvl2pPr>
                  <a:lvl3pPr marL="1143000" indent="-228600" defTabSz="957263">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游ゴシック" panose="020B0400000000000000" pitchFamily="34" charset="-128"/>
                    </a:defRPr>
                  </a:lvl3pPr>
                  <a:lvl4pPr marL="1600200" indent="-228600" defTabSz="957263">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4pPr>
                  <a:lvl5pPr marL="2057400" indent="-228600" defTabSz="957263">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5pPr>
                  <a:lvl6pPr marL="25146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6pPr>
                  <a:lvl7pPr marL="29718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7pPr>
                  <a:lvl8pPr marL="34290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8pPr>
                  <a:lvl9pPr marL="38862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9pPr>
                </a:lstStyle>
                <a:p>
                  <a:pPr marL="0" marR="0" lvl="0" indent="0" algn="l" defTabSz="957263" rtl="0" eaLnBrk="1" fontAlgn="auto" latinLnBrk="0" hangingPunct="1">
                    <a:lnSpc>
                      <a:spcPct val="100000"/>
                    </a:lnSpc>
                    <a:spcBef>
                      <a:spcPct val="0"/>
                    </a:spcBef>
                    <a:spcAft>
                      <a:spcPts val="0"/>
                    </a:spcAft>
                    <a:buClrTx/>
                    <a:buSzTx/>
                    <a:buFontTx/>
                    <a:buNone/>
                    <a:tabLst/>
                    <a:defRPr/>
                  </a:pPr>
                  <a:endParaRPr kumimoji="1" lang="ja-JP" altLang="en-US" sz="2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041" name="Rectangle 4165"/>
                <p:cNvSpPr>
                  <a:spLocks noChangeArrowheads="1"/>
                </p:cNvSpPr>
                <p:nvPr/>
              </p:nvSpPr>
              <p:spPr bwMode="auto">
                <a:xfrm flipH="1">
                  <a:off x="1231" y="3296"/>
                  <a:ext cx="7" cy="158"/>
                </a:xfrm>
                <a:prstGeom prst="rect">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957263">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游ゴシック" panose="020B0400000000000000" pitchFamily="34" charset="-128"/>
                    </a:defRPr>
                  </a:lvl1pPr>
                  <a:lvl2pPr marL="742950" indent="-285750" defTabSz="957263">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游ゴシック" panose="020B0400000000000000" pitchFamily="34" charset="-128"/>
                    </a:defRPr>
                  </a:lvl2pPr>
                  <a:lvl3pPr marL="1143000" indent="-228600" defTabSz="957263">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游ゴシック" panose="020B0400000000000000" pitchFamily="34" charset="-128"/>
                    </a:defRPr>
                  </a:lvl3pPr>
                  <a:lvl4pPr marL="1600200" indent="-228600" defTabSz="957263">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4pPr>
                  <a:lvl5pPr marL="2057400" indent="-228600" defTabSz="957263">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5pPr>
                  <a:lvl6pPr marL="25146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6pPr>
                  <a:lvl7pPr marL="29718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7pPr>
                  <a:lvl8pPr marL="34290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8pPr>
                  <a:lvl9pPr marL="38862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9pPr>
                </a:lstStyle>
                <a:p>
                  <a:pPr marL="0" marR="0" lvl="0" indent="0" algn="l" defTabSz="957263" rtl="0" eaLnBrk="1" fontAlgn="auto" latinLnBrk="0" hangingPunct="1">
                    <a:lnSpc>
                      <a:spcPct val="100000"/>
                    </a:lnSpc>
                    <a:spcBef>
                      <a:spcPct val="0"/>
                    </a:spcBef>
                    <a:spcAft>
                      <a:spcPts val="0"/>
                    </a:spcAft>
                    <a:buClrTx/>
                    <a:buSzTx/>
                    <a:buFontTx/>
                    <a:buNone/>
                    <a:tabLst/>
                    <a:defRPr/>
                  </a:pPr>
                  <a:endParaRPr kumimoji="1" lang="ja-JP" altLang="en-US" sz="2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042" name="Rectangle 4166"/>
                <p:cNvSpPr>
                  <a:spLocks noChangeArrowheads="1"/>
                </p:cNvSpPr>
                <p:nvPr/>
              </p:nvSpPr>
              <p:spPr bwMode="auto">
                <a:xfrm flipH="1">
                  <a:off x="1231" y="3296"/>
                  <a:ext cx="7" cy="15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defTabSz="957263">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游ゴシック" panose="020B0400000000000000" pitchFamily="34" charset="-128"/>
                    </a:defRPr>
                  </a:lvl1pPr>
                  <a:lvl2pPr marL="742950" indent="-285750" defTabSz="957263">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游ゴシック" panose="020B0400000000000000" pitchFamily="34" charset="-128"/>
                    </a:defRPr>
                  </a:lvl2pPr>
                  <a:lvl3pPr marL="1143000" indent="-228600" defTabSz="957263">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游ゴシック" panose="020B0400000000000000" pitchFamily="34" charset="-128"/>
                    </a:defRPr>
                  </a:lvl3pPr>
                  <a:lvl4pPr marL="1600200" indent="-228600" defTabSz="957263">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4pPr>
                  <a:lvl5pPr marL="2057400" indent="-228600" defTabSz="957263">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5pPr>
                  <a:lvl6pPr marL="25146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6pPr>
                  <a:lvl7pPr marL="29718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7pPr>
                  <a:lvl8pPr marL="34290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8pPr>
                  <a:lvl9pPr marL="38862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9pPr>
                </a:lstStyle>
                <a:p>
                  <a:pPr marL="0" marR="0" lvl="0" indent="0" algn="l" defTabSz="957263" rtl="0" eaLnBrk="1" fontAlgn="auto" latinLnBrk="0" hangingPunct="1">
                    <a:lnSpc>
                      <a:spcPct val="100000"/>
                    </a:lnSpc>
                    <a:spcBef>
                      <a:spcPct val="0"/>
                    </a:spcBef>
                    <a:spcAft>
                      <a:spcPts val="0"/>
                    </a:spcAft>
                    <a:buClrTx/>
                    <a:buSzTx/>
                    <a:buFontTx/>
                    <a:buNone/>
                    <a:tabLst/>
                    <a:defRPr/>
                  </a:pPr>
                  <a:endParaRPr kumimoji="1" lang="ja-JP" altLang="en-US" sz="2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043" name="Rectangle 4167"/>
                <p:cNvSpPr>
                  <a:spLocks noChangeArrowheads="1"/>
                </p:cNvSpPr>
                <p:nvPr/>
              </p:nvSpPr>
              <p:spPr bwMode="auto">
                <a:xfrm flipH="1">
                  <a:off x="1217" y="3296"/>
                  <a:ext cx="14" cy="158"/>
                </a:xfrm>
                <a:prstGeom prst="rect">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957263">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游ゴシック" panose="020B0400000000000000" pitchFamily="34" charset="-128"/>
                    </a:defRPr>
                  </a:lvl1pPr>
                  <a:lvl2pPr marL="742950" indent="-285750" defTabSz="957263">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游ゴシック" panose="020B0400000000000000" pitchFamily="34" charset="-128"/>
                    </a:defRPr>
                  </a:lvl2pPr>
                  <a:lvl3pPr marL="1143000" indent="-228600" defTabSz="957263">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游ゴシック" panose="020B0400000000000000" pitchFamily="34" charset="-128"/>
                    </a:defRPr>
                  </a:lvl3pPr>
                  <a:lvl4pPr marL="1600200" indent="-228600" defTabSz="957263">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4pPr>
                  <a:lvl5pPr marL="2057400" indent="-228600" defTabSz="957263">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5pPr>
                  <a:lvl6pPr marL="25146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6pPr>
                  <a:lvl7pPr marL="29718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7pPr>
                  <a:lvl8pPr marL="34290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8pPr>
                  <a:lvl9pPr marL="38862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9pPr>
                </a:lstStyle>
                <a:p>
                  <a:pPr marL="0" marR="0" lvl="0" indent="0" algn="l" defTabSz="957263" rtl="0" eaLnBrk="1" fontAlgn="auto" latinLnBrk="0" hangingPunct="1">
                    <a:lnSpc>
                      <a:spcPct val="100000"/>
                    </a:lnSpc>
                    <a:spcBef>
                      <a:spcPct val="0"/>
                    </a:spcBef>
                    <a:spcAft>
                      <a:spcPts val="0"/>
                    </a:spcAft>
                    <a:buClrTx/>
                    <a:buSzTx/>
                    <a:buFontTx/>
                    <a:buNone/>
                    <a:tabLst/>
                    <a:defRPr/>
                  </a:pPr>
                  <a:endParaRPr kumimoji="1" lang="ja-JP" altLang="en-US" sz="2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044" name="Rectangle 4168"/>
                <p:cNvSpPr>
                  <a:spLocks noChangeArrowheads="1"/>
                </p:cNvSpPr>
                <p:nvPr/>
              </p:nvSpPr>
              <p:spPr bwMode="auto">
                <a:xfrm flipH="1">
                  <a:off x="1217" y="3296"/>
                  <a:ext cx="14" cy="15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defTabSz="957263">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游ゴシック" panose="020B0400000000000000" pitchFamily="34" charset="-128"/>
                    </a:defRPr>
                  </a:lvl1pPr>
                  <a:lvl2pPr marL="742950" indent="-285750" defTabSz="957263">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游ゴシック" panose="020B0400000000000000" pitchFamily="34" charset="-128"/>
                    </a:defRPr>
                  </a:lvl2pPr>
                  <a:lvl3pPr marL="1143000" indent="-228600" defTabSz="957263">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游ゴシック" panose="020B0400000000000000" pitchFamily="34" charset="-128"/>
                    </a:defRPr>
                  </a:lvl3pPr>
                  <a:lvl4pPr marL="1600200" indent="-228600" defTabSz="957263">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4pPr>
                  <a:lvl5pPr marL="2057400" indent="-228600" defTabSz="957263">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5pPr>
                  <a:lvl6pPr marL="25146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6pPr>
                  <a:lvl7pPr marL="29718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7pPr>
                  <a:lvl8pPr marL="34290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8pPr>
                  <a:lvl9pPr marL="38862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9pPr>
                </a:lstStyle>
                <a:p>
                  <a:pPr marL="0" marR="0" lvl="0" indent="0" algn="l" defTabSz="957263" rtl="0" eaLnBrk="1" fontAlgn="auto" latinLnBrk="0" hangingPunct="1">
                    <a:lnSpc>
                      <a:spcPct val="100000"/>
                    </a:lnSpc>
                    <a:spcBef>
                      <a:spcPct val="0"/>
                    </a:spcBef>
                    <a:spcAft>
                      <a:spcPts val="0"/>
                    </a:spcAft>
                    <a:buClrTx/>
                    <a:buSzTx/>
                    <a:buFontTx/>
                    <a:buNone/>
                    <a:tabLst/>
                    <a:defRPr/>
                  </a:pPr>
                  <a:endParaRPr kumimoji="1" lang="ja-JP" altLang="en-US" sz="2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045" name="Rectangle 4169"/>
                <p:cNvSpPr>
                  <a:spLocks noChangeArrowheads="1"/>
                </p:cNvSpPr>
                <p:nvPr/>
              </p:nvSpPr>
              <p:spPr bwMode="auto">
                <a:xfrm flipH="1">
                  <a:off x="1205" y="3296"/>
                  <a:ext cx="12" cy="158"/>
                </a:xfrm>
                <a:prstGeom prst="rect">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957263">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游ゴシック" panose="020B0400000000000000" pitchFamily="34" charset="-128"/>
                    </a:defRPr>
                  </a:lvl1pPr>
                  <a:lvl2pPr marL="742950" indent="-285750" defTabSz="957263">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游ゴシック" panose="020B0400000000000000" pitchFamily="34" charset="-128"/>
                    </a:defRPr>
                  </a:lvl2pPr>
                  <a:lvl3pPr marL="1143000" indent="-228600" defTabSz="957263">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游ゴシック" panose="020B0400000000000000" pitchFamily="34" charset="-128"/>
                    </a:defRPr>
                  </a:lvl3pPr>
                  <a:lvl4pPr marL="1600200" indent="-228600" defTabSz="957263">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4pPr>
                  <a:lvl5pPr marL="2057400" indent="-228600" defTabSz="957263">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5pPr>
                  <a:lvl6pPr marL="25146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6pPr>
                  <a:lvl7pPr marL="29718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7pPr>
                  <a:lvl8pPr marL="34290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8pPr>
                  <a:lvl9pPr marL="38862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9pPr>
                </a:lstStyle>
                <a:p>
                  <a:pPr marL="0" marR="0" lvl="0" indent="0" algn="l" defTabSz="957263" rtl="0" eaLnBrk="1" fontAlgn="auto" latinLnBrk="0" hangingPunct="1">
                    <a:lnSpc>
                      <a:spcPct val="100000"/>
                    </a:lnSpc>
                    <a:spcBef>
                      <a:spcPct val="0"/>
                    </a:spcBef>
                    <a:spcAft>
                      <a:spcPts val="0"/>
                    </a:spcAft>
                    <a:buClrTx/>
                    <a:buSzTx/>
                    <a:buFontTx/>
                    <a:buNone/>
                    <a:tabLst/>
                    <a:defRPr/>
                  </a:pPr>
                  <a:endParaRPr kumimoji="1" lang="ja-JP" altLang="en-US" sz="2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046" name="Rectangle 4170"/>
                <p:cNvSpPr>
                  <a:spLocks noChangeArrowheads="1"/>
                </p:cNvSpPr>
                <p:nvPr/>
              </p:nvSpPr>
              <p:spPr bwMode="auto">
                <a:xfrm flipH="1">
                  <a:off x="1205" y="3296"/>
                  <a:ext cx="12" cy="15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defTabSz="957263">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游ゴシック" panose="020B0400000000000000" pitchFamily="34" charset="-128"/>
                    </a:defRPr>
                  </a:lvl1pPr>
                  <a:lvl2pPr marL="742950" indent="-285750" defTabSz="957263">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游ゴシック" panose="020B0400000000000000" pitchFamily="34" charset="-128"/>
                    </a:defRPr>
                  </a:lvl2pPr>
                  <a:lvl3pPr marL="1143000" indent="-228600" defTabSz="957263">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游ゴシック" panose="020B0400000000000000" pitchFamily="34" charset="-128"/>
                    </a:defRPr>
                  </a:lvl3pPr>
                  <a:lvl4pPr marL="1600200" indent="-228600" defTabSz="957263">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4pPr>
                  <a:lvl5pPr marL="2057400" indent="-228600" defTabSz="957263">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5pPr>
                  <a:lvl6pPr marL="25146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6pPr>
                  <a:lvl7pPr marL="29718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7pPr>
                  <a:lvl8pPr marL="34290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8pPr>
                  <a:lvl9pPr marL="38862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9pPr>
                </a:lstStyle>
                <a:p>
                  <a:pPr marL="0" marR="0" lvl="0" indent="0" algn="l" defTabSz="957263" rtl="0" eaLnBrk="1" fontAlgn="auto" latinLnBrk="0" hangingPunct="1">
                    <a:lnSpc>
                      <a:spcPct val="100000"/>
                    </a:lnSpc>
                    <a:spcBef>
                      <a:spcPct val="0"/>
                    </a:spcBef>
                    <a:spcAft>
                      <a:spcPts val="0"/>
                    </a:spcAft>
                    <a:buClrTx/>
                    <a:buSzTx/>
                    <a:buFontTx/>
                    <a:buNone/>
                    <a:tabLst/>
                    <a:defRPr/>
                  </a:pPr>
                  <a:endParaRPr kumimoji="1" lang="ja-JP" altLang="en-US" sz="2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047" name="Rectangle 4171"/>
                <p:cNvSpPr>
                  <a:spLocks noChangeArrowheads="1"/>
                </p:cNvSpPr>
                <p:nvPr/>
              </p:nvSpPr>
              <p:spPr bwMode="auto">
                <a:xfrm flipH="1">
                  <a:off x="1192" y="3296"/>
                  <a:ext cx="12" cy="158"/>
                </a:xfrm>
                <a:prstGeom prst="rect">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957263">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游ゴシック" panose="020B0400000000000000" pitchFamily="34" charset="-128"/>
                    </a:defRPr>
                  </a:lvl1pPr>
                  <a:lvl2pPr marL="742950" indent="-285750" defTabSz="957263">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游ゴシック" panose="020B0400000000000000" pitchFamily="34" charset="-128"/>
                    </a:defRPr>
                  </a:lvl2pPr>
                  <a:lvl3pPr marL="1143000" indent="-228600" defTabSz="957263">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游ゴシック" panose="020B0400000000000000" pitchFamily="34" charset="-128"/>
                    </a:defRPr>
                  </a:lvl3pPr>
                  <a:lvl4pPr marL="1600200" indent="-228600" defTabSz="957263">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4pPr>
                  <a:lvl5pPr marL="2057400" indent="-228600" defTabSz="957263">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5pPr>
                  <a:lvl6pPr marL="25146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6pPr>
                  <a:lvl7pPr marL="29718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7pPr>
                  <a:lvl8pPr marL="34290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8pPr>
                  <a:lvl9pPr marL="38862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9pPr>
                </a:lstStyle>
                <a:p>
                  <a:pPr marL="0" marR="0" lvl="0" indent="0" algn="l" defTabSz="957263" rtl="0" eaLnBrk="1" fontAlgn="auto" latinLnBrk="0" hangingPunct="1">
                    <a:lnSpc>
                      <a:spcPct val="100000"/>
                    </a:lnSpc>
                    <a:spcBef>
                      <a:spcPct val="0"/>
                    </a:spcBef>
                    <a:spcAft>
                      <a:spcPts val="0"/>
                    </a:spcAft>
                    <a:buClrTx/>
                    <a:buSzTx/>
                    <a:buFontTx/>
                    <a:buNone/>
                    <a:tabLst/>
                    <a:defRPr/>
                  </a:pPr>
                  <a:endParaRPr kumimoji="1" lang="ja-JP" altLang="en-US" sz="2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048" name="Rectangle 4172"/>
                <p:cNvSpPr>
                  <a:spLocks noChangeArrowheads="1"/>
                </p:cNvSpPr>
                <p:nvPr/>
              </p:nvSpPr>
              <p:spPr bwMode="auto">
                <a:xfrm flipH="1">
                  <a:off x="1192" y="3296"/>
                  <a:ext cx="12" cy="15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defTabSz="957263">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游ゴシック" panose="020B0400000000000000" pitchFamily="34" charset="-128"/>
                    </a:defRPr>
                  </a:lvl1pPr>
                  <a:lvl2pPr marL="742950" indent="-285750" defTabSz="957263">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游ゴシック" panose="020B0400000000000000" pitchFamily="34" charset="-128"/>
                    </a:defRPr>
                  </a:lvl2pPr>
                  <a:lvl3pPr marL="1143000" indent="-228600" defTabSz="957263">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游ゴシック" panose="020B0400000000000000" pitchFamily="34" charset="-128"/>
                    </a:defRPr>
                  </a:lvl3pPr>
                  <a:lvl4pPr marL="1600200" indent="-228600" defTabSz="957263">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4pPr>
                  <a:lvl5pPr marL="2057400" indent="-228600" defTabSz="957263">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5pPr>
                  <a:lvl6pPr marL="25146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6pPr>
                  <a:lvl7pPr marL="29718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7pPr>
                  <a:lvl8pPr marL="34290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8pPr>
                  <a:lvl9pPr marL="38862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9pPr>
                </a:lstStyle>
                <a:p>
                  <a:pPr marL="0" marR="0" lvl="0" indent="0" algn="l" defTabSz="957263" rtl="0" eaLnBrk="1" fontAlgn="auto" latinLnBrk="0" hangingPunct="1">
                    <a:lnSpc>
                      <a:spcPct val="100000"/>
                    </a:lnSpc>
                    <a:spcBef>
                      <a:spcPct val="0"/>
                    </a:spcBef>
                    <a:spcAft>
                      <a:spcPts val="0"/>
                    </a:spcAft>
                    <a:buClrTx/>
                    <a:buSzTx/>
                    <a:buFontTx/>
                    <a:buNone/>
                    <a:tabLst/>
                    <a:defRPr/>
                  </a:pPr>
                  <a:endParaRPr kumimoji="1" lang="ja-JP" altLang="en-US" sz="2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049" name="Rectangle 4173"/>
                <p:cNvSpPr>
                  <a:spLocks noChangeArrowheads="1"/>
                </p:cNvSpPr>
                <p:nvPr/>
              </p:nvSpPr>
              <p:spPr bwMode="auto">
                <a:xfrm flipH="1">
                  <a:off x="1296" y="3296"/>
                  <a:ext cx="11" cy="158"/>
                </a:xfrm>
                <a:prstGeom prst="rect">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957263">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游ゴシック" panose="020B0400000000000000" pitchFamily="34" charset="-128"/>
                    </a:defRPr>
                  </a:lvl1pPr>
                  <a:lvl2pPr marL="742950" indent="-285750" defTabSz="957263">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游ゴシック" panose="020B0400000000000000" pitchFamily="34" charset="-128"/>
                    </a:defRPr>
                  </a:lvl2pPr>
                  <a:lvl3pPr marL="1143000" indent="-228600" defTabSz="957263">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游ゴシック" panose="020B0400000000000000" pitchFamily="34" charset="-128"/>
                    </a:defRPr>
                  </a:lvl3pPr>
                  <a:lvl4pPr marL="1600200" indent="-228600" defTabSz="957263">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4pPr>
                  <a:lvl5pPr marL="2057400" indent="-228600" defTabSz="957263">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5pPr>
                  <a:lvl6pPr marL="25146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6pPr>
                  <a:lvl7pPr marL="29718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7pPr>
                  <a:lvl8pPr marL="34290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8pPr>
                  <a:lvl9pPr marL="38862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9pPr>
                </a:lstStyle>
                <a:p>
                  <a:pPr marL="0" marR="0" lvl="0" indent="0" algn="l" defTabSz="957263" rtl="0" eaLnBrk="1" fontAlgn="auto" latinLnBrk="0" hangingPunct="1">
                    <a:lnSpc>
                      <a:spcPct val="100000"/>
                    </a:lnSpc>
                    <a:spcBef>
                      <a:spcPct val="0"/>
                    </a:spcBef>
                    <a:spcAft>
                      <a:spcPts val="0"/>
                    </a:spcAft>
                    <a:buClrTx/>
                    <a:buSzTx/>
                    <a:buFontTx/>
                    <a:buNone/>
                    <a:tabLst/>
                    <a:defRPr/>
                  </a:pPr>
                  <a:endParaRPr kumimoji="1" lang="ja-JP" altLang="en-US" sz="2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050" name="Rectangle 4174"/>
                <p:cNvSpPr>
                  <a:spLocks noChangeArrowheads="1"/>
                </p:cNvSpPr>
                <p:nvPr/>
              </p:nvSpPr>
              <p:spPr bwMode="auto">
                <a:xfrm flipH="1">
                  <a:off x="1296" y="3296"/>
                  <a:ext cx="11" cy="15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defTabSz="957263">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游ゴシック" panose="020B0400000000000000" pitchFamily="34" charset="-128"/>
                    </a:defRPr>
                  </a:lvl1pPr>
                  <a:lvl2pPr marL="742950" indent="-285750" defTabSz="957263">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游ゴシック" panose="020B0400000000000000" pitchFamily="34" charset="-128"/>
                    </a:defRPr>
                  </a:lvl2pPr>
                  <a:lvl3pPr marL="1143000" indent="-228600" defTabSz="957263">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游ゴシック" panose="020B0400000000000000" pitchFamily="34" charset="-128"/>
                    </a:defRPr>
                  </a:lvl3pPr>
                  <a:lvl4pPr marL="1600200" indent="-228600" defTabSz="957263">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4pPr>
                  <a:lvl5pPr marL="2057400" indent="-228600" defTabSz="957263">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5pPr>
                  <a:lvl6pPr marL="25146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6pPr>
                  <a:lvl7pPr marL="29718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7pPr>
                  <a:lvl8pPr marL="34290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8pPr>
                  <a:lvl9pPr marL="38862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9pPr>
                </a:lstStyle>
                <a:p>
                  <a:pPr marL="0" marR="0" lvl="0" indent="0" algn="l" defTabSz="957263" rtl="0" eaLnBrk="1" fontAlgn="auto" latinLnBrk="0" hangingPunct="1">
                    <a:lnSpc>
                      <a:spcPct val="100000"/>
                    </a:lnSpc>
                    <a:spcBef>
                      <a:spcPct val="0"/>
                    </a:spcBef>
                    <a:spcAft>
                      <a:spcPts val="0"/>
                    </a:spcAft>
                    <a:buClrTx/>
                    <a:buSzTx/>
                    <a:buFontTx/>
                    <a:buNone/>
                    <a:tabLst/>
                    <a:defRPr/>
                  </a:pPr>
                  <a:endParaRPr kumimoji="1" lang="ja-JP" altLang="en-US" sz="2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051" name="Rectangle 4175"/>
                <p:cNvSpPr>
                  <a:spLocks noChangeArrowheads="1"/>
                </p:cNvSpPr>
                <p:nvPr/>
              </p:nvSpPr>
              <p:spPr bwMode="auto">
                <a:xfrm flipH="1">
                  <a:off x="1288" y="3296"/>
                  <a:ext cx="8" cy="158"/>
                </a:xfrm>
                <a:prstGeom prst="rect">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957263">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游ゴシック" panose="020B0400000000000000" pitchFamily="34" charset="-128"/>
                    </a:defRPr>
                  </a:lvl1pPr>
                  <a:lvl2pPr marL="742950" indent="-285750" defTabSz="957263">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游ゴシック" panose="020B0400000000000000" pitchFamily="34" charset="-128"/>
                    </a:defRPr>
                  </a:lvl2pPr>
                  <a:lvl3pPr marL="1143000" indent="-228600" defTabSz="957263">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游ゴシック" panose="020B0400000000000000" pitchFamily="34" charset="-128"/>
                    </a:defRPr>
                  </a:lvl3pPr>
                  <a:lvl4pPr marL="1600200" indent="-228600" defTabSz="957263">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4pPr>
                  <a:lvl5pPr marL="2057400" indent="-228600" defTabSz="957263">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5pPr>
                  <a:lvl6pPr marL="25146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6pPr>
                  <a:lvl7pPr marL="29718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7pPr>
                  <a:lvl8pPr marL="34290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8pPr>
                  <a:lvl9pPr marL="38862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9pPr>
                </a:lstStyle>
                <a:p>
                  <a:pPr marL="0" marR="0" lvl="0" indent="0" algn="l" defTabSz="957263" rtl="0" eaLnBrk="1" fontAlgn="auto" latinLnBrk="0" hangingPunct="1">
                    <a:lnSpc>
                      <a:spcPct val="100000"/>
                    </a:lnSpc>
                    <a:spcBef>
                      <a:spcPct val="0"/>
                    </a:spcBef>
                    <a:spcAft>
                      <a:spcPts val="0"/>
                    </a:spcAft>
                    <a:buClrTx/>
                    <a:buSzTx/>
                    <a:buFontTx/>
                    <a:buNone/>
                    <a:tabLst/>
                    <a:defRPr/>
                  </a:pPr>
                  <a:endParaRPr kumimoji="1" lang="ja-JP" altLang="en-US" sz="2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052" name="Rectangle 4176"/>
                <p:cNvSpPr>
                  <a:spLocks noChangeArrowheads="1"/>
                </p:cNvSpPr>
                <p:nvPr/>
              </p:nvSpPr>
              <p:spPr bwMode="auto">
                <a:xfrm flipH="1">
                  <a:off x="1288" y="3296"/>
                  <a:ext cx="8" cy="15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defTabSz="957263">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游ゴシック" panose="020B0400000000000000" pitchFamily="34" charset="-128"/>
                    </a:defRPr>
                  </a:lvl1pPr>
                  <a:lvl2pPr marL="742950" indent="-285750" defTabSz="957263">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游ゴシック" panose="020B0400000000000000" pitchFamily="34" charset="-128"/>
                    </a:defRPr>
                  </a:lvl2pPr>
                  <a:lvl3pPr marL="1143000" indent="-228600" defTabSz="957263">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游ゴシック" panose="020B0400000000000000" pitchFamily="34" charset="-128"/>
                    </a:defRPr>
                  </a:lvl3pPr>
                  <a:lvl4pPr marL="1600200" indent="-228600" defTabSz="957263">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4pPr>
                  <a:lvl5pPr marL="2057400" indent="-228600" defTabSz="957263">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5pPr>
                  <a:lvl6pPr marL="25146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6pPr>
                  <a:lvl7pPr marL="29718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7pPr>
                  <a:lvl8pPr marL="34290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8pPr>
                  <a:lvl9pPr marL="38862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9pPr>
                </a:lstStyle>
                <a:p>
                  <a:pPr marL="0" marR="0" lvl="0" indent="0" algn="l" defTabSz="957263" rtl="0" eaLnBrk="1" fontAlgn="auto" latinLnBrk="0" hangingPunct="1">
                    <a:lnSpc>
                      <a:spcPct val="100000"/>
                    </a:lnSpc>
                    <a:spcBef>
                      <a:spcPct val="0"/>
                    </a:spcBef>
                    <a:spcAft>
                      <a:spcPts val="0"/>
                    </a:spcAft>
                    <a:buClrTx/>
                    <a:buSzTx/>
                    <a:buFontTx/>
                    <a:buNone/>
                    <a:tabLst/>
                    <a:defRPr/>
                  </a:pPr>
                  <a:endParaRPr kumimoji="1" lang="ja-JP" altLang="en-US" sz="2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053" name="Rectangle 4177"/>
                <p:cNvSpPr>
                  <a:spLocks noChangeArrowheads="1"/>
                </p:cNvSpPr>
                <p:nvPr/>
              </p:nvSpPr>
              <p:spPr bwMode="auto">
                <a:xfrm flipH="1">
                  <a:off x="1276" y="3296"/>
                  <a:ext cx="12" cy="158"/>
                </a:xfrm>
                <a:prstGeom prst="rect">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957263">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游ゴシック" panose="020B0400000000000000" pitchFamily="34" charset="-128"/>
                    </a:defRPr>
                  </a:lvl1pPr>
                  <a:lvl2pPr marL="742950" indent="-285750" defTabSz="957263">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游ゴシック" panose="020B0400000000000000" pitchFamily="34" charset="-128"/>
                    </a:defRPr>
                  </a:lvl2pPr>
                  <a:lvl3pPr marL="1143000" indent="-228600" defTabSz="957263">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游ゴシック" panose="020B0400000000000000" pitchFamily="34" charset="-128"/>
                    </a:defRPr>
                  </a:lvl3pPr>
                  <a:lvl4pPr marL="1600200" indent="-228600" defTabSz="957263">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4pPr>
                  <a:lvl5pPr marL="2057400" indent="-228600" defTabSz="957263">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5pPr>
                  <a:lvl6pPr marL="25146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6pPr>
                  <a:lvl7pPr marL="29718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7pPr>
                  <a:lvl8pPr marL="34290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8pPr>
                  <a:lvl9pPr marL="38862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9pPr>
                </a:lstStyle>
                <a:p>
                  <a:pPr marL="0" marR="0" lvl="0" indent="0" algn="l" defTabSz="957263" rtl="0" eaLnBrk="1" fontAlgn="auto" latinLnBrk="0" hangingPunct="1">
                    <a:lnSpc>
                      <a:spcPct val="100000"/>
                    </a:lnSpc>
                    <a:spcBef>
                      <a:spcPct val="0"/>
                    </a:spcBef>
                    <a:spcAft>
                      <a:spcPts val="0"/>
                    </a:spcAft>
                    <a:buClrTx/>
                    <a:buSzTx/>
                    <a:buFontTx/>
                    <a:buNone/>
                    <a:tabLst/>
                    <a:defRPr/>
                  </a:pPr>
                  <a:endParaRPr kumimoji="1" lang="ja-JP" altLang="en-US" sz="2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054" name="Rectangle 4178"/>
                <p:cNvSpPr>
                  <a:spLocks noChangeArrowheads="1"/>
                </p:cNvSpPr>
                <p:nvPr/>
              </p:nvSpPr>
              <p:spPr bwMode="auto">
                <a:xfrm flipH="1">
                  <a:off x="1276" y="3296"/>
                  <a:ext cx="12" cy="15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defTabSz="957263">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游ゴシック" panose="020B0400000000000000" pitchFamily="34" charset="-128"/>
                    </a:defRPr>
                  </a:lvl1pPr>
                  <a:lvl2pPr marL="742950" indent="-285750" defTabSz="957263">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游ゴシック" panose="020B0400000000000000" pitchFamily="34" charset="-128"/>
                    </a:defRPr>
                  </a:lvl2pPr>
                  <a:lvl3pPr marL="1143000" indent="-228600" defTabSz="957263">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游ゴシック" panose="020B0400000000000000" pitchFamily="34" charset="-128"/>
                    </a:defRPr>
                  </a:lvl3pPr>
                  <a:lvl4pPr marL="1600200" indent="-228600" defTabSz="957263">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4pPr>
                  <a:lvl5pPr marL="2057400" indent="-228600" defTabSz="957263">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5pPr>
                  <a:lvl6pPr marL="25146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6pPr>
                  <a:lvl7pPr marL="29718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7pPr>
                  <a:lvl8pPr marL="34290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8pPr>
                  <a:lvl9pPr marL="38862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9pPr>
                </a:lstStyle>
                <a:p>
                  <a:pPr marL="0" marR="0" lvl="0" indent="0" algn="l" defTabSz="957263" rtl="0" eaLnBrk="1" fontAlgn="auto" latinLnBrk="0" hangingPunct="1">
                    <a:lnSpc>
                      <a:spcPct val="100000"/>
                    </a:lnSpc>
                    <a:spcBef>
                      <a:spcPct val="0"/>
                    </a:spcBef>
                    <a:spcAft>
                      <a:spcPts val="0"/>
                    </a:spcAft>
                    <a:buClrTx/>
                    <a:buSzTx/>
                    <a:buFontTx/>
                    <a:buNone/>
                    <a:tabLst/>
                    <a:defRPr/>
                  </a:pPr>
                  <a:endParaRPr kumimoji="1" lang="ja-JP" altLang="en-US" sz="2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055" name="Rectangle 4179"/>
                <p:cNvSpPr>
                  <a:spLocks noChangeArrowheads="1"/>
                </p:cNvSpPr>
                <p:nvPr/>
              </p:nvSpPr>
              <p:spPr bwMode="auto">
                <a:xfrm flipH="1">
                  <a:off x="1263" y="3296"/>
                  <a:ext cx="12" cy="158"/>
                </a:xfrm>
                <a:prstGeom prst="rect">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957263">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游ゴシック" panose="020B0400000000000000" pitchFamily="34" charset="-128"/>
                    </a:defRPr>
                  </a:lvl1pPr>
                  <a:lvl2pPr marL="742950" indent="-285750" defTabSz="957263">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游ゴシック" panose="020B0400000000000000" pitchFamily="34" charset="-128"/>
                    </a:defRPr>
                  </a:lvl2pPr>
                  <a:lvl3pPr marL="1143000" indent="-228600" defTabSz="957263">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游ゴシック" panose="020B0400000000000000" pitchFamily="34" charset="-128"/>
                    </a:defRPr>
                  </a:lvl3pPr>
                  <a:lvl4pPr marL="1600200" indent="-228600" defTabSz="957263">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4pPr>
                  <a:lvl5pPr marL="2057400" indent="-228600" defTabSz="957263">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5pPr>
                  <a:lvl6pPr marL="25146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6pPr>
                  <a:lvl7pPr marL="29718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7pPr>
                  <a:lvl8pPr marL="34290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8pPr>
                  <a:lvl9pPr marL="38862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9pPr>
                </a:lstStyle>
                <a:p>
                  <a:pPr marL="0" marR="0" lvl="0" indent="0" algn="l" defTabSz="957263" rtl="0" eaLnBrk="1" fontAlgn="auto" latinLnBrk="0" hangingPunct="1">
                    <a:lnSpc>
                      <a:spcPct val="100000"/>
                    </a:lnSpc>
                    <a:spcBef>
                      <a:spcPct val="0"/>
                    </a:spcBef>
                    <a:spcAft>
                      <a:spcPts val="0"/>
                    </a:spcAft>
                    <a:buClrTx/>
                    <a:buSzTx/>
                    <a:buFontTx/>
                    <a:buNone/>
                    <a:tabLst/>
                    <a:defRPr/>
                  </a:pPr>
                  <a:endParaRPr kumimoji="1" lang="ja-JP" altLang="en-US" sz="2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056" name="Rectangle 4180"/>
                <p:cNvSpPr>
                  <a:spLocks noChangeArrowheads="1"/>
                </p:cNvSpPr>
                <p:nvPr/>
              </p:nvSpPr>
              <p:spPr bwMode="auto">
                <a:xfrm flipH="1">
                  <a:off x="1263" y="3296"/>
                  <a:ext cx="12" cy="15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defTabSz="957263">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游ゴシック" panose="020B0400000000000000" pitchFamily="34" charset="-128"/>
                    </a:defRPr>
                  </a:lvl1pPr>
                  <a:lvl2pPr marL="742950" indent="-285750" defTabSz="957263">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游ゴシック" panose="020B0400000000000000" pitchFamily="34" charset="-128"/>
                    </a:defRPr>
                  </a:lvl2pPr>
                  <a:lvl3pPr marL="1143000" indent="-228600" defTabSz="957263">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游ゴシック" panose="020B0400000000000000" pitchFamily="34" charset="-128"/>
                    </a:defRPr>
                  </a:lvl3pPr>
                  <a:lvl4pPr marL="1600200" indent="-228600" defTabSz="957263">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4pPr>
                  <a:lvl5pPr marL="2057400" indent="-228600" defTabSz="957263">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5pPr>
                  <a:lvl6pPr marL="25146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6pPr>
                  <a:lvl7pPr marL="29718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7pPr>
                  <a:lvl8pPr marL="34290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8pPr>
                  <a:lvl9pPr marL="38862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9pPr>
                </a:lstStyle>
                <a:p>
                  <a:pPr marL="0" marR="0" lvl="0" indent="0" algn="l" defTabSz="957263" rtl="0" eaLnBrk="1" fontAlgn="auto" latinLnBrk="0" hangingPunct="1">
                    <a:lnSpc>
                      <a:spcPct val="100000"/>
                    </a:lnSpc>
                    <a:spcBef>
                      <a:spcPct val="0"/>
                    </a:spcBef>
                    <a:spcAft>
                      <a:spcPts val="0"/>
                    </a:spcAft>
                    <a:buClrTx/>
                    <a:buSzTx/>
                    <a:buFontTx/>
                    <a:buNone/>
                    <a:tabLst/>
                    <a:defRPr/>
                  </a:pPr>
                  <a:endParaRPr kumimoji="1" lang="ja-JP" altLang="en-US" sz="2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057" name="Rectangle 4181"/>
                <p:cNvSpPr>
                  <a:spLocks noChangeArrowheads="1"/>
                </p:cNvSpPr>
                <p:nvPr/>
              </p:nvSpPr>
              <p:spPr bwMode="auto">
                <a:xfrm flipH="1">
                  <a:off x="1250" y="3296"/>
                  <a:ext cx="13" cy="158"/>
                </a:xfrm>
                <a:prstGeom prst="rect">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957263">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游ゴシック" panose="020B0400000000000000" pitchFamily="34" charset="-128"/>
                    </a:defRPr>
                  </a:lvl1pPr>
                  <a:lvl2pPr marL="742950" indent="-285750" defTabSz="957263">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游ゴシック" panose="020B0400000000000000" pitchFamily="34" charset="-128"/>
                    </a:defRPr>
                  </a:lvl2pPr>
                  <a:lvl3pPr marL="1143000" indent="-228600" defTabSz="957263">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游ゴシック" panose="020B0400000000000000" pitchFamily="34" charset="-128"/>
                    </a:defRPr>
                  </a:lvl3pPr>
                  <a:lvl4pPr marL="1600200" indent="-228600" defTabSz="957263">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4pPr>
                  <a:lvl5pPr marL="2057400" indent="-228600" defTabSz="957263">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5pPr>
                  <a:lvl6pPr marL="25146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6pPr>
                  <a:lvl7pPr marL="29718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7pPr>
                  <a:lvl8pPr marL="34290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8pPr>
                  <a:lvl9pPr marL="38862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9pPr>
                </a:lstStyle>
                <a:p>
                  <a:pPr marL="0" marR="0" lvl="0" indent="0" algn="l" defTabSz="957263" rtl="0" eaLnBrk="1" fontAlgn="auto" latinLnBrk="0" hangingPunct="1">
                    <a:lnSpc>
                      <a:spcPct val="100000"/>
                    </a:lnSpc>
                    <a:spcBef>
                      <a:spcPct val="0"/>
                    </a:spcBef>
                    <a:spcAft>
                      <a:spcPts val="0"/>
                    </a:spcAft>
                    <a:buClrTx/>
                    <a:buSzTx/>
                    <a:buFontTx/>
                    <a:buNone/>
                    <a:tabLst/>
                    <a:defRPr/>
                  </a:pPr>
                  <a:endParaRPr kumimoji="1" lang="ja-JP" altLang="en-US" sz="2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058" name="Rectangle 4182"/>
                <p:cNvSpPr>
                  <a:spLocks noChangeArrowheads="1"/>
                </p:cNvSpPr>
                <p:nvPr/>
              </p:nvSpPr>
              <p:spPr bwMode="auto">
                <a:xfrm flipH="1">
                  <a:off x="1250" y="3296"/>
                  <a:ext cx="13" cy="15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defTabSz="957263">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游ゴシック" panose="020B0400000000000000" pitchFamily="34" charset="-128"/>
                    </a:defRPr>
                  </a:lvl1pPr>
                  <a:lvl2pPr marL="742950" indent="-285750" defTabSz="957263">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游ゴシック" panose="020B0400000000000000" pitchFamily="34" charset="-128"/>
                    </a:defRPr>
                  </a:lvl2pPr>
                  <a:lvl3pPr marL="1143000" indent="-228600" defTabSz="957263">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游ゴシック" panose="020B0400000000000000" pitchFamily="34" charset="-128"/>
                    </a:defRPr>
                  </a:lvl3pPr>
                  <a:lvl4pPr marL="1600200" indent="-228600" defTabSz="957263">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4pPr>
                  <a:lvl5pPr marL="2057400" indent="-228600" defTabSz="957263">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5pPr>
                  <a:lvl6pPr marL="25146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6pPr>
                  <a:lvl7pPr marL="29718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7pPr>
                  <a:lvl8pPr marL="34290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8pPr>
                  <a:lvl9pPr marL="38862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9pPr>
                </a:lstStyle>
                <a:p>
                  <a:pPr marL="0" marR="0" lvl="0" indent="0" algn="l" defTabSz="957263" rtl="0" eaLnBrk="1" fontAlgn="auto" latinLnBrk="0" hangingPunct="1">
                    <a:lnSpc>
                      <a:spcPct val="100000"/>
                    </a:lnSpc>
                    <a:spcBef>
                      <a:spcPct val="0"/>
                    </a:spcBef>
                    <a:spcAft>
                      <a:spcPts val="0"/>
                    </a:spcAft>
                    <a:buClrTx/>
                    <a:buSzTx/>
                    <a:buFontTx/>
                    <a:buNone/>
                    <a:tabLst/>
                    <a:defRPr/>
                  </a:pPr>
                  <a:endParaRPr kumimoji="1" lang="ja-JP" altLang="en-US" sz="2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059" name="Rectangle 4183"/>
                <p:cNvSpPr>
                  <a:spLocks noChangeArrowheads="1"/>
                </p:cNvSpPr>
                <p:nvPr/>
              </p:nvSpPr>
              <p:spPr bwMode="auto">
                <a:xfrm flipH="1">
                  <a:off x="1238" y="3296"/>
                  <a:ext cx="12" cy="158"/>
                </a:xfrm>
                <a:prstGeom prst="rect">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957263">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游ゴシック" panose="020B0400000000000000" pitchFamily="34" charset="-128"/>
                    </a:defRPr>
                  </a:lvl1pPr>
                  <a:lvl2pPr marL="742950" indent="-285750" defTabSz="957263">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游ゴシック" panose="020B0400000000000000" pitchFamily="34" charset="-128"/>
                    </a:defRPr>
                  </a:lvl2pPr>
                  <a:lvl3pPr marL="1143000" indent="-228600" defTabSz="957263">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游ゴシック" panose="020B0400000000000000" pitchFamily="34" charset="-128"/>
                    </a:defRPr>
                  </a:lvl3pPr>
                  <a:lvl4pPr marL="1600200" indent="-228600" defTabSz="957263">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4pPr>
                  <a:lvl5pPr marL="2057400" indent="-228600" defTabSz="957263">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5pPr>
                  <a:lvl6pPr marL="25146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6pPr>
                  <a:lvl7pPr marL="29718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7pPr>
                  <a:lvl8pPr marL="34290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8pPr>
                  <a:lvl9pPr marL="38862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9pPr>
                </a:lstStyle>
                <a:p>
                  <a:pPr marL="0" marR="0" lvl="0" indent="0" algn="l" defTabSz="957263" rtl="0" eaLnBrk="1" fontAlgn="auto" latinLnBrk="0" hangingPunct="1">
                    <a:lnSpc>
                      <a:spcPct val="100000"/>
                    </a:lnSpc>
                    <a:spcBef>
                      <a:spcPct val="0"/>
                    </a:spcBef>
                    <a:spcAft>
                      <a:spcPts val="0"/>
                    </a:spcAft>
                    <a:buClrTx/>
                    <a:buSzTx/>
                    <a:buFontTx/>
                    <a:buNone/>
                    <a:tabLst/>
                    <a:defRPr/>
                  </a:pPr>
                  <a:endParaRPr kumimoji="1" lang="ja-JP" altLang="en-US" sz="2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060" name="Rectangle 4184"/>
                <p:cNvSpPr>
                  <a:spLocks noChangeArrowheads="1"/>
                </p:cNvSpPr>
                <p:nvPr/>
              </p:nvSpPr>
              <p:spPr bwMode="auto">
                <a:xfrm flipH="1">
                  <a:off x="1238" y="3296"/>
                  <a:ext cx="12" cy="15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defTabSz="957263">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游ゴシック" panose="020B0400000000000000" pitchFamily="34" charset="-128"/>
                    </a:defRPr>
                  </a:lvl1pPr>
                  <a:lvl2pPr marL="742950" indent="-285750" defTabSz="957263">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游ゴシック" panose="020B0400000000000000" pitchFamily="34" charset="-128"/>
                    </a:defRPr>
                  </a:lvl2pPr>
                  <a:lvl3pPr marL="1143000" indent="-228600" defTabSz="957263">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游ゴシック" panose="020B0400000000000000" pitchFamily="34" charset="-128"/>
                    </a:defRPr>
                  </a:lvl3pPr>
                  <a:lvl4pPr marL="1600200" indent="-228600" defTabSz="957263">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4pPr>
                  <a:lvl5pPr marL="2057400" indent="-228600" defTabSz="957263">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5pPr>
                  <a:lvl6pPr marL="25146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6pPr>
                  <a:lvl7pPr marL="29718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7pPr>
                  <a:lvl8pPr marL="34290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8pPr>
                  <a:lvl9pPr marL="38862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9pPr>
                </a:lstStyle>
                <a:p>
                  <a:pPr marL="0" marR="0" lvl="0" indent="0" algn="l" defTabSz="957263" rtl="0" eaLnBrk="1" fontAlgn="auto" latinLnBrk="0" hangingPunct="1">
                    <a:lnSpc>
                      <a:spcPct val="100000"/>
                    </a:lnSpc>
                    <a:spcBef>
                      <a:spcPct val="0"/>
                    </a:spcBef>
                    <a:spcAft>
                      <a:spcPts val="0"/>
                    </a:spcAft>
                    <a:buClrTx/>
                    <a:buSzTx/>
                    <a:buFontTx/>
                    <a:buNone/>
                    <a:tabLst/>
                    <a:defRPr/>
                  </a:pPr>
                  <a:endParaRPr kumimoji="1" lang="ja-JP" altLang="en-US" sz="2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061" name="Rectangle 4185"/>
                <p:cNvSpPr>
                  <a:spLocks noChangeArrowheads="1"/>
                </p:cNvSpPr>
                <p:nvPr/>
              </p:nvSpPr>
              <p:spPr bwMode="auto">
                <a:xfrm flipH="1">
                  <a:off x="1231" y="3296"/>
                  <a:ext cx="7" cy="158"/>
                </a:xfrm>
                <a:prstGeom prst="rect">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957263">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游ゴシック" panose="020B0400000000000000" pitchFamily="34" charset="-128"/>
                    </a:defRPr>
                  </a:lvl1pPr>
                  <a:lvl2pPr marL="742950" indent="-285750" defTabSz="957263">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游ゴシック" panose="020B0400000000000000" pitchFamily="34" charset="-128"/>
                    </a:defRPr>
                  </a:lvl2pPr>
                  <a:lvl3pPr marL="1143000" indent="-228600" defTabSz="957263">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游ゴシック" panose="020B0400000000000000" pitchFamily="34" charset="-128"/>
                    </a:defRPr>
                  </a:lvl3pPr>
                  <a:lvl4pPr marL="1600200" indent="-228600" defTabSz="957263">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4pPr>
                  <a:lvl5pPr marL="2057400" indent="-228600" defTabSz="957263">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5pPr>
                  <a:lvl6pPr marL="25146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6pPr>
                  <a:lvl7pPr marL="29718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7pPr>
                  <a:lvl8pPr marL="34290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8pPr>
                  <a:lvl9pPr marL="38862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9pPr>
                </a:lstStyle>
                <a:p>
                  <a:pPr marL="0" marR="0" lvl="0" indent="0" algn="l" defTabSz="957263" rtl="0" eaLnBrk="1" fontAlgn="auto" latinLnBrk="0" hangingPunct="1">
                    <a:lnSpc>
                      <a:spcPct val="100000"/>
                    </a:lnSpc>
                    <a:spcBef>
                      <a:spcPct val="0"/>
                    </a:spcBef>
                    <a:spcAft>
                      <a:spcPts val="0"/>
                    </a:spcAft>
                    <a:buClrTx/>
                    <a:buSzTx/>
                    <a:buFontTx/>
                    <a:buNone/>
                    <a:tabLst/>
                    <a:defRPr/>
                  </a:pPr>
                  <a:endParaRPr kumimoji="1" lang="ja-JP" altLang="en-US" sz="2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062" name="Rectangle 4186"/>
                <p:cNvSpPr>
                  <a:spLocks noChangeArrowheads="1"/>
                </p:cNvSpPr>
                <p:nvPr/>
              </p:nvSpPr>
              <p:spPr bwMode="auto">
                <a:xfrm flipH="1">
                  <a:off x="1231" y="3296"/>
                  <a:ext cx="7" cy="15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defTabSz="957263">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游ゴシック" panose="020B0400000000000000" pitchFamily="34" charset="-128"/>
                    </a:defRPr>
                  </a:lvl1pPr>
                  <a:lvl2pPr marL="742950" indent="-285750" defTabSz="957263">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游ゴシック" panose="020B0400000000000000" pitchFamily="34" charset="-128"/>
                    </a:defRPr>
                  </a:lvl2pPr>
                  <a:lvl3pPr marL="1143000" indent="-228600" defTabSz="957263">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游ゴシック" panose="020B0400000000000000" pitchFamily="34" charset="-128"/>
                    </a:defRPr>
                  </a:lvl3pPr>
                  <a:lvl4pPr marL="1600200" indent="-228600" defTabSz="957263">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4pPr>
                  <a:lvl5pPr marL="2057400" indent="-228600" defTabSz="957263">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5pPr>
                  <a:lvl6pPr marL="25146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6pPr>
                  <a:lvl7pPr marL="29718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7pPr>
                  <a:lvl8pPr marL="34290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8pPr>
                  <a:lvl9pPr marL="38862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9pPr>
                </a:lstStyle>
                <a:p>
                  <a:pPr marL="0" marR="0" lvl="0" indent="0" algn="l" defTabSz="957263" rtl="0" eaLnBrk="1" fontAlgn="auto" latinLnBrk="0" hangingPunct="1">
                    <a:lnSpc>
                      <a:spcPct val="100000"/>
                    </a:lnSpc>
                    <a:spcBef>
                      <a:spcPct val="0"/>
                    </a:spcBef>
                    <a:spcAft>
                      <a:spcPts val="0"/>
                    </a:spcAft>
                    <a:buClrTx/>
                    <a:buSzTx/>
                    <a:buFontTx/>
                    <a:buNone/>
                    <a:tabLst/>
                    <a:defRPr/>
                  </a:pPr>
                  <a:endParaRPr kumimoji="1" lang="ja-JP" altLang="en-US" sz="2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063" name="Rectangle 4187"/>
                <p:cNvSpPr>
                  <a:spLocks noChangeArrowheads="1"/>
                </p:cNvSpPr>
                <p:nvPr/>
              </p:nvSpPr>
              <p:spPr bwMode="auto">
                <a:xfrm flipH="1">
                  <a:off x="1217" y="3296"/>
                  <a:ext cx="14" cy="158"/>
                </a:xfrm>
                <a:prstGeom prst="rect">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957263">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游ゴシック" panose="020B0400000000000000" pitchFamily="34" charset="-128"/>
                    </a:defRPr>
                  </a:lvl1pPr>
                  <a:lvl2pPr marL="742950" indent="-285750" defTabSz="957263">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游ゴシック" panose="020B0400000000000000" pitchFamily="34" charset="-128"/>
                    </a:defRPr>
                  </a:lvl2pPr>
                  <a:lvl3pPr marL="1143000" indent="-228600" defTabSz="957263">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游ゴシック" panose="020B0400000000000000" pitchFamily="34" charset="-128"/>
                    </a:defRPr>
                  </a:lvl3pPr>
                  <a:lvl4pPr marL="1600200" indent="-228600" defTabSz="957263">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4pPr>
                  <a:lvl5pPr marL="2057400" indent="-228600" defTabSz="957263">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5pPr>
                  <a:lvl6pPr marL="25146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6pPr>
                  <a:lvl7pPr marL="29718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7pPr>
                  <a:lvl8pPr marL="34290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8pPr>
                  <a:lvl9pPr marL="38862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9pPr>
                </a:lstStyle>
                <a:p>
                  <a:pPr marL="0" marR="0" lvl="0" indent="0" algn="l" defTabSz="957263" rtl="0" eaLnBrk="1" fontAlgn="auto" latinLnBrk="0" hangingPunct="1">
                    <a:lnSpc>
                      <a:spcPct val="100000"/>
                    </a:lnSpc>
                    <a:spcBef>
                      <a:spcPct val="0"/>
                    </a:spcBef>
                    <a:spcAft>
                      <a:spcPts val="0"/>
                    </a:spcAft>
                    <a:buClrTx/>
                    <a:buSzTx/>
                    <a:buFontTx/>
                    <a:buNone/>
                    <a:tabLst/>
                    <a:defRPr/>
                  </a:pPr>
                  <a:endParaRPr kumimoji="1" lang="ja-JP" altLang="en-US" sz="2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064" name="Rectangle 4188"/>
                <p:cNvSpPr>
                  <a:spLocks noChangeArrowheads="1"/>
                </p:cNvSpPr>
                <p:nvPr/>
              </p:nvSpPr>
              <p:spPr bwMode="auto">
                <a:xfrm flipH="1">
                  <a:off x="1217" y="3296"/>
                  <a:ext cx="14" cy="15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defTabSz="957263">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游ゴシック" panose="020B0400000000000000" pitchFamily="34" charset="-128"/>
                    </a:defRPr>
                  </a:lvl1pPr>
                  <a:lvl2pPr marL="742950" indent="-285750" defTabSz="957263">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游ゴシック" panose="020B0400000000000000" pitchFamily="34" charset="-128"/>
                    </a:defRPr>
                  </a:lvl2pPr>
                  <a:lvl3pPr marL="1143000" indent="-228600" defTabSz="957263">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游ゴシック" panose="020B0400000000000000" pitchFamily="34" charset="-128"/>
                    </a:defRPr>
                  </a:lvl3pPr>
                  <a:lvl4pPr marL="1600200" indent="-228600" defTabSz="957263">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4pPr>
                  <a:lvl5pPr marL="2057400" indent="-228600" defTabSz="957263">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5pPr>
                  <a:lvl6pPr marL="25146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6pPr>
                  <a:lvl7pPr marL="29718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7pPr>
                  <a:lvl8pPr marL="34290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8pPr>
                  <a:lvl9pPr marL="38862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9pPr>
                </a:lstStyle>
                <a:p>
                  <a:pPr marL="0" marR="0" lvl="0" indent="0" algn="l" defTabSz="957263" rtl="0" eaLnBrk="1" fontAlgn="auto" latinLnBrk="0" hangingPunct="1">
                    <a:lnSpc>
                      <a:spcPct val="100000"/>
                    </a:lnSpc>
                    <a:spcBef>
                      <a:spcPct val="0"/>
                    </a:spcBef>
                    <a:spcAft>
                      <a:spcPts val="0"/>
                    </a:spcAft>
                    <a:buClrTx/>
                    <a:buSzTx/>
                    <a:buFontTx/>
                    <a:buNone/>
                    <a:tabLst/>
                    <a:defRPr/>
                  </a:pPr>
                  <a:endParaRPr kumimoji="1" lang="ja-JP" altLang="en-US" sz="2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065" name="Rectangle 4189"/>
                <p:cNvSpPr>
                  <a:spLocks noChangeArrowheads="1"/>
                </p:cNvSpPr>
                <p:nvPr/>
              </p:nvSpPr>
              <p:spPr bwMode="auto">
                <a:xfrm flipH="1">
                  <a:off x="1205" y="3296"/>
                  <a:ext cx="12" cy="158"/>
                </a:xfrm>
                <a:prstGeom prst="rect">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957263">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游ゴシック" panose="020B0400000000000000" pitchFamily="34" charset="-128"/>
                    </a:defRPr>
                  </a:lvl1pPr>
                  <a:lvl2pPr marL="742950" indent="-285750" defTabSz="957263">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游ゴシック" panose="020B0400000000000000" pitchFamily="34" charset="-128"/>
                    </a:defRPr>
                  </a:lvl2pPr>
                  <a:lvl3pPr marL="1143000" indent="-228600" defTabSz="957263">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游ゴシック" panose="020B0400000000000000" pitchFamily="34" charset="-128"/>
                    </a:defRPr>
                  </a:lvl3pPr>
                  <a:lvl4pPr marL="1600200" indent="-228600" defTabSz="957263">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4pPr>
                  <a:lvl5pPr marL="2057400" indent="-228600" defTabSz="957263">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5pPr>
                  <a:lvl6pPr marL="25146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6pPr>
                  <a:lvl7pPr marL="29718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7pPr>
                  <a:lvl8pPr marL="34290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8pPr>
                  <a:lvl9pPr marL="38862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9pPr>
                </a:lstStyle>
                <a:p>
                  <a:pPr marL="0" marR="0" lvl="0" indent="0" algn="l" defTabSz="957263" rtl="0" eaLnBrk="1" fontAlgn="auto" latinLnBrk="0" hangingPunct="1">
                    <a:lnSpc>
                      <a:spcPct val="100000"/>
                    </a:lnSpc>
                    <a:spcBef>
                      <a:spcPct val="0"/>
                    </a:spcBef>
                    <a:spcAft>
                      <a:spcPts val="0"/>
                    </a:spcAft>
                    <a:buClrTx/>
                    <a:buSzTx/>
                    <a:buFontTx/>
                    <a:buNone/>
                    <a:tabLst/>
                    <a:defRPr/>
                  </a:pPr>
                  <a:endParaRPr kumimoji="1" lang="ja-JP" altLang="en-US" sz="2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066" name="Rectangle 4190"/>
                <p:cNvSpPr>
                  <a:spLocks noChangeArrowheads="1"/>
                </p:cNvSpPr>
                <p:nvPr/>
              </p:nvSpPr>
              <p:spPr bwMode="auto">
                <a:xfrm flipH="1">
                  <a:off x="1205" y="3296"/>
                  <a:ext cx="12" cy="15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defTabSz="957263">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游ゴシック" panose="020B0400000000000000" pitchFamily="34" charset="-128"/>
                    </a:defRPr>
                  </a:lvl1pPr>
                  <a:lvl2pPr marL="742950" indent="-285750" defTabSz="957263">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游ゴシック" panose="020B0400000000000000" pitchFamily="34" charset="-128"/>
                    </a:defRPr>
                  </a:lvl2pPr>
                  <a:lvl3pPr marL="1143000" indent="-228600" defTabSz="957263">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游ゴシック" panose="020B0400000000000000" pitchFamily="34" charset="-128"/>
                    </a:defRPr>
                  </a:lvl3pPr>
                  <a:lvl4pPr marL="1600200" indent="-228600" defTabSz="957263">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4pPr>
                  <a:lvl5pPr marL="2057400" indent="-228600" defTabSz="957263">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5pPr>
                  <a:lvl6pPr marL="25146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6pPr>
                  <a:lvl7pPr marL="29718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7pPr>
                  <a:lvl8pPr marL="34290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8pPr>
                  <a:lvl9pPr marL="38862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9pPr>
                </a:lstStyle>
                <a:p>
                  <a:pPr marL="0" marR="0" lvl="0" indent="0" algn="l" defTabSz="957263" rtl="0" eaLnBrk="1" fontAlgn="auto" latinLnBrk="0" hangingPunct="1">
                    <a:lnSpc>
                      <a:spcPct val="100000"/>
                    </a:lnSpc>
                    <a:spcBef>
                      <a:spcPct val="0"/>
                    </a:spcBef>
                    <a:spcAft>
                      <a:spcPts val="0"/>
                    </a:spcAft>
                    <a:buClrTx/>
                    <a:buSzTx/>
                    <a:buFontTx/>
                    <a:buNone/>
                    <a:tabLst/>
                    <a:defRPr/>
                  </a:pPr>
                  <a:endParaRPr kumimoji="1" lang="ja-JP" altLang="en-US" sz="2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067" name="Rectangle 4191"/>
                <p:cNvSpPr>
                  <a:spLocks noChangeArrowheads="1"/>
                </p:cNvSpPr>
                <p:nvPr/>
              </p:nvSpPr>
              <p:spPr bwMode="auto">
                <a:xfrm flipH="1">
                  <a:off x="1192" y="3296"/>
                  <a:ext cx="12" cy="158"/>
                </a:xfrm>
                <a:prstGeom prst="rect">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957263">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游ゴシック" panose="020B0400000000000000" pitchFamily="34" charset="-128"/>
                    </a:defRPr>
                  </a:lvl1pPr>
                  <a:lvl2pPr marL="742950" indent="-285750" defTabSz="957263">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游ゴシック" panose="020B0400000000000000" pitchFamily="34" charset="-128"/>
                    </a:defRPr>
                  </a:lvl2pPr>
                  <a:lvl3pPr marL="1143000" indent="-228600" defTabSz="957263">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游ゴシック" panose="020B0400000000000000" pitchFamily="34" charset="-128"/>
                    </a:defRPr>
                  </a:lvl3pPr>
                  <a:lvl4pPr marL="1600200" indent="-228600" defTabSz="957263">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4pPr>
                  <a:lvl5pPr marL="2057400" indent="-228600" defTabSz="957263">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5pPr>
                  <a:lvl6pPr marL="25146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6pPr>
                  <a:lvl7pPr marL="29718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7pPr>
                  <a:lvl8pPr marL="34290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8pPr>
                  <a:lvl9pPr marL="38862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9pPr>
                </a:lstStyle>
                <a:p>
                  <a:pPr marL="0" marR="0" lvl="0" indent="0" algn="l" defTabSz="957263" rtl="0" eaLnBrk="1" fontAlgn="auto" latinLnBrk="0" hangingPunct="1">
                    <a:lnSpc>
                      <a:spcPct val="100000"/>
                    </a:lnSpc>
                    <a:spcBef>
                      <a:spcPct val="0"/>
                    </a:spcBef>
                    <a:spcAft>
                      <a:spcPts val="0"/>
                    </a:spcAft>
                    <a:buClrTx/>
                    <a:buSzTx/>
                    <a:buFontTx/>
                    <a:buNone/>
                    <a:tabLst/>
                    <a:defRPr/>
                  </a:pPr>
                  <a:endParaRPr kumimoji="1" lang="ja-JP" altLang="en-US" sz="2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068" name="Rectangle 4192"/>
                <p:cNvSpPr>
                  <a:spLocks noChangeArrowheads="1"/>
                </p:cNvSpPr>
                <p:nvPr/>
              </p:nvSpPr>
              <p:spPr bwMode="auto">
                <a:xfrm flipH="1">
                  <a:off x="1192" y="3296"/>
                  <a:ext cx="12" cy="15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defTabSz="957263">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游ゴシック" panose="020B0400000000000000" pitchFamily="34" charset="-128"/>
                    </a:defRPr>
                  </a:lvl1pPr>
                  <a:lvl2pPr marL="742950" indent="-285750" defTabSz="957263">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游ゴシック" panose="020B0400000000000000" pitchFamily="34" charset="-128"/>
                    </a:defRPr>
                  </a:lvl2pPr>
                  <a:lvl3pPr marL="1143000" indent="-228600" defTabSz="957263">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游ゴシック" panose="020B0400000000000000" pitchFamily="34" charset="-128"/>
                    </a:defRPr>
                  </a:lvl3pPr>
                  <a:lvl4pPr marL="1600200" indent="-228600" defTabSz="957263">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4pPr>
                  <a:lvl5pPr marL="2057400" indent="-228600" defTabSz="957263">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5pPr>
                  <a:lvl6pPr marL="25146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6pPr>
                  <a:lvl7pPr marL="29718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7pPr>
                  <a:lvl8pPr marL="34290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8pPr>
                  <a:lvl9pPr marL="38862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9pPr>
                </a:lstStyle>
                <a:p>
                  <a:pPr marL="0" marR="0" lvl="0" indent="0" algn="l" defTabSz="957263" rtl="0" eaLnBrk="1" fontAlgn="auto" latinLnBrk="0" hangingPunct="1">
                    <a:lnSpc>
                      <a:spcPct val="100000"/>
                    </a:lnSpc>
                    <a:spcBef>
                      <a:spcPct val="0"/>
                    </a:spcBef>
                    <a:spcAft>
                      <a:spcPts val="0"/>
                    </a:spcAft>
                    <a:buClrTx/>
                    <a:buSzTx/>
                    <a:buFontTx/>
                    <a:buNone/>
                    <a:tabLst/>
                    <a:defRPr/>
                  </a:pPr>
                  <a:endParaRPr kumimoji="1" lang="ja-JP" altLang="en-US" sz="2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sp>
            <p:nvSpPr>
              <p:cNvPr id="852" name="Rectangle 4193"/>
              <p:cNvSpPr>
                <a:spLocks noChangeArrowheads="1"/>
              </p:cNvSpPr>
              <p:nvPr/>
            </p:nvSpPr>
            <p:spPr bwMode="auto">
              <a:xfrm flipH="1">
                <a:off x="7655478" y="3975132"/>
                <a:ext cx="366545" cy="19835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957263">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游ゴシック" panose="020B0400000000000000" pitchFamily="34" charset="-128"/>
                  </a:defRPr>
                </a:lvl1pPr>
                <a:lvl2pPr marL="742950" indent="-285750" defTabSz="957263">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游ゴシック" panose="020B0400000000000000" pitchFamily="34" charset="-128"/>
                  </a:defRPr>
                </a:lvl2pPr>
                <a:lvl3pPr marL="1143000" indent="-228600" defTabSz="957263">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游ゴシック" panose="020B0400000000000000" pitchFamily="34" charset="-128"/>
                  </a:defRPr>
                </a:lvl3pPr>
                <a:lvl4pPr marL="1600200" indent="-228600" defTabSz="957263">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4pPr>
                <a:lvl5pPr marL="2057400" indent="-228600" defTabSz="957263">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5pPr>
                <a:lvl6pPr marL="25146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6pPr>
                <a:lvl7pPr marL="29718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7pPr>
                <a:lvl8pPr marL="34290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8pPr>
                <a:lvl9pPr marL="38862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9pPr>
              </a:lstStyle>
              <a:p>
                <a:pPr marL="0" marR="0" lvl="0" indent="0" algn="l" defTabSz="957263" rtl="0" eaLnBrk="1" fontAlgn="auto" latinLnBrk="0" hangingPunct="1">
                  <a:lnSpc>
                    <a:spcPct val="100000"/>
                  </a:lnSpc>
                  <a:spcBef>
                    <a:spcPct val="0"/>
                  </a:spcBef>
                  <a:spcAft>
                    <a:spcPts val="0"/>
                  </a:spcAft>
                  <a:buClrTx/>
                  <a:buSzTx/>
                  <a:buFontTx/>
                  <a:buNone/>
                  <a:tabLst/>
                  <a:defRPr/>
                </a:pPr>
                <a:endParaRPr kumimoji="1" lang="ja-JP" altLang="en-US" sz="2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853" name="Rectangle 4194"/>
              <p:cNvSpPr>
                <a:spLocks noChangeArrowheads="1"/>
              </p:cNvSpPr>
              <p:nvPr/>
            </p:nvSpPr>
            <p:spPr bwMode="auto">
              <a:xfrm flipH="1">
                <a:off x="7655478" y="3975132"/>
                <a:ext cx="366545" cy="198354"/>
              </a:xfrm>
              <a:prstGeom prst="rect">
                <a:avLst/>
              </a:prstGeom>
              <a:noFill/>
              <a:ln w="9525">
                <a:solidFill>
                  <a:srgbClr val="4D4D4D"/>
                </a:solidFill>
                <a:miter lim="800000"/>
                <a:headEnd/>
                <a:tailEnd/>
              </a:ln>
              <a:extLst>
                <a:ext uri="{909E8E84-426E-40DD-AFC4-6F175D3DCCD1}">
                  <a14:hiddenFill xmlns:a14="http://schemas.microsoft.com/office/drawing/2010/main">
                    <a:solidFill>
                      <a:srgbClr val="FFFFFF"/>
                    </a:solidFill>
                  </a14:hiddenFill>
                </a:ext>
              </a:extLst>
            </p:spPr>
            <p:txBody>
              <a:bodyPr/>
              <a:lstStyle>
                <a:lvl1pPr defTabSz="957263">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游ゴシック" panose="020B0400000000000000" pitchFamily="34" charset="-128"/>
                  </a:defRPr>
                </a:lvl1pPr>
                <a:lvl2pPr marL="742950" indent="-285750" defTabSz="957263">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游ゴシック" panose="020B0400000000000000" pitchFamily="34" charset="-128"/>
                  </a:defRPr>
                </a:lvl2pPr>
                <a:lvl3pPr marL="1143000" indent="-228600" defTabSz="957263">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游ゴシック" panose="020B0400000000000000" pitchFamily="34" charset="-128"/>
                  </a:defRPr>
                </a:lvl3pPr>
                <a:lvl4pPr marL="1600200" indent="-228600" defTabSz="957263">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4pPr>
                <a:lvl5pPr marL="2057400" indent="-228600" defTabSz="957263">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5pPr>
                <a:lvl6pPr marL="25146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6pPr>
                <a:lvl7pPr marL="29718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7pPr>
                <a:lvl8pPr marL="34290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8pPr>
                <a:lvl9pPr marL="38862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9pPr>
              </a:lstStyle>
              <a:p>
                <a:pPr marL="0" marR="0" lvl="0" indent="0" algn="l" defTabSz="957263" rtl="0" eaLnBrk="1" fontAlgn="auto" latinLnBrk="0" hangingPunct="1">
                  <a:lnSpc>
                    <a:spcPct val="100000"/>
                  </a:lnSpc>
                  <a:spcBef>
                    <a:spcPct val="0"/>
                  </a:spcBef>
                  <a:spcAft>
                    <a:spcPts val="0"/>
                  </a:spcAft>
                  <a:buClrTx/>
                  <a:buSzTx/>
                  <a:buFontTx/>
                  <a:buNone/>
                  <a:tabLst/>
                  <a:defRPr/>
                </a:pPr>
                <a:endParaRPr kumimoji="1" lang="ja-JP" altLang="en-US" sz="2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854" name="Rectangle 4195"/>
              <p:cNvSpPr>
                <a:spLocks noChangeArrowheads="1"/>
              </p:cNvSpPr>
              <p:nvPr/>
            </p:nvSpPr>
            <p:spPr bwMode="auto">
              <a:xfrm flipH="1">
                <a:off x="7741164" y="4183007"/>
                <a:ext cx="44430" cy="250719"/>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957263">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游ゴシック" panose="020B0400000000000000" pitchFamily="34" charset="-128"/>
                  </a:defRPr>
                </a:lvl1pPr>
                <a:lvl2pPr marL="742950" indent="-285750" defTabSz="957263">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游ゴシック" panose="020B0400000000000000" pitchFamily="34" charset="-128"/>
                  </a:defRPr>
                </a:lvl2pPr>
                <a:lvl3pPr marL="1143000" indent="-228600" defTabSz="957263">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游ゴシック" panose="020B0400000000000000" pitchFamily="34" charset="-128"/>
                  </a:defRPr>
                </a:lvl3pPr>
                <a:lvl4pPr marL="1600200" indent="-228600" defTabSz="957263">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4pPr>
                <a:lvl5pPr marL="2057400" indent="-228600" defTabSz="957263">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5pPr>
                <a:lvl6pPr marL="25146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6pPr>
                <a:lvl7pPr marL="29718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7pPr>
                <a:lvl8pPr marL="34290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8pPr>
                <a:lvl9pPr marL="38862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9pPr>
              </a:lstStyle>
              <a:p>
                <a:pPr marL="0" marR="0" lvl="0" indent="0" algn="l" defTabSz="957263" rtl="0" eaLnBrk="1" fontAlgn="auto" latinLnBrk="0" hangingPunct="1">
                  <a:lnSpc>
                    <a:spcPct val="100000"/>
                  </a:lnSpc>
                  <a:spcBef>
                    <a:spcPct val="0"/>
                  </a:spcBef>
                  <a:spcAft>
                    <a:spcPts val="0"/>
                  </a:spcAft>
                  <a:buClrTx/>
                  <a:buSzTx/>
                  <a:buFontTx/>
                  <a:buNone/>
                  <a:tabLst/>
                  <a:defRPr/>
                </a:pPr>
                <a:endParaRPr kumimoji="1" lang="ja-JP" altLang="en-US" sz="2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855" name="Line 4196"/>
              <p:cNvSpPr>
                <a:spLocks noChangeShapeType="1"/>
              </p:cNvSpPr>
              <p:nvPr/>
            </p:nvSpPr>
            <p:spPr bwMode="auto">
              <a:xfrm flipH="1" flipV="1">
                <a:off x="7741164" y="4205222"/>
                <a:ext cx="0" cy="207874"/>
              </a:xfrm>
              <a:prstGeom prst="line">
                <a:avLst/>
              </a:prstGeom>
              <a:noFill/>
              <a:ln w="9525">
                <a:solidFill>
                  <a:srgbClr val="4D4D4D"/>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IN"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56" name="Line 4197"/>
              <p:cNvSpPr>
                <a:spLocks noChangeShapeType="1"/>
              </p:cNvSpPr>
              <p:nvPr/>
            </p:nvSpPr>
            <p:spPr bwMode="auto">
              <a:xfrm flipH="1" flipV="1">
                <a:off x="7785593" y="4205222"/>
                <a:ext cx="0" cy="207874"/>
              </a:xfrm>
              <a:prstGeom prst="line">
                <a:avLst/>
              </a:prstGeom>
              <a:noFill/>
              <a:ln w="9525">
                <a:solidFill>
                  <a:srgbClr val="4D4D4D"/>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IN"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57" name="Rectangle 4198"/>
              <p:cNvSpPr>
                <a:spLocks noChangeArrowheads="1"/>
              </p:cNvSpPr>
              <p:nvPr/>
            </p:nvSpPr>
            <p:spPr bwMode="auto">
              <a:xfrm flipH="1">
                <a:off x="7785593" y="3952916"/>
                <a:ext cx="42843" cy="24119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957263">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游ゴシック" panose="020B0400000000000000" pitchFamily="34" charset="-128"/>
                  </a:defRPr>
                </a:lvl1pPr>
                <a:lvl2pPr marL="742950" indent="-285750" defTabSz="957263">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游ゴシック" panose="020B0400000000000000" pitchFamily="34" charset="-128"/>
                  </a:defRPr>
                </a:lvl2pPr>
                <a:lvl3pPr marL="1143000" indent="-228600" defTabSz="957263">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游ゴシック" panose="020B0400000000000000" pitchFamily="34" charset="-128"/>
                  </a:defRPr>
                </a:lvl3pPr>
                <a:lvl4pPr marL="1600200" indent="-228600" defTabSz="957263">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4pPr>
                <a:lvl5pPr marL="2057400" indent="-228600" defTabSz="957263">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5pPr>
                <a:lvl6pPr marL="25146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6pPr>
                <a:lvl7pPr marL="29718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7pPr>
                <a:lvl8pPr marL="34290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8pPr>
                <a:lvl9pPr marL="38862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9pPr>
              </a:lstStyle>
              <a:p>
                <a:pPr marL="0" marR="0" lvl="0" indent="0" algn="l" defTabSz="957263" rtl="0" eaLnBrk="1" fontAlgn="auto" latinLnBrk="0" hangingPunct="1">
                  <a:lnSpc>
                    <a:spcPct val="100000"/>
                  </a:lnSpc>
                  <a:spcBef>
                    <a:spcPct val="0"/>
                  </a:spcBef>
                  <a:spcAft>
                    <a:spcPts val="0"/>
                  </a:spcAft>
                  <a:buClrTx/>
                  <a:buSzTx/>
                  <a:buFontTx/>
                  <a:buNone/>
                  <a:tabLst/>
                  <a:defRPr/>
                </a:pPr>
                <a:endParaRPr kumimoji="1" lang="ja-JP" altLang="en-US" sz="2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858" name="Line 4199"/>
              <p:cNvSpPr>
                <a:spLocks noChangeShapeType="1"/>
              </p:cNvSpPr>
              <p:nvPr/>
            </p:nvSpPr>
            <p:spPr bwMode="auto">
              <a:xfrm flipH="1" flipV="1">
                <a:off x="7785593" y="3964024"/>
                <a:ext cx="0" cy="198353"/>
              </a:xfrm>
              <a:prstGeom prst="line">
                <a:avLst/>
              </a:prstGeom>
              <a:noFill/>
              <a:ln w="9525">
                <a:solidFill>
                  <a:srgbClr val="4D4D4D"/>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IN"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59" name="Line 4200"/>
              <p:cNvSpPr>
                <a:spLocks noChangeShapeType="1"/>
              </p:cNvSpPr>
              <p:nvPr/>
            </p:nvSpPr>
            <p:spPr bwMode="auto">
              <a:xfrm flipH="1" flipV="1">
                <a:off x="7828437" y="3964024"/>
                <a:ext cx="0" cy="198353"/>
              </a:xfrm>
              <a:prstGeom prst="line">
                <a:avLst/>
              </a:prstGeom>
              <a:noFill/>
              <a:ln w="9525">
                <a:solidFill>
                  <a:srgbClr val="4D4D4D"/>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IN"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60" name="Rectangle 4201"/>
              <p:cNvSpPr>
                <a:spLocks noChangeArrowheads="1"/>
              </p:cNvSpPr>
              <p:nvPr/>
            </p:nvSpPr>
            <p:spPr bwMode="auto">
              <a:xfrm flipH="1">
                <a:off x="7631677" y="4413096"/>
                <a:ext cx="46016" cy="5077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957263">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游ゴシック" panose="020B0400000000000000" pitchFamily="34" charset="-128"/>
                  </a:defRPr>
                </a:lvl1pPr>
                <a:lvl2pPr marL="742950" indent="-285750" defTabSz="957263">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游ゴシック" panose="020B0400000000000000" pitchFamily="34" charset="-128"/>
                  </a:defRPr>
                </a:lvl2pPr>
                <a:lvl3pPr marL="1143000" indent="-228600" defTabSz="957263">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游ゴシック" panose="020B0400000000000000" pitchFamily="34" charset="-128"/>
                  </a:defRPr>
                </a:lvl3pPr>
                <a:lvl4pPr marL="1600200" indent="-228600" defTabSz="957263">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4pPr>
                <a:lvl5pPr marL="2057400" indent="-228600" defTabSz="957263">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5pPr>
                <a:lvl6pPr marL="25146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6pPr>
                <a:lvl7pPr marL="29718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7pPr>
                <a:lvl8pPr marL="34290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8pPr>
                <a:lvl9pPr marL="38862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9pPr>
              </a:lstStyle>
              <a:p>
                <a:pPr marL="0" marR="0" lvl="0" indent="0" algn="l" defTabSz="957263" rtl="0" eaLnBrk="1" fontAlgn="auto" latinLnBrk="0" hangingPunct="1">
                  <a:lnSpc>
                    <a:spcPct val="100000"/>
                  </a:lnSpc>
                  <a:spcBef>
                    <a:spcPct val="0"/>
                  </a:spcBef>
                  <a:spcAft>
                    <a:spcPts val="0"/>
                  </a:spcAft>
                  <a:buClrTx/>
                  <a:buSzTx/>
                  <a:buFontTx/>
                  <a:buNone/>
                  <a:tabLst/>
                  <a:defRPr/>
                </a:pPr>
                <a:endParaRPr kumimoji="1" lang="ja-JP" altLang="en-US" sz="2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861" name="Rectangle 4202"/>
              <p:cNvSpPr>
                <a:spLocks noChangeArrowheads="1"/>
              </p:cNvSpPr>
              <p:nvPr/>
            </p:nvSpPr>
            <p:spPr bwMode="auto">
              <a:xfrm flipH="1">
                <a:off x="7631677" y="4762198"/>
                <a:ext cx="46016" cy="52366"/>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957263">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游ゴシック" panose="020B0400000000000000" pitchFamily="34" charset="-128"/>
                  </a:defRPr>
                </a:lvl1pPr>
                <a:lvl2pPr marL="742950" indent="-285750" defTabSz="957263">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游ゴシック" panose="020B0400000000000000" pitchFamily="34" charset="-128"/>
                  </a:defRPr>
                </a:lvl2pPr>
                <a:lvl3pPr marL="1143000" indent="-228600" defTabSz="957263">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游ゴシック" panose="020B0400000000000000" pitchFamily="34" charset="-128"/>
                  </a:defRPr>
                </a:lvl3pPr>
                <a:lvl4pPr marL="1600200" indent="-228600" defTabSz="957263">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4pPr>
                <a:lvl5pPr marL="2057400" indent="-228600" defTabSz="957263">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5pPr>
                <a:lvl6pPr marL="25146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6pPr>
                <a:lvl7pPr marL="29718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7pPr>
                <a:lvl8pPr marL="34290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8pPr>
                <a:lvl9pPr marL="38862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9pPr>
              </a:lstStyle>
              <a:p>
                <a:pPr marL="0" marR="0" lvl="0" indent="0" algn="l" defTabSz="957263" rtl="0" eaLnBrk="1" fontAlgn="auto" latinLnBrk="0" hangingPunct="1">
                  <a:lnSpc>
                    <a:spcPct val="100000"/>
                  </a:lnSpc>
                  <a:spcBef>
                    <a:spcPct val="0"/>
                  </a:spcBef>
                  <a:spcAft>
                    <a:spcPts val="0"/>
                  </a:spcAft>
                  <a:buClrTx/>
                  <a:buSzTx/>
                  <a:buFontTx/>
                  <a:buNone/>
                  <a:tabLst/>
                  <a:defRPr/>
                </a:pPr>
                <a:endParaRPr kumimoji="1" lang="ja-JP" altLang="en-US" sz="2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862" name="Rectangle 4203"/>
              <p:cNvSpPr>
                <a:spLocks noChangeArrowheads="1"/>
              </p:cNvSpPr>
              <p:nvPr/>
            </p:nvSpPr>
            <p:spPr bwMode="auto">
              <a:xfrm flipH="1">
                <a:off x="8101362" y="4917707"/>
                <a:ext cx="517289" cy="46018"/>
              </a:xfrm>
              <a:prstGeom prst="rect">
                <a:avLst/>
              </a:prstGeom>
              <a:solidFill>
                <a:srgbClr val="5F5F5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957263">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游ゴシック" panose="020B0400000000000000" pitchFamily="34" charset="-128"/>
                  </a:defRPr>
                </a:lvl1pPr>
                <a:lvl2pPr marL="742950" indent="-285750" defTabSz="957263">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游ゴシック" panose="020B0400000000000000" pitchFamily="34" charset="-128"/>
                  </a:defRPr>
                </a:lvl2pPr>
                <a:lvl3pPr marL="1143000" indent="-228600" defTabSz="957263">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游ゴシック" panose="020B0400000000000000" pitchFamily="34" charset="-128"/>
                  </a:defRPr>
                </a:lvl3pPr>
                <a:lvl4pPr marL="1600200" indent="-228600" defTabSz="957263">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4pPr>
                <a:lvl5pPr marL="2057400" indent="-228600" defTabSz="957263">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5pPr>
                <a:lvl6pPr marL="25146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6pPr>
                <a:lvl7pPr marL="29718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7pPr>
                <a:lvl8pPr marL="34290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8pPr>
                <a:lvl9pPr marL="38862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9pPr>
              </a:lstStyle>
              <a:p>
                <a:pPr marL="0" marR="0" lvl="0" indent="0" algn="l" defTabSz="957263" rtl="0" eaLnBrk="1" fontAlgn="auto" latinLnBrk="0" hangingPunct="1">
                  <a:lnSpc>
                    <a:spcPct val="100000"/>
                  </a:lnSpc>
                  <a:spcBef>
                    <a:spcPct val="0"/>
                  </a:spcBef>
                  <a:spcAft>
                    <a:spcPts val="0"/>
                  </a:spcAft>
                  <a:buClrTx/>
                  <a:buSzTx/>
                  <a:buFontTx/>
                  <a:buNone/>
                  <a:tabLst/>
                  <a:defRPr/>
                </a:pPr>
                <a:endParaRPr kumimoji="1" lang="ja-JP" altLang="en-US" sz="2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863" name="Rectangle 4204"/>
              <p:cNvSpPr>
                <a:spLocks noChangeArrowheads="1"/>
              </p:cNvSpPr>
              <p:nvPr/>
            </p:nvSpPr>
            <p:spPr bwMode="auto">
              <a:xfrm flipH="1">
                <a:off x="8161660" y="4963726"/>
                <a:ext cx="388759" cy="30149"/>
              </a:xfrm>
              <a:prstGeom prst="rect">
                <a:avLst/>
              </a:prstGeom>
              <a:solidFill>
                <a:srgbClr val="5F5F5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957263">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游ゴシック" panose="020B0400000000000000" pitchFamily="34" charset="-128"/>
                  </a:defRPr>
                </a:lvl1pPr>
                <a:lvl2pPr marL="742950" indent="-285750" defTabSz="957263">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游ゴシック" panose="020B0400000000000000" pitchFamily="34" charset="-128"/>
                  </a:defRPr>
                </a:lvl2pPr>
                <a:lvl3pPr marL="1143000" indent="-228600" defTabSz="957263">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游ゴシック" panose="020B0400000000000000" pitchFamily="34" charset="-128"/>
                  </a:defRPr>
                </a:lvl3pPr>
                <a:lvl4pPr marL="1600200" indent="-228600" defTabSz="957263">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4pPr>
                <a:lvl5pPr marL="2057400" indent="-228600" defTabSz="957263">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5pPr>
                <a:lvl6pPr marL="25146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6pPr>
                <a:lvl7pPr marL="29718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7pPr>
                <a:lvl8pPr marL="34290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8pPr>
                <a:lvl9pPr marL="38862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9pPr>
              </a:lstStyle>
              <a:p>
                <a:pPr marL="0" marR="0" lvl="0" indent="0" algn="l" defTabSz="957263" rtl="0" eaLnBrk="1" fontAlgn="auto" latinLnBrk="0" hangingPunct="1">
                  <a:lnSpc>
                    <a:spcPct val="100000"/>
                  </a:lnSpc>
                  <a:spcBef>
                    <a:spcPct val="0"/>
                  </a:spcBef>
                  <a:spcAft>
                    <a:spcPts val="0"/>
                  </a:spcAft>
                  <a:buClrTx/>
                  <a:buSzTx/>
                  <a:buFontTx/>
                  <a:buNone/>
                  <a:tabLst/>
                  <a:defRPr/>
                </a:pPr>
                <a:endParaRPr kumimoji="1" lang="ja-JP" altLang="en-US" sz="2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864" name="Rectangle 4205"/>
              <p:cNvSpPr>
                <a:spLocks noChangeArrowheads="1"/>
              </p:cNvSpPr>
              <p:nvPr/>
            </p:nvSpPr>
            <p:spPr bwMode="auto">
              <a:xfrm flipH="1">
                <a:off x="8174354" y="4993875"/>
                <a:ext cx="366544" cy="33324"/>
              </a:xfrm>
              <a:prstGeom prst="rect">
                <a:avLst/>
              </a:prstGeom>
              <a:solidFill>
                <a:srgbClr val="5F5F5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957263">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游ゴシック" panose="020B0400000000000000" pitchFamily="34" charset="-128"/>
                  </a:defRPr>
                </a:lvl1pPr>
                <a:lvl2pPr marL="742950" indent="-285750" defTabSz="957263">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游ゴシック" panose="020B0400000000000000" pitchFamily="34" charset="-128"/>
                  </a:defRPr>
                </a:lvl2pPr>
                <a:lvl3pPr marL="1143000" indent="-228600" defTabSz="957263">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游ゴシック" panose="020B0400000000000000" pitchFamily="34" charset="-128"/>
                  </a:defRPr>
                </a:lvl3pPr>
                <a:lvl4pPr marL="1600200" indent="-228600" defTabSz="957263">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4pPr>
                <a:lvl5pPr marL="2057400" indent="-228600" defTabSz="957263">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5pPr>
                <a:lvl6pPr marL="25146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6pPr>
                <a:lvl7pPr marL="29718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7pPr>
                <a:lvl8pPr marL="34290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8pPr>
                <a:lvl9pPr marL="38862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9pPr>
              </a:lstStyle>
              <a:p>
                <a:pPr marL="0" marR="0" lvl="0" indent="0" algn="l" defTabSz="957263" rtl="0" eaLnBrk="1" fontAlgn="auto" latinLnBrk="0" hangingPunct="1">
                  <a:lnSpc>
                    <a:spcPct val="100000"/>
                  </a:lnSpc>
                  <a:spcBef>
                    <a:spcPct val="0"/>
                  </a:spcBef>
                  <a:spcAft>
                    <a:spcPts val="0"/>
                  </a:spcAft>
                  <a:buClrTx/>
                  <a:buSzTx/>
                  <a:buFontTx/>
                  <a:buNone/>
                  <a:tabLst/>
                  <a:defRPr/>
                </a:pPr>
                <a:endParaRPr kumimoji="1" lang="ja-JP" altLang="en-US" sz="2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865" name="Rectangle 4206"/>
              <p:cNvSpPr>
                <a:spLocks noChangeArrowheads="1"/>
              </p:cNvSpPr>
              <p:nvPr/>
            </p:nvSpPr>
            <p:spPr bwMode="auto">
              <a:xfrm flipH="1">
                <a:off x="8101362" y="4917707"/>
                <a:ext cx="517289" cy="46018"/>
              </a:xfrm>
              <a:prstGeom prst="rect">
                <a:avLst/>
              </a:prstGeom>
              <a:solidFill>
                <a:srgbClr val="5F5F5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957263">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游ゴシック" panose="020B0400000000000000" pitchFamily="34" charset="-128"/>
                  </a:defRPr>
                </a:lvl1pPr>
                <a:lvl2pPr marL="742950" indent="-285750" defTabSz="957263">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游ゴシック" panose="020B0400000000000000" pitchFamily="34" charset="-128"/>
                  </a:defRPr>
                </a:lvl2pPr>
                <a:lvl3pPr marL="1143000" indent="-228600" defTabSz="957263">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游ゴシック" panose="020B0400000000000000" pitchFamily="34" charset="-128"/>
                  </a:defRPr>
                </a:lvl3pPr>
                <a:lvl4pPr marL="1600200" indent="-228600" defTabSz="957263">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4pPr>
                <a:lvl5pPr marL="2057400" indent="-228600" defTabSz="957263">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5pPr>
                <a:lvl6pPr marL="25146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6pPr>
                <a:lvl7pPr marL="29718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7pPr>
                <a:lvl8pPr marL="34290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8pPr>
                <a:lvl9pPr marL="38862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9pPr>
              </a:lstStyle>
              <a:p>
                <a:pPr marL="0" marR="0" lvl="0" indent="0" algn="l" defTabSz="957263" rtl="0" eaLnBrk="1" fontAlgn="auto" latinLnBrk="0" hangingPunct="1">
                  <a:lnSpc>
                    <a:spcPct val="100000"/>
                  </a:lnSpc>
                  <a:spcBef>
                    <a:spcPct val="0"/>
                  </a:spcBef>
                  <a:spcAft>
                    <a:spcPts val="0"/>
                  </a:spcAft>
                  <a:buClrTx/>
                  <a:buSzTx/>
                  <a:buFontTx/>
                  <a:buNone/>
                  <a:tabLst/>
                  <a:defRPr/>
                </a:pPr>
                <a:endParaRPr kumimoji="1" lang="ja-JP" altLang="en-US" sz="2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866" name="Rectangle 4207"/>
              <p:cNvSpPr>
                <a:spLocks noChangeArrowheads="1"/>
              </p:cNvSpPr>
              <p:nvPr/>
            </p:nvSpPr>
            <p:spPr bwMode="auto">
              <a:xfrm flipH="1">
                <a:off x="8161660" y="4963726"/>
                <a:ext cx="388759" cy="30149"/>
              </a:xfrm>
              <a:prstGeom prst="rect">
                <a:avLst/>
              </a:prstGeom>
              <a:solidFill>
                <a:srgbClr val="5F5F5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957263">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游ゴシック" panose="020B0400000000000000" pitchFamily="34" charset="-128"/>
                  </a:defRPr>
                </a:lvl1pPr>
                <a:lvl2pPr marL="742950" indent="-285750" defTabSz="957263">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游ゴシック" panose="020B0400000000000000" pitchFamily="34" charset="-128"/>
                  </a:defRPr>
                </a:lvl2pPr>
                <a:lvl3pPr marL="1143000" indent="-228600" defTabSz="957263">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游ゴシック" panose="020B0400000000000000" pitchFamily="34" charset="-128"/>
                  </a:defRPr>
                </a:lvl3pPr>
                <a:lvl4pPr marL="1600200" indent="-228600" defTabSz="957263">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4pPr>
                <a:lvl5pPr marL="2057400" indent="-228600" defTabSz="957263">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5pPr>
                <a:lvl6pPr marL="25146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6pPr>
                <a:lvl7pPr marL="29718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7pPr>
                <a:lvl8pPr marL="34290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8pPr>
                <a:lvl9pPr marL="38862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9pPr>
              </a:lstStyle>
              <a:p>
                <a:pPr marL="0" marR="0" lvl="0" indent="0" algn="l" defTabSz="957263" rtl="0" eaLnBrk="1" fontAlgn="auto" latinLnBrk="0" hangingPunct="1">
                  <a:lnSpc>
                    <a:spcPct val="100000"/>
                  </a:lnSpc>
                  <a:spcBef>
                    <a:spcPct val="0"/>
                  </a:spcBef>
                  <a:spcAft>
                    <a:spcPts val="0"/>
                  </a:spcAft>
                  <a:buClrTx/>
                  <a:buSzTx/>
                  <a:buFontTx/>
                  <a:buNone/>
                  <a:tabLst/>
                  <a:defRPr/>
                </a:pPr>
                <a:endParaRPr kumimoji="1" lang="ja-JP" altLang="en-US" sz="2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867" name="Rectangle 4208"/>
              <p:cNvSpPr>
                <a:spLocks noChangeArrowheads="1"/>
              </p:cNvSpPr>
              <p:nvPr/>
            </p:nvSpPr>
            <p:spPr bwMode="auto">
              <a:xfrm flipH="1">
                <a:off x="8174354" y="4993875"/>
                <a:ext cx="366544" cy="33324"/>
              </a:xfrm>
              <a:prstGeom prst="rect">
                <a:avLst/>
              </a:prstGeom>
              <a:solidFill>
                <a:srgbClr val="5F5F5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957263">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游ゴシック" panose="020B0400000000000000" pitchFamily="34" charset="-128"/>
                  </a:defRPr>
                </a:lvl1pPr>
                <a:lvl2pPr marL="742950" indent="-285750" defTabSz="957263">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游ゴシック" panose="020B0400000000000000" pitchFamily="34" charset="-128"/>
                  </a:defRPr>
                </a:lvl2pPr>
                <a:lvl3pPr marL="1143000" indent="-228600" defTabSz="957263">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游ゴシック" panose="020B0400000000000000" pitchFamily="34" charset="-128"/>
                  </a:defRPr>
                </a:lvl3pPr>
                <a:lvl4pPr marL="1600200" indent="-228600" defTabSz="957263">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4pPr>
                <a:lvl5pPr marL="2057400" indent="-228600" defTabSz="957263">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5pPr>
                <a:lvl6pPr marL="25146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6pPr>
                <a:lvl7pPr marL="29718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7pPr>
                <a:lvl8pPr marL="34290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8pPr>
                <a:lvl9pPr marL="38862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9pPr>
              </a:lstStyle>
              <a:p>
                <a:pPr marL="0" marR="0" lvl="0" indent="0" algn="l" defTabSz="957263" rtl="0" eaLnBrk="1" fontAlgn="auto" latinLnBrk="0" hangingPunct="1">
                  <a:lnSpc>
                    <a:spcPct val="100000"/>
                  </a:lnSpc>
                  <a:spcBef>
                    <a:spcPct val="0"/>
                  </a:spcBef>
                  <a:spcAft>
                    <a:spcPts val="0"/>
                  </a:spcAft>
                  <a:buClrTx/>
                  <a:buSzTx/>
                  <a:buFontTx/>
                  <a:buNone/>
                  <a:tabLst/>
                  <a:defRPr/>
                </a:pPr>
                <a:endParaRPr kumimoji="1" lang="ja-JP" altLang="en-US" sz="2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868" name="Line 4209"/>
              <p:cNvSpPr>
                <a:spLocks noChangeShapeType="1"/>
              </p:cNvSpPr>
              <p:nvPr/>
            </p:nvSpPr>
            <p:spPr bwMode="auto">
              <a:xfrm flipH="1">
                <a:off x="8101362" y="4917707"/>
                <a:ext cx="504594" cy="0"/>
              </a:xfrm>
              <a:prstGeom prst="line">
                <a:avLst/>
              </a:prstGeom>
              <a:noFill/>
              <a:ln w="9525">
                <a:solidFill>
                  <a:srgbClr val="333333"/>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IN"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69" name="Rectangle 4210"/>
              <p:cNvSpPr>
                <a:spLocks noChangeArrowheads="1"/>
              </p:cNvSpPr>
              <p:nvPr/>
            </p:nvSpPr>
            <p:spPr bwMode="auto">
              <a:xfrm flipH="1">
                <a:off x="8455212" y="4452767"/>
                <a:ext cx="42843" cy="131706"/>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957263">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游ゴシック" panose="020B0400000000000000" pitchFamily="34" charset="-128"/>
                  </a:defRPr>
                </a:lvl1pPr>
                <a:lvl2pPr marL="742950" indent="-285750" defTabSz="957263">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游ゴシック" panose="020B0400000000000000" pitchFamily="34" charset="-128"/>
                  </a:defRPr>
                </a:lvl2pPr>
                <a:lvl3pPr marL="1143000" indent="-228600" defTabSz="957263">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游ゴシック" panose="020B0400000000000000" pitchFamily="34" charset="-128"/>
                  </a:defRPr>
                </a:lvl3pPr>
                <a:lvl4pPr marL="1600200" indent="-228600" defTabSz="957263">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4pPr>
                <a:lvl5pPr marL="2057400" indent="-228600" defTabSz="957263">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5pPr>
                <a:lvl6pPr marL="25146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6pPr>
                <a:lvl7pPr marL="29718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7pPr>
                <a:lvl8pPr marL="34290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8pPr>
                <a:lvl9pPr marL="38862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9pPr>
              </a:lstStyle>
              <a:p>
                <a:pPr marL="0" marR="0" lvl="0" indent="0" algn="l" defTabSz="957263" rtl="0" eaLnBrk="1" fontAlgn="auto" latinLnBrk="0" hangingPunct="1">
                  <a:lnSpc>
                    <a:spcPct val="100000"/>
                  </a:lnSpc>
                  <a:spcBef>
                    <a:spcPct val="0"/>
                  </a:spcBef>
                  <a:spcAft>
                    <a:spcPts val="0"/>
                  </a:spcAft>
                  <a:buClrTx/>
                  <a:buSzTx/>
                  <a:buFontTx/>
                  <a:buNone/>
                  <a:tabLst/>
                  <a:defRPr/>
                </a:pPr>
                <a:endParaRPr kumimoji="1" lang="ja-JP" altLang="en-US" sz="2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870" name="Rectangle 4211"/>
              <p:cNvSpPr>
                <a:spLocks noChangeArrowheads="1"/>
              </p:cNvSpPr>
              <p:nvPr/>
            </p:nvSpPr>
            <p:spPr bwMode="auto">
              <a:xfrm flipH="1">
                <a:off x="8455212" y="4452767"/>
                <a:ext cx="42843" cy="131706"/>
              </a:xfrm>
              <a:prstGeom prst="rect">
                <a:avLst/>
              </a:prstGeom>
              <a:noFill/>
              <a:ln w="9525">
                <a:solidFill>
                  <a:srgbClr val="4D4D4D"/>
                </a:solidFill>
                <a:miter lim="800000"/>
                <a:headEnd/>
                <a:tailEnd/>
              </a:ln>
              <a:extLst>
                <a:ext uri="{909E8E84-426E-40DD-AFC4-6F175D3DCCD1}">
                  <a14:hiddenFill xmlns:a14="http://schemas.microsoft.com/office/drawing/2010/main">
                    <a:solidFill>
                      <a:srgbClr val="FFFFFF"/>
                    </a:solidFill>
                  </a14:hiddenFill>
                </a:ext>
              </a:extLst>
            </p:spPr>
            <p:txBody>
              <a:bodyPr/>
              <a:lstStyle>
                <a:lvl1pPr defTabSz="957263">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游ゴシック" panose="020B0400000000000000" pitchFamily="34" charset="-128"/>
                  </a:defRPr>
                </a:lvl1pPr>
                <a:lvl2pPr marL="742950" indent="-285750" defTabSz="957263">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游ゴシック" panose="020B0400000000000000" pitchFamily="34" charset="-128"/>
                  </a:defRPr>
                </a:lvl2pPr>
                <a:lvl3pPr marL="1143000" indent="-228600" defTabSz="957263">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游ゴシック" panose="020B0400000000000000" pitchFamily="34" charset="-128"/>
                  </a:defRPr>
                </a:lvl3pPr>
                <a:lvl4pPr marL="1600200" indent="-228600" defTabSz="957263">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4pPr>
                <a:lvl5pPr marL="2057400" indent="-228600" defTabSz="957263">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5pPr>
                <a:lvl6pPr marL="25146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6pPr>
                <a:lvl7pPr marL="29718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7pPr>
                <a:lvl8pPr marL="34290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8pPr>
                <a:lvl9pPr marL="38862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9pPr>
              </a:lstStyle>
              <a:p>
                <a:pPr marL="0" marR="0" lvl="0" indent="0" algn="l" defTabSz="957263" rtl="0" eaLnBrk="1" fontAlgn="auto" latinLnBrk="0" hangingPunct="1">
                  <a:lnSpc>
                    <a:spcPct val="100000"/>
                  </a:lnSpc>
                  <a:spcBef>
                    <a:spcPct val="0"/>
                  </a:spcBef>
                  <a:spcAft>
                    <a:spcPts val="0"/>
                  </a:spcAft>
                  <a:buClrTx/>
                  <a:buSzTx/>
                  <a:buFontTx/>
                  <a:buNone/>
                  <a:tabLst/>
                  <a:defRPr/>
                </a:pPr>
                <a:endParaRPr kumimoji="1" lang="ja-JP" altLang="en-US" sz="2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871" name="Rectangle 4212"/>
              <p:cNvSpPr>
                <a:spLocks noChangeArrowheads="1"/>
              </p:cNvSpPr>
              <p:nvPr/>
            </p:nvSpPr>
            <p:spPr bwMode="auto">
              <a:xfrm flipH="1">
                <a:off x="8217196" y="4452767"/>
                <a:ext cx="42843" cy="131706"/>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957263">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游ゴシック" panose="020B0400000000000000" pitchFamily="34" charset="-128"/>
                  </a:defRPr>
                </a:lvl1pPr>
                <a:lvl2pPr marL="742950" indent="-285750" defTabSz="957263">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游ゴシック" panose="020B0400000000000000" pitchFamily="34" charset="-128"/>
                  </a:defRPr>
                </a:lvl2pPr>
                <a:lvl3pPr marL="1143000" indent="-228600" defTabSz="957263">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游ゴシック" panose="020B0400000000000000" pitchFamily="34" charset="-128"/>
                  </a:defRPr>
                </a:lvl3pPr>
                <a:lvl4pPr marL="1600200" indent="-228600" defTabSz="957263">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4pPr>
                <a:lvl5pPr marL="2057400" indent="-228600" defTabSz="957263">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5pPr>
                <a:lvl6pPr marL="25146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6pPr>
                <a:lvl7pPr marL="29718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7pPr>
                <a:lvl8pPr marL="34290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8pPr>
                <a:lvl9pPr marL="38862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9pPr>
              </a:lstStyle>
              <a:p>
                <a:pPr marL="0" marR="0" lvl="0" indent="0" algn="l" defTabSz="957263" rtl="0" eaLnBrk="1" fontAlgn="auto" latinLnBrk="0" hangingPunct="1">
                  <a:lnSpc>
                    <a:spcPct val="100000"/>
                  </a:lnSpc>
                  <a:spcBef>
                    <a:spcPct val="0"/>
                  </a:spcBef>
                  <a:spcAft>
                    <a:spcPts val="0"/>
                  </a:spcAft>
                  <a:buClrTx/>
                  <a:buSzTx/>
                  <a:buFontTx/>
                  <a:buNone/>
                  <a:tabLst/>
                  <a:defRPr/>
                </a:pPr>
                <a:endParaRPr kumimoji="1" lang="ja-JP" altLang="en-US" sz="2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872" name="Rectangle 4213"/>
              <p:cNvSpPr>
                <a:spLocks noChangeArrowheads="1"/>
              </p:cNvSpPr>
              <p:nvPr/>
            </p:nvSpPr>
            <p:spPr bwMode="auto">
              <a:xfrm flipH="1">
                <a:off x="8217196" y="4452767"/>
                <a:ext cx="42843" cy="131706"/>
              </a:xfrm>
              <a:prstGeom prst="rect">
                <a:avLst/>
              </a:prstGeom>
              <a:noFill/>
              <a:ln w="9525">
                <a:solidFill>
                  <a:srgbClr val="4D4D4D"/>
                </a:solidFill>
                <a:miter lim="800000"/>
                <a:headEnd/>
                <a:tailEnd/>
              </a:ln>
              <a:extLst>
                <a:ext uri="{909E8E84-426E-40DD-AFC4-6F175D3DCCD1}">
                  <a14:hiddenFill xmlns:a14="http://schemas.microsoft.com/office/drawing/2010/main">
                    <a:solidFill>
                      <a:srgbClr val="FFFFFF"/>
                    </a:solidFill>
                  </a14:hiddenFill>
                </a:ext>
              </a:extLst>
            </p:spPr>
            <p:txBody>
              <a:bodyPr/>
              <a:lstStyle>
                <a:lvl1pPr defTabSz="957263">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游ゴシック" panose="020B0400000000000000" pitchFamily="34" charset="-128"/>
                  </a:defRPr>
                </a:lvl1pPr>
                <a:lvl2pPr marL="742950" indent="-285750" defTabSz="957263">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游ゴシック" panose="020B0400000000000000" pitchFamily="34" charset="-128"/>
                  </a:defRPr>
                </a:lvl2pPr>
                <a:lvl3pPr marL="1143000" indent="-228600" defTabSz="957263">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游ゴシック" panose="020B0400000000000000" pitchFamily="34" charset="-128"/>
                  </a:defRPr>
                </a:lvl3pPr>
                <a:lvl4pPr marL="1600200" indent="-228600" defTabSz="957263">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4pPr>
                <a:lvl5pPr marL="2057400" indent="-228600" defTabSz="957263">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5pPr>
                <a:lvl6pPr marL="25146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6pPr>
                <a:lvl7pPr marL="29718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7pPr>
                <a:lvl8pPr marL="34290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8pPr>
                <a:lvl9pPr marL="38862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9pPr>
              </a:lstStyle>
              <a:p>
                <a:pPr marL="0" marR="0" lvl="0" indent="0" algn="l" defTabSz="957263" rtl="0" eaLnBrk="1" fontAlgn="auto" latinLnBrk="0" hangingPunct="1">
                  <a:lnSpc>
                    <a:spcPct val="100000"/>
                  </a:lnSpc>
                  <a:spcBef>
                    <a:spcPct val="0"/>
                  </a:spcBef>
                  <a:spcAft>
                    <a:spcPts val="0"/>
                  </a:spcAft>
                  <a:buClrTx/>
                  <a:buSzTx/>
                  <a:buFontTx/>
                  <a:buNone/>
                  <a:tabLst/>
                  <a:defRPr/>
                </a:pPr>
                <a:endParaRPr kumimoji="1" lang="ja-JP" altLang="en-US" sz="2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873" name="Rectangle 4214"/>
              <p:cNvSpPr>
                <a:spLocks noChangeArrowheads="1"/>
              </p:cNvSpPr>
              <p:nvPr/>
            </p:nvSpPr>
            <p:spPr bwMode="auto">
              <a:xfrm flipH="1">
                <a:off x="8658320" y="4152856"/>
                <a:ext cx="434776" cy="52366"/>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957263">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游ゴシック" panose="020B0400000000000000" pitchFamily="34" charset="-128"/>
                  </a:defRPr>
                </a:lvl1pPr>
                <a:lvl2pPr marL="742950" indent="-285750" defTabSz="957263">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游ゴシック" panose="020B0400000000000000" pitchFamily="34" charset="-128"/>
                  </a:defRPr>
                </a:lvl2pPr>
                <a:lvl3pPr marL="1143000" indent="-228600" defTabSz="957263">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游ゴシック" panose="020B0400000000000000" pitchFamily="34" charset="-128"/>
                  </a:defRPr>
                </a:lvl3pPr>
                <a:lvl4pPr marL="1600200" indent="-228600" defTabSz="957263">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4pPr>
                <a:lvl5pPr marL="2057400" indent="-228600" defTabSz="957263">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5pPr>
                <a:lvl6pPr marL="25146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6pPr>
                <a:lvl7pPr marL="29718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7pPr>
                <a:lvl8pPr marL="34290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8pPr>
                <a:lvl9pPr marL="38862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9pPr>
              </a:lstStyle>
              <a:p>
                <a:pPr marL="0" marR="0" lvl="0" indent="0" algn="l" defTabSz="957263" rtl="0" eaLnBrk="1" fontAlgn="auto" latinLnBrk="0" hangingPunct="1">
                  <a:lnSpc>
                    <a:spcPct val="100000"/>
                  </a:lnSpc>
                  <a:spcBef>
                    <a:spcPct val="0"/>
                  </a:spcBef>
                  <a:spcAft>
                    <a:spcPts val="0"/>
                  </a:spcAft>
                  <a:buClrTx/>
                  <a:buSzTx/>
                  <a:buFontTx/>
                  <a:buNone/>
                  <a:tabLst/>
                  <a:defRPr/>
                </a:pPr>
                <a:endParaRPr kumimoji="1" lang="ja-JP" altLang="en-US" sz="2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874" name="Line 4215"/>
              <p:cNvSpPr>
                <a:spLocks noChangeShapeType="1"/>
              </p:cNvSpPr>
              <p:nvPr/>
            </p:nvSpPr>
            <p:spPr bwMode="auto">
              <a:xfrm flipH="1">
                <a:off x="8693229" y="4205222"/>
                <a:ext cx="364958" cy="0"/>
              </a:xfrm>
              <a:prstGeom prst="line">
                <a:avLst/>
              </a:prstGeom>
              <a:noFill/>
              <a:ln w="9525">
                <a:solidFill>
                  <a:srgbClr val="4D4D4D"/>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IN"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75" name="Line 4216"/>
              <p:cNvSpPr>
                <a:spLocks noChangeShapeType="1"/>
              </p:cNvSpPr>
              <p:nvPr/>
            </p:nvSpPr>
            <p:spPr bwMode="auto">
              <a:xfrm flipH="1">
                <a:off x="8693229" y="4152856"/>
                <a:ext cx="364958" cy="0"/>
              </a:xfrm>
              <a:prstGeom prst="line">
                <a:avLst/>
              </a:prstGeom>
              <a:noFill/>
              <a:ln w="9525">
                <a:solidFill>
                  <a:srgbClr val="4D4D4D"/>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IN"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76" name="Rectangle 4217"/>
              <p:cNvSpPr>
                <a:spLocks noChangeArrowheads="1"/>
              </p:cNvSpPr>
              <p:nvPr/>
            </p:nvSpPr>
            <p:spPr bwMode="auto">
              <a:xfrm flipH="1">
                <a:off x="8693229" y="3516539"/>
                <a:ext cx="364958" cy="16820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957263">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游ゴシック" panose="020B0400000000000000" pitchFamily="34" charset="-128"/>
                  </a:defRPr>
                </a:lvl1pPr>
                <a:lvl2pPr marL="742950" indent="-285750" defTabSz="957263">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游ゴシック" panose="020B0400000000000000" pitchFamily="34" charset="-128"/>
                  </a:defRPr>
                </a:lvl2pPr>
                <a:lvl3pPr marL="1143000" indent="-228600" defTabSz="957263">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游ゴシック" panose="020B0400000000000000" pitchFamily="34" charset="-128"/>
                  </a:defRPr>
                </a:lvl3pPr>
                <a:lvl4pPr marL="1600200" indent="-228600" defTabSz="957263">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4pPr>
                <a:lvl5pPr marL="2057400" indent="-228600" defTabSz="957263">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5pPr>
                <a:lvl6pPr marL="25146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6pPr>
                <a:lvl7pPr marL="29718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7pPr>
                <a:lvl8pPr marL="34290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8pPr>
                <a:lvl9pPr marL="38862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9pPr>
              </a:lstStyle>
              <a:p>
                <a:pPr marL="0" marR="0" lvl="0" indent="0" algn="l" defTabSz="957263" rtl="0" eaLnBrk="1" fontAlgn="auto" latinLnBrk="0" hangingPunct="1">
                  <a:lnSpc>
                    <a:spcPct val="100000"/>
                  </a:lnSpc>
                  <a:spcBef>
                    <a:spcPct val="0"/>
                  </a:spcBef>
                  <a:spcAft>
                    <a:spcPts val="0"/>
                  </a:spcAft>
                  <a:buClrTx/>
                  <a:buSzTx/>
                  <a:buFontTx/>
                  <a:buNone/>
                  <a:tabLst/>
                  <a:defRPr/>
                </a:pPr>
                <a:endParaRPr kumimoji="1" lang="ja-JP" altLang="en-US" sz="2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877" name="Rectangle 4218"/>
              <p:cNvSpPr>
                <a:spLocks noChangeArrowheads="1"/>
              </p:cNvSpPr>
              <p:nvPr/>
            </p:nvSpPr>
            <p:spPr bwMode="auto">
              <a:xfrm flipH="1">
                <a:off x="8693229" y="3516539"/>
                <a:ext cx="364958" cy="168204"/>
              </a:xfrm>
              <a:prstGeom prst="rect">
                <a:avLst/>
              </a:prstGeom>
              <a:noFill/>
              <a:ln w="9525">
                <a:solidFill>
                  <a:srgbClr val="4D4D4D"/>
                </a:solidFill>
                <a:miter lim="800000"/>
                <a:headEnd/>
                <a:tailEnd/>
              </a:ln>
              <a:extLst>
                <a:ext uri="{909E8E84-426E-40DD-AFC4-6F175D3DCCD1}">
                  <a14:hiddenFill xmlns:a14="http://schemas.microsoft.com/office/drawing/2010/main">
                    <a:solidFill>
                      <a:srgbClr val="FFFFFF"/>
                    </a:solidFill>
                  </a14:hiddenFill>
                </a:ext>
              </a:extLst>
            </p:spPr>
            <p:txBody>
              <a:bodyPr/>
              <a:lstStyle>
                <a:lvl1pPr defTabSz="957263">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游ゴシック" panose="020B0400000000000000" pitchFamily="34" charset="-128"/>
                  </a:defRPr>
                </a:lvl1pPr>
                <a:lvl2pPr marL="742950" indent="-285750" defTabSz="957263">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游ゴシック" panose="020B0400000000000000" pitchFamily="34" charset="-128"/>
                  </a:defRPr>
                </a:lvl2pPr>
                <a:lvl3pPr marL="1143000" indent="-228600" defTabSz="957263">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游ゴシック" panose="020B0400000000000000" pitchFamily="34" charset="-128"/>
                  </a:defRPr>
                </a:lvl3pPr>
                <a:lvl4pPr marL="1600200" indent="-228600" defTabSz="957263">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4pPr>
                <a:lvl5pPr marL="2057400" indent="-228600" defTabSz="957263">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5pPr>
                <a:lvl6pPr marL="25146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6pPr>
                <a:lvl7pPr marL="29718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7pPr>
                <a:lvl8pPr marL="34290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8pPr>
                <a:lvl9pPr marL="38862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9pPr>
              </a:lstStyle>
              <a:p>
                <a:pPr marL="0" marR="0" lvl="0" indent="0" algn="l" defTabSz="957263" rtl="0" eaLnBrk="1" fontAlgn="auto" latinLnBrk="0" hangingPunct="1">
                  <a:lnSpc>
                    <a:spcPct val="100000"/>
                  </a:lnSpc>
                  <a:spcBef>
                    <a:spcPct val="0"/>
                  </a:spcBef>
                  <a:spcAft>
                    <a:spcPts val="0"/>
                  </a:spcAft>
                  <a:buClrTx/>
                  <a:buSzTx/>
                  <a:buFontTx/>
                  <a:buNone/>
                  <a:tabLst/>
                  <a:defRPr/>
                </a:pPr>
                <a:endParaRPr kumimoji="1" lang="ja-JP" altLang="en-US" sz="2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878" name="Rectangle 4219"/>
              <p:cNvSpPr>
                <a:spLocks noChangeArrowheads="1"/>
              </p:cNvSpPr>
              <p:nvPr/>
            </p:nvSpPr>
            <p:spPr bwMode="auto">
              <a:xfrm flipH="1">
                <a:off x="7655478" y="3303904"/>
                <a:ext cx="366545" cy="16979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957263">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游ゴシック" panose="020B0400000000000000" pitchFamily="34" charset="-128"/>
                  </a:defRPr>
                </a:lvl1pPr>
                <a:lvl2pPr marL="742950" indent="-285750" defTabSz="957263">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游ゴシック" panose="020B0400000000000000" pitchFamily="34" charset="-128"/>
                  </a:defRPr>
                </a:lvl2pPr>
                <a:lvl3pPr marL="1143000" indent="-228600" defTabSz="957263">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游ゴシック" panose="020B0400000000000000" pitchFamily="34" charset="-128"/>
                  </a:defRPr>
                </a:lvl3pPr>
                <a:lvl4pPr marL="1600200" indent="-228600" defTabSz="957263">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4pPr>
                <a:lvl5pPr marL="2057400" indent="-228600" defTabSz="957263">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5pPr>
                <a:lvl6pPr marL="25146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6pPr>
                <a:lvl7pPr marL="29718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7pPr>
                <a:lvl8pPr marL="34290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8pPr>
                <a:lvl9pPr marL="38862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9pPr>
              </a:lstStyle>
              <a:p>
                <a:pPr marL="0" marR="0" lvl="0" indent="0" algn="l" defTabSz="957263" rtl="0" eaLnBrk="1" fontAlgn="auto" latinLnBrk="0" hangingPunct="1">
                  <a:lnSpc>
                    <a:spcPct val="100000"/>
                  </a:lnSpc>
                  <a:spcBef>
                    <a:spcPct val="0"/>
                  </a:spcBef>
                  <a:spcAft>
                    <a:spcPts val="0"/>
                  </a:spcAft>
                  <a:buClrTx/>
                  <a:buSzTx/>
                  <a:buFontTx/>
                  <a:buNone/>
                  <a:tabLst/>
                  <a:defRPr/>
                </a:pPr>
                <a:endParaRPr kumimoji="1" lang="ja-JP" altLang="en-US" sz="2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879" name="Rectangle 4220"/>
              <p:cNvSpPr>
                <a:spLocks noChangeArrowheads="1"/>
              </p:cNvSpPr>
              <p:nvPr/>
            </p:nvSpPr>
            <p:spPr bwMode="auto">
              <a:xfrm flipH="1">
                <a:off x="7655478" y="3303904"/>
                <a:ext cx="366545" cy="169790"/>
              </a:xfrm>
              <a:prstGeom prst="rect">
                <a:avLst/>
              </a:prstGeom>
              <a:noFill/>
              <a:ln w="9525">
                <a:solidFill>
                  <a:srgbClr val="4D4D4D"/>
                </a:solidFill>
                <a:miter lim="800000"/>
                <a:headEnd/>
                <a:tailEnd/>
              </a:ln>
              <a:extLst>
                <a:ext uri="{909E8E84-426E-40DD-AFC4-6F175D3DCCD1}">
                  <a14:hiddenFill xmlns:a14="http://schemas.microsoft.com/office/drawing/2010/main">
                    <a:solidFill>
                      <a:srgbClr val="FFFFFF"/>
                    </a:solidFill>
                  </a14:hiddenFill>
                </a:ext>
              </a:extLst>
            </p:spPr>
            <p:txBody>
              <a:bodyPr/>
              <a:lstStyle>
                <a:lvl1pPr defTabSz="957263">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游ゴシック" panose="020B0400000000000000" pitchFamily="34" charset="-128"/>
                  </a:defRPr>
                </a:lvl1pPr>
                <a:lvl2pPr marL="742950" indent="-285750" defTabSz="957263">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游ゴシック" panose="020B0400000000000000" pitchFamily="34" charset="-128"/>
                  </a:defRPr>
                </a:lvl2pPr>
                <a:lvl3pPr marL="1143000" indent="-228600" defTabSz="957263">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游ゴシック" panose="020B0400000000000000" pitchFamily="34" charset="-128"/>
                  </a:defRPr>
                </a:lvl3pPr>
                <a:lvl4pPr marL="1600200" indent="-228600" defTabSz="957263">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4pPr>
                <a:lvl5pPr marL="2057400" indent="-228600" defTabSz="957263">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5pPr>
                <a:lvl6pPr marL="25146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6pPr>
                <a:lvl7pPr marL="29718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7pPr>
                <a:lvl8pPr marL="34290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8pPr>
                <a:lvl9pPr marL="38862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9pPr>
              </a:lstStyle>
              <a:p>
                <a:pPr marL="0" marR="0" lvl="0" indent="0" algn="l" defTabSz="957263" rtl="0" eaLnBrk="1" fontAlgn="auto" latinLnBrk="0" hangingPunct="1">
                  <a:lnSpc>
                    <a:spcPct val="100000"/>
                  </a:lnSpc>
                  <a:spcBef>
                    <a:spcPct val="0"/>
                  </a:spcBef>
                  <a:spcAft>
                    <a:spcPts val="0"/>
                  </a:spcAft>
                  <a:buClrTx/>
                  <a:buSzTx/>
                  <a:buFontTx/>
                  <a:buNone/>
                  <a:tabLst/>
                  <a:defRPr/>
                </a:pPr>
                <a:endParaRPr kumimoji="1" lang="ja-JP" altLang="en-US" sz="2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880" name="Rectangle 4221"/>
              <p:cNvSpPr>
                <a:spLocks noChangeArrowheads="1"/>
              </p:cNvSpPr>
              <p:nvPr/>
            </p:nvSpPr>
            <p:spPr bwMode="auto">
              <a:xfrm flipH="1">
                <a:off x="7655478" y="3516539"/>
                <a:ext cx="366545" cy="16820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957263">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游ゴシック" panose="020B0400000000000000" pitchFamily="34" charset="-128"/>
                  </a:defRPr>
                </a:lvl1pPr>
                <a:lvl2pPr marL="742950" indent="-285750" defTabSz="957263">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游ゴシック" panose="020B0400000000000000" pitchFamily="34" charset="-128"/>
                  </a:defRPr>
                </a:lvl2pPr>
                <a:lvl3pPr marL="1143000" indent="-228600" defTabSz="957263">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游ゴシック" panose="020B0400000000000000" pitchFamily="34" charset="-128"/>
                  </a:defRPr>
                </a:lvl3pPr>
                <a:lvl4pPr marL="1600200" indent="-228600" defTabSz="957263">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4pPr>
                <a:lvl5pPr marL="2057400" indent="-228600" defTabSz="957263">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5pPr>
                <a:lvl6pPr marL="25146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6pPr>
                <a:lvl7pPr marL="29718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7pPr>
                <a:lvl8pPr marL="34290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8pPr>
                <a:lvl9pPr marL="38862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9pPr>
              </a:lstStyle>
              <a:p>
                <a:pPr marL="0" marR="0" lvl="0" indent="0" algn="l" defTabSz="957263" rtl="0" eaLnBrk="1" fontAlgn="auto" latinLnBrk="0" hangingPunct="1">
                  <a:lnSpc>
                    <a:spcPct val="100000"/>
                  </a:lnSpc>
                  <a:spcBef>
                    <a:spcPct val="0"/>
                  </a:spcBef>
                  <a:spcAft>
                    <a:spcPts val="0"/>
                  </a:spcAft>
                  <a:buClrTx/>
                  <a:buSzTx/>
                  <a:buFontTx/>
                  <a:buNone/>
                  <a:tabLst/>
                  <a:defRPr/>
                </a:pPr>
                <a:endParaRPr kumimoji="1" lang="ja-JP" altLang="en-US" sz="2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881" name="Rectangle 4222"/>
              <p:cNvSpPr>
                <a:spLocks noChangeArrowheads="1"/>
              </p:cNvSpPr>
              <p:nvPr/>
            </p:nvSpPr>
            <p:spPr bwMode="auto">
              <a:xfrm flipH="1">
                <a:off x="7655478" y="3516539"/>
                <a:ext cx="366545" cy="168204"/>
              </a:xfrm>
              <a:prstGeom prst="rect">
                <a:avLst/>
              </a:prstGeom>
              <a:noFill/>
              <a:ln w="9525">
                <a:solidFill>
                  <a:srgbClr val="4D4D4D"/>
                </a:solidFill>
                <a:miter lim="800000"/>
                <a:headEnd/>
                <a:tailEnd/>
              </a:ln>
              <a:extLst>
                <a:ext uri="{909E8E84-426E-40DD-AFC4-6F175D3DCCD1}">
                  <a14:hiddenFill xmlns:a14="http://schemas.microsoft.com/office/drawing/2010/main">
                    <a:solidFill>
                      <a:srgbClr val="FFFFFF"/>
                    </a:solidFill>
                  </a14:hiddenFill>
                </a:ext>
              </a:extLst>
            </p:spPr>
            <p:txBody>
              <a:bodyPr/>
              <a:lstStyle>
                <a:lvl1pPr defTabSz="957263">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游ゴシック" panose="020B0400000000000000" pitchFamily="34" charset="-128"/>
                  </a:defRPr>
                </a:lvl1pPr>
                <a:lvl2pPr marL="742950" indent="-285750" defTabSz="957263">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游ゴシック" panose="020B0400000000000000" pitchFamily="34" charset="-128"/>
                  </a:defRPr>
                </a:lvl2pPr>
                <a:lvl3pPr marL="1143000" indent="-228600" defTabSz="957263">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游ゴシック" panose="020B0400000000000000" pitchFamily="34" charset="-128"/>
                  </a:defRPr>
                </a:lvl3pPr>
                <a:lvl4pPr marL="1600200" indent="-228600" defTabSz="957263">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4pPr>
                <a:lvl5pPr marL="2057400" indent="-228600" defTabSz="957263">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5pPr>
                <a:lvl6pPr marL="25146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6pPr>
                <a:lvl7pPr marL="29718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7pPr>
                <a:lvl8pPr marL="34290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8pPr>
                <a:lvl9pPr marL="38862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9pPr>
              </a:lstStyle>
              <a:p>
                <a:pPr marL="0" marR="0" lvl="0" indent="0" algn="l" defTabSz="957263" rtl="0" eaLnBrk="1" fontAlgn="auto" latinLnBrk="0" hangingPunct="1">
                  <a:lnSpc>
                    <a:spcPct val="100000"/>
                  </a:lnSpc>
                  <a:spcBef>
                    <a:spcPct val="0"/>
                  </a:spcBef>
                  <a:spcAft>
                    <a:spcPts val="0"/>
                  </a:spcAft>
                  <a:buClrTx/>
                  <a:buSzTx/>
                  <a:buFontTx/>
                  <a:buNone/>
                  <a:tabLst/>
                  <a:defRPr/>
                </a:pPr>
                <a:endParaRPr kumimoji="1" lang="ja-JP" altLang="en-US" sz="2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882" name="Rectangle 4223"/>
              <p:cNvSpPr>
                <a:spLocks noChangeArrowheads="1"/>
              </p:cNvSpPr>
              <p:nvPr/>
            </p:nvSpPr>
            <p:spPr bwMode="auto">
              <a:xfrm flipH="1">
                <a:off x="8110883" y="3516539"/>
                <a:ext cx="507768" cy="16820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957263">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游ゴシック" panose="020B0400000000000000" pitchFamily="34" charset="-128"/>
                  </a:defRPr>
                </a:lvl1pPr>
                <a:lvl2pPr marL="742950" indent="-285750" defTabSz="957263">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游ゴシック" panose="020B0400000000000000" pitchFamily="34" charset="-128"/>
                  </a:defRPr>
                </a:lvl2pPr>
                <a:lvl3pPr marL="1143000" indent="-228600" defTabSz="957263">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游ゴシック" panose="020B0400000000000000" pitchFamily="34" charset="-128"/>
                  </a:defRPr>
                </a:lvl3pPr>
                <a:lvl4pPr marL="1600200" indent="-228600" defTabSz="957263">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4pPr>
                <a:lvl5pPr marL="2057400" indent="-228600" defTabSz="957263">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5pPr>
                <a:lvl6pPr marL="25146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6pPr>
                <a:lvl7pPr marL="29718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7pPr>
                <a:lvl8pPr marL="34290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8pPr>
                <a:lvl9pPr marL="38862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9pPr>
              </a:lstStyle>
              <a:p>
                <a:pPr marL="0" marR="0" lvl="0" indent="0" algn="l" defTabSz="957263" rtl="0" eaLnBrk="1" fontAlgn="auto" latinLnBrk="0" hangingPunct="1">
                  <a:lnSpc>
                    <a:spcPct val="100000"/>
                  </a:lnSpc>
                  <a:spcBef>
                    <a:spcPct val="0"/>
                  </a:spcBef>
                  <a:spcAft>
                    <a:spcPts val="0"/>
                  </a:spcAft>
                  <a:buClrTx/>
                  <a:buSzTx/>
                  <a:buFontTx/>
                  <a:buNone/>
                  <a:tabLst/>
                  <a:defRPr/>
                </a:pPr>
                <a:endParaRPr kumimoji="1" lang="ja-JP" altLang="en-US" sz="2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883" name="Rectangle 4224"/>
              <p:cNvSpPr>
                <a:spLocks noChangeArrowheads="1"/>
              </p:cNvSpPr>
              <p:nvPr/>
            </p:nvSpPr>
            <p:spPr bwMode="auto">
              <a:xfrm flipH="1">
                <a:off x="8110883" y="3516539"/>
                <a:ext cx="507768" cy="168204"/>
              </a:xfrm>
              <a:prstGeom prst="rect">
                <a:avLst/>
              </a:prstGeom>
              <a:noFill/>
              <a:ln w="9525">
                <a:solidFill>
                  <a:srgbClr val="4D4D4D"/>
                </a:solidFill>
                <a:miter lim="800000"/>
                <a:headEnd/>
                <a:tailEnd/>
              </a:ln>
              <a:extLst>
                <a:ext uri="{909E8E84-426E-40DD-AFC4-6F175D3DCCD1}">
                  <a14:hiddenFill xmlns:a14="http://schemas.microsoft.com/office/drawing/2010/main">
                    <a:solidFill>
                      <a:srgbClr val="FFFFFF"/>
                    </a:solidFill>
                  </a14:hiddenFill>
                </a:ext>
              </a:extLst>
            </p:spPr>
            <p:txBody>
              <a:bodyPr/>
              <a:lstStyle>
                <a:lvl1pPr defTabSz="957263">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游ゴシック" panose="020B0400000000000000" pitchFamily="34" charset="-128"/>
                  </a:defRPr>
                </a:lvl1pPr>
                <a:lvl2pPr marL="742950" indent="-285750" defTabSz="957263">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游ゴシック" panose="020B0400000000000000" pitchFamily="34" charset="-128"/>
                  </a:defRPr>
                </a:lvl2pPr>
                <a:lvl3pPr marL="1143000" indent="-228600" defTabSz="957263">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游ゴシック" panose="020B0400000000000000" pitchFamily="34" charset="-128"/>
                  </a:defRPr>
                </a:lvl3pPr>
                <a:lvl4pPr marL="1600200" indent="-228600" defTabSz="957263">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4pPr>
                <a:lvl5pPr marL="2057400" indent="-228600" defTabSz="957263">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5pPr>
                <a:lvl6pPr marL="25146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6pPr>
                <a:lvl7pPr marL="29718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7pPr>
                <a:lvl8pPr marL="34290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8pPr>
                <a:lvl9pPr marL="38862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9pPr>
              </a:lstStyle>
              <a:p>
                <a:pPr marL="0" marR="0" lvl="0" indent="0" algn="l" defTabSz="957263" rtl="0" eaLnBrk="1" fontAlgn="auto" latinLnBrk="0" hangingPunct="1">
                  <a:lnSpc>
                    <a:spcPct val="100000"/>
                  </a:lnSpc>
                  <a:spcBef>
                    <a:spcPct val="0"/>
                  </a:spcBef>
                  <a:spcAft>
                    <a:spcPts val="0"/>
                  </a:spcAft>
                  <a:buClrTx/>
                  <a:buSzTx/>
                  <a:buFontTx/>
                  <a:buNone/>
                  <a:tabLst/>
                  <a:defRPr/>
                </a:pPr>
                <a:endParaRPr kumimoji="1" lang="ja-JP" altLang="en-US" sz="2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884" name="Rectangle 4227"/>
              <p:cNvSpPr>
                <a:spLocks noChangeArrowheads="1"/>
              </p:cNvSpPr>
              <p:nvPr/>
            </p:nvSpPr>
            <p:spPr bwMode="auto">
              <a:xfrm flipH="1">
                <a:off x="7344470" y="4762198"/>
                <a:ext cx="257058" cy="533174"/>
              </a:xfrm>
              <a:prstGeom prst="rect">
                <a:avLst/>
              </a:prstGeom>
              <a:solidFill>
                <a:srgbClr val="9933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957263">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游ゴシック" panose="020B0400000000000000" pitchFamily="34" charset="-128"/>
                  </a:defRPr>
                </a:lvl1pPr>
                <a:lvl2pPr marL="742950" indent="-285750" defTabSz="957263">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游ゴシック" panose="020B0400000000000000" pitchFamily="34" charset="-128"/>
                  </a:defRPr>
                </a:lvl2pPr>
                <a:lvl3pPr marL="1143000" indent="-228600" defTabSz="957263">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游ゴシック" panose="020B0400000000000000" pitchFamily="34" charset="-128"/>
                  </a:defRPr>
                </a:lvl3pPr>
                <a:lvl4pPr marL="1600200" indent="-228600" defTabSz="957263">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4pPr>
                <a:lvl5pPr marL="2057400" indent="-228600" defTabSz="957263">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5pPr>
                <a:lvl6pPr marL="25146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6pPr>
                <a:lvl7pPr marL="29718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7pPr>
                <a:lvl8pPr marL="34290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8pPr>
                <a:lvl9pPr marL="38862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9pPr>
              </a:lstStyle>
              <a:p>
                <a:pPr marL="0" marR="0" lvl="0" indent="0" algn="l" defTabSz="957263" rtl="0" eaLnBrk="1" fontAlgn="auto" latinLnBrk="0" hangingPunct="1">
                  <a:lnSpc>
                    <a:spcPct val="100000"/>
                  </a:lnSpc>
                  <a:spcBef>
                    <a:spcPct val="0"/>
                  </a:spcBef>
                  <a:spcAft>
                    <a:spcPts val="0"/>
                  </a:spcAft>
                  <a:buClrTx/>
                  <a:buSzTx/>
                  <a:buFontTx/>
                  <a:buNone/>
                  <a:tabLst/>
                  <a:defRPr/>
                </a:pPr>
                <a:endParaRPr kumimoji="1" lang="ja-JP" altLang="en-US" sz="2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885" name="Freeform 4228"/>
              <p:cNvSpPr>
                <a:spLocks/>
              </p:cNvSpPr>
              <p:nvPr/>
            </p:nvSpPr>
            <p:spPr bwMode="auto">
              <a:xfrm flipH="1">
                <a:off x="8842385" y="3172197"/>
                <a:ext cx="301487" cy="160270"/>
              </a:xfrm>
              <a:custGeom>
                <a:avLst/>
                <a:gdLst>
                  <a:gd name="T0" fmla="*/ 0 w 168"/>
                  <a:gd name="T1" fmla="*/ 2147483646 h 96"/>
                  <a:gd name="T2" fmla="*/ 2147483646 w 168"/>
                  <a:gd name="T3" fmla="*/ 2147483646 h 96"/>
                  <a:gd name="T4" fmla="*/ 2147483646 w 168"/>
                  <a:gd name="T5" fmla="*/ 2147483646 h 96"/>
                  <a:gd name="T6" fmla="*/ 2147483646 w 168"/>
                  <a:gd name="T7" fmla="*/ 0 h 96"/>
                  <a:gd name="T8" fmla="*/ 0 w 168"/>
                  <a:gd name="T9" fmla="*/ 2147483646 h 9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8" h="96">
                    <a:moveTo>
                      <a:pt x="0" y="48"/>
                    </a:moveTo>
                    <a:lnTo>
                      <a:pt x="6" y="96"/>
                    </a:lnTo>
                    <a:lnTo>
                      <a:pt x="168" y="48"/>
                    </a:lnTo>
                    <a:lnTo>
                      <a:pt x="156" y="0"/>
                    </a:lnTo>
                    <a:lnTo>
                      <a:pt x="0"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IN"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86" name="Rectangle 4229"/>
              <p:cNvSpPr>
                <a:spLocks noChangeArrowheads="1"/>
              </p:cNvSpPr>
              <p:nvPr/>
            </p:nvSpPr>
            <p:spPr bwMode="auto">
              <a:xfrm flipH="1">
                <a:off x="7545991" y="3232496"/>
                <a:ext cx="1501089" cy="9521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957263">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游ゴシック" panose="020B0400000000000000" pitchFamily="34" charset="-128"/>
                  </a:defRPr>
                </a:lvl1pPr>
                <a:lvl2pPr marL="742950" indent="-285750" defTabSz="957263">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游ゴシック" panose="020B0400000000000000" pitchFamily="34" charset="-128"/>
                  </a:defRPr>
                </a:lvl2pPr>
                <a:lvl3pPr marL="1143000" indent="-228600" defTabSz="957263">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游ゴシック" panose="020B0400000000000000" pitchFamily="34" charset="-128"/>
                  </a:defRPr>
                </a:lvl3pPr>
                <a:lvl4pPr marL="1600200" indent="-228600" defTabSz="957263">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4pPr>
                <a:lvl5pPr marL="2057400" indent="-228600" defTabSz="957263">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5pPr>
                <a:lvl6pPr marL="25146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6pPr>
                <a:lvl7pPr marL="29718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7pPr>
                <a:lvl8pPr marL="34290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8pPr>
                <a:lvl9pPr marL="38862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9pPr>
              </a:lstStyle>
              <a:p>
                <a:pPr marL="0" marR="0" lvl="0" indent="0" algn="l" defTabSz="957263" rtl="0" eaLnBrk="1" fontAlgn="auto" latinLnBrk="0" hangingPunct="1">
                  <a:lnSpc>
                    <a:spcPct val="100000"/>
                  </a:lnSpc>
                  <a:spcBef>
                    <a:spcPct val="0"/>
                  </a:spcBef>
                  <a:spcAft>
                    <a:spcPts val="0"/>
                  </a:spcAft>
                  <a:buClrTx/>
                  <a:buSzTx/>
                  <a:buFontTx/>
                  <a:buNone/>
                  <a:tabLst/>
                  <a:defRPr/>
                </a:pPr>
                <a:endParaRPr kumimoji="1" lang="ja-JP" altLang="en-US" sz="2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887" name="Freeform 4233"/>
              <p:cNvSpPr>
                <a:spLocks/>
              </p:cNvSpPr>
              <p:nvPr/>
            </p:nvSpPr>
            <p:spPr bwMode="auto">
              <a:xfrm flipH="1">
                <a:off x="8293361" y="4887558"/>
                <a:ext cx="134876" cy="88862"/>
              </a:xfrm>
              <a:custGeom>
                <a:avLst/>
                <a:gdLst>
                  <a:gd name="T0" fmla="*/ 0 w 76"/>
                  <a:gd name="T1" fmla="*/ 2147483646 h 54"/>
                  <a:gd name="T2" fmla="*/ 2147483646 w 76"/>
                  <a:gd name="T3" fmla="*/ 2147483646 h 54"/>
                  <a:gd name="T4" fmla="*/ 2147483646 w 76"/>
                  <a:gd name="T5" fmla="*/ 0 h 54"/>
                  <a:gd name="T6" fmla="*/ 2147483646 w 76"/>
                  <a:gd name="T7" fmla="*/ 2147483646 h 54"/>
                  <a:gd name="T8" fmla="*/ 2147483646 w 76"/>
                  <a:gd name="T9" fmla="*/ 2147483646 h 54"/>
                  <a:gd name="T10" fmla="*/ 2147483646 w 76"/>
                  <a:gd name="T11" fmla="*/ 2147483646 h 54"/>
                  <a:gd name="T12" fmla="*/ 2147483646 w 76"/>
                  <a:gd name="T13" fmla="*/ 2147483646 h 54"/>
                  <a:gd name="T14" fmla="*/ 2147483646 w 76"/>
                  <a:gd name="T15" fmla="*/ 2147483646 h 54"/>
                  <a:gd name="T16" fmla="*/ 2147483646 w 76"/>
                  <a:gd name="T17" fmla="*/ 2147483646 h 54"/>
                  <a:gd name="T18" fmla="*/ 2147483646 w 76"/>
                  <a:gd name="T19" fmla="*/ 2147483646 h 54"/>
                  <a:gd name="T20" fmla="*/ 2147483646 w 76"/>
                  <a:gd name="T21" fmla="*/ 2147483646 h 54"/>
                  <a:gd name="T22" fmla="*/ 2147483646 w 76"/>
                  <a:gd name="T23" fmla="*/ 2147483646 h 54"/>
                  <a:gd name="T24" fmla="*/ 0 w 76"/>
                  <a:gd name="T25" fmla="*/ 2147483646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6" h="54">
                    <a:moveTo>
                      <a:pt x="0" y="37"/>
                    </a:moveTo>
                    <a:lnTo>
                      <a:pt x="2" y="18"/>
                    </a:lnTo>
                    <a:lnTo>
                      <a:pt x="10" y="0"/>
                    </a:lnTo>
                    <a:lnTo>
                      <a:pt x="31" y="12"/>
                    </a:lnTo>
                    <a:lnTo>
                      <a:pt x="54" y="12"/>
                    </a:lnTo>
                    <a:lnTo>
                      <a:pt x="67" y="1"/>
                    </a:lnTo>
                    <a:lnTo>
                      <a:pt x="76" y="16"/>
                    </a:lnTo>
                    <a:lnTo>
                      <a:pt x="76" y="34"/>
                    </a:lnTo>
                    <a:lnTo>
                      <a:pt x="67" y="54"/>
                    </a:lnTo>
                    <a:lnTo>
                      <a:pt x="52" y="42"/>
                    </a:lnTo>
                    <a:lnTo>
                      <a:pt x="30" y="42"/>
                    </a:lnTo>
                    <a:lnTo>
                      <a:pt x="11" y="54"/>
                    </a:lnTo>
                    <a:lnTo>
                      <a:pt x="0" y="37"/>
                    </a:lnTo>
                    <a:close/>
                  </a:path>
                </a:pathLst>
              </a:custGeom>
              <a:gradFill rotWithShape="1">
                <a:gsLst>
                  <a:gs pos="0">
                    <a:srgbClr val="FFCCCC"/>
                  </a:gs>
                  <a:gs pos="100000">
                    <a:schemeClr val="bg2"/>
                  </a:gs>
                </a:gsLst>
                <a:path path="rect">
                  <a:fillToRect l="50000" t="50000" r="50000" b="50000"/>
                </a:path>
              </a:gradFill>
              <a:ln w="9525">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IN"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88" name="Freeform 4248"/>
              <p:cNvSpPr>
                <a:spLocks noEditPoints="1"/>
              </p:cNvSpPr>
              <p:nvPr/>
            </p:nvSpPr>
            <p:spPr bwMode="auto">
              <a:xfrm flipH="1">
                <a:off x="7558685" y="3952916"/>
                <a:ext cx="688660" cy="120599"/>
              </a:xfrm>
              <a:custGeom>
                <a:avLst/>
                <a:gdLst>
                  <a:gd name="T0" fmla="*/ 2147483646 w 384"/>
                  <a:gd name="T1" fmla="*/ 2147483646 h 72"/>
                  <a:gd name="T2" fmla="*/ 2147483646 w 384"/>
                  <a:gd name="T3" fmla="*/ 2147483646 h 72"/>
                  <a:gd name="T4" fmla="*/ 2147483646 w 384"/>
                  <a:gd name="T5" fmla="*/ 2147483646 h 72"/>
                  <a:gd name="T6" fmla="*/ 2147483646 w 384"/>
                  <a:gd name="T7" fmla="*/ 2147483646 h 72"/>
                  <a:gd name="T8" fmla="*/ 2147483646 w 384"/>
                  <a:gd name="T9" fmla="*/ 2147483646 h 72"/>
                  <a:gd name="T10" fmla="*/ 2147483646 w 384"/>
                  <a:gd name="T11" fmla="*/ 2147483646 h 72"/>
                  <a:gd name="T12" fmla="*/ 0 w 384"/>
                  <a:gd name="T13" fmla="*/ 2147483646 h 72"/>
                  <a:gd name="T14" fmla="*/ 2147483646 w 384"/>
                  <a:gd name="T15" fmla="*/ 0 h 72"/>
                  <a:gd name="T16" fmla="*/ 2147483646 w 384"/>
                  <a:gd name="T17" fmla="*/ 2147483646 h 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84" h="72">
                    <a:moveTo>
                      <a:pt x="60" y="24"/>
                    </a:moveTo>
                    <a:lnTo>
                      <a:pt x="384" y="24"/>
                    </a:lnTo>
                    <a:lnTo>
                      <a:pt x="384" y="48"/>
                    </a:lnTo>
                    <a:lnTo>
                      <a:pt x="60" y="48"/>
                    </a:lnTo>
                    <a:lnTo>
                      <a:pt x="60" y="24"/>
                    </a:lnTo>
                    <a:close/>
                    <a:moveTo>
                      <a:pt x="72" y="72"/>
                    </a:moveTo>
                    <a:lnTo>
                      <a:pt x="0" y="36"/>
                    </a:lnTo>
                    <a:lnTo>
                      <a:pt x="72" y="0"/>
                    </a:lnTo>
                    <a:lnTo>
                      <a:pt x="72" y="72"/>
                    </a:lnTo>
                    <a:close/>
                  </a:path>
                </a:pathLst>
              </a:custGeom>
              <a:solidFill>
                <a:srgbClr val="0000FF"/>
              </a:solidFill>
              <a:ln w="9525">
                <a:solidFill>
                  <a:srgbClr val="0000FF"/>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IN"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89" name="Freeform 4249"/>
              <p:cNvSpPr>
                <a:spLocks/>
              </p:cNvSpPr>
              <p:nvPr/>
            </p:nvSpPr>
            <p:spPr bwMode="auto">
              <a:xfrm flipH="1">
                <a:off x="8282254" y="4365491"/>
                <a:ext cx="125355" cy="241198"/>
              </a:xfrm>
              <a:custGeom>
                <a:avLst/>
                <a:gdLst>
                  <a:gd name="T0" fmla="*/ 0 w 68"/>
                  <a:gd name="T1" fmla="*/ 2147483646 h 144"/>
                  <a:gd name="T2" fmla="*/ 2147483646 w 68"/>
                  <a:gd name="T3" fmla="*/ 2147483646 h 144"/>
                  <a:gd name="T4" fmla="*/ 2147483646 w 68"/>
                  <a:gd name="T5" fmla="*/ 0 h 144"/>
                  <a:gd name="T6" fmla="*/ 2147483646 w 68"/>
                  <a:gd name="T7" fmla="*/ 2147483646 h 144"/>
                  <a:gd name="T8" fmla="*/ 2147483646 w 68"/>
                  <a:gd name="T9" fmla="*/ 2147483646 h 144"/>
                  <a:gd name="T10" fmla="*/ 2147483646 w 68"/>
                  <a:gd name="T11" fmla="*/ 2147483646 h 144"/>
                  <a:gd name="T12" fmla="*/ 2147483646 w 68"/>
                  <a:gd name="T13" fmla="*/ 2147483646 h 144"/>
                  <a:gd name="T14" fmla="*/ 2147483646 w 68"/>
                  <a:gd name="T15" fmla="*/ 2147483646 h 144"/>
                  <a:gd name="T16" fmla="*/ 2147483646 w 68"/>
                  <a:gd name="T17" fmla="*/ 2147483646 h 144"/>
                  <a:gd name="T18" fmla="*/ 2147483646 w 68"/>
                  <a:gd name="T19" fmla="*/ 2147483646 h 144"/>
                  <a:gd name="T20" fmla="*/ 2147483646 w 68"/>
                  <a:gd name="T21" fmla="*/ 2147483646 h 144"/>
                  <a:gd name="T22" fmla="*/ 2147483646 w 68"/>
                  <a:gd name="T23" fmla="*/ 2147483646 h 144"/>
                  <a:gd name="T24" fmla="*/ 2147483646 w 68"/>
                  <a:gd name="T25" fmla="*/ 2147483646 h 144"/>
                  <a:gd name="T26" fmla="*/ 2147483646 w 68"/>
                  <a:gd name="T27" fmla="*/ 2147483646 h 144"/>
                  <a:gd name="T28" fmla="*/ 0 w 68"/>
                  <a:gd name="T29" fmla="*/ 2147483646 h 14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8" h="144">
                    <a:moveTo>
                      <a:pt x="0" y="15"/>
                    </a:moveTo>
                    <a:lnTo>
                      <a:pt x="42" y="18"/>
                    </a:lnTo>
                    <a:lnTo>
                      <a:pt x="68" y="0"/>
                    </a:lnTo>
                    <a:lnTo>
                      <a:pt x="68" y="13"/>
                    </a:lnTo>
                    <a:lnTo>
                      <a:pt x="56" y="18"/>
                    </a:lnTo>
                    <a:lnTo>
                      <a:pt x="57" y="42"/>
                    </a:lnTo>
                    <a:lnTo>
                      <a:pt x="57" y="144"/>
                    </a:lnTo>
                    <a:lnTo>
                      <a:pt x="48" y="132"/>
                    </a:lnTo>
                    <a:lnTo>
                      <a:pt x="41" y="27"/>
                    </a:lnTo>
                    <a:lnTo>
                      <a:pt x="30" y="34"/>
                    </a:lnTo>
                    <a:lnTo>
                      <a:pt x="29" y="112"/>
                    </a:lnTo>
                    <a:lnTo>
                      <a:pt x="24" y="111"/>
                    </a:lnTo>
                    <a:lnTo>
                      <a:pt x="21" y="43"/>
                    </a:lnTo>
                    <a:lnTo>
                      <a:pt x="17" y="25"/>
                    </a:lnTo>
                    <a:lnTo>
                      <a:pt x="0" y="15"/>
                    </a:lnTo>
                    <a:close/>
                  </a:path>
                </a:pathLst>
              </a:custGeom>
              <a:gradFill rotWithShape="1">
                <a:gsLst>
                  <a:gs pos="0">
                    <a:srgbClr val="FFCCCC"/>
                  </a:gs>
                  <a:gs pos="100000">
                    <a:schemeClr val="bg2"/>
                  </a:gs>
                </a:gsLst>
                <a:path path="rect">
                  <a:fillToRect l="50000" t="50000" r="50000" b="50000"/>
                </a:path>
              </a:gradFill>
              <a:ln w="9525">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IN"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90" name="AutoShape 4250"/>
              <p:cNvSpPr>
                <a:spLocks noChangeArrowheads="1"/>
              </p:cNvSpPr>
              <p:nvPr/>
            </p:nvSpPr>
            <p:spPr bwMode="auto">
              <a:xfrm flipH="1">
                <a:off x="7640113" y="3886269"/>
                <a:ext cx="403624" cy="241198"/>
              </a:xfrm>
              <a:prstGeom prst="roundRect">
                <a:avLst>
                  <a:gd name="adj" fmla="val 16667"/>
                </a:avLst>
              </a:prstGeom>
              <a:solidFill>
                <a:schemeClr val="bg1"/>
              </a:solidFill>
              <a:ln w="9525">
                <a:solidFill>
                  <a:srgbClr val="00CC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nchorCtr="1">
                <a:noAutofit/>
              </a:bodyPr>
              <a:lstStyle>
                <a:lvl1pPr defTabSz="1222375">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游ゴシック" panose="020B0400000000000000" pitchFamily="34" charset="-128"/>
                  </a:defRPr>
                </a:lvl1pPr>
                <a:lvl2pPr marL="742950" indent="-285750" defTabSz="1222375">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游ゴシック" panose="020B0400000000000000" pitchFamily="34" charset="-128"/>
                  </a:defRPr>
                </a:lvl2pPr>
                <a:lvl3pPr marL="1143000" indent="-228600" defTabSz="1222375">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游ゴシック" panose="020B0400000000000000" pitchFamily="34" charset="-128"/>
                  </a:defRPr>
                </a:lvl3pPr>
                <a:lvl4pPr marL="1600200" indent="-228600" defTabSz="1222375">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4pPr>
                <a:lvl5pPr marL="2057400" indent="-228600" defTabSz="1222375">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5pPr>
                <a:lvl6pPr marL="2514600" indent="-228600" defTabSz="1222375"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6pPr>
                <a:lvl7pPr marL="2971800" indent="-228600" defTabSz="1222375"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7pPr>
                <a:lvl8pPr marL="3429000" indent="-228600" defTabSz="1222375"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8pPr>
                <a:lvl9pPr marL="3886200" indent="-228600" defTabSz="1222375"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9pPr>
              </a:lstStyle>
              <a:p>
                <a:pPr algn="ctr">
                  <a:lnSpc>
                    <a:spcPct val="100000"/>
                  </a:lnSpc>
                  <a:spcBef>
                    <a:spcPct val="0"/>
                  </a:spcBef>
                  <a:buNone/>
                  <a:defRPr/>
                </a:pPr>
                <a:r>
                  <a:rPr lang="en-US" altLang="ja-JP" sz="800" b="1"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Water</a:t>
                </a:r>
                <a:endParaRPr lang="en-US" altLang="ja-JP" sz="800" b="1" dirty="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p:txBody>
          </p:sp>
          <p:sp>
            <p:nvSpPr>
              <p:cNvPr id="891" name="Rectangle 3962"/>
              <p:cNvSpPr>
                <a:spLocks noChangeArrowheads="1"/>
              </p:cNvSpPr>
              <p:nvPr/>
            </p:nvSpPr>
            <p:spPr bwMode="auto">
              <a:xfrm>
                <a:off x="7649131" y="3321359"/>
                <a:ext cx="1418577" cy="358623"/>
              </a:xfrm>
              <a:prstGeom prst="rect">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lvl1pPr defTabSz="957263">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游ゴシック" panose="020B0400000000000000" pitchFamily="34" charset="-128"/>
                  </a:defRPr>
                </a:lvl1pPr>
                <a:lvl2pPr marL="742950" indent="-285750" defTabSz="957263">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游ゴシック" panose="020B0400000000000000" pitchFamily="34" charset="-128"/>
                  </a:defRPr>
                </a:lvl2pPr>
                <a:lvl3pPr marL="1143000" indent="-228600" defTabSz="957263">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游ゴシック" panose="020B0400000000000000" pitchFamily="34" charset="-128"/>
                  </a:defRPr>
                </a:lvl3pPr>
                <a:lvl4pPr marL="1600200" indent="-228600" defTabSz="957263">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4pPr>
                <a:lvl5pPr marL="2057400" indent="-228600" defTabSz="957263">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5pPr>
                <a:lvl6pPr marL="25146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6pPr>
                <a:lvl7pPr marL="29718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7pPr>
                <a:lvl8pPr marL="34290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8pPr>
                <a:lvl9pPr marL="38862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9pPr>
              </a:lstStyle>
              <a:p>
                <a:pPr marL="0" marR="0" lvl="0" indent="0" algn="l" defTabSz="957263" rtl="0" eaLnBrk="1" fontAlgn="auto" latinLnBrk="0" hangingPunct="1">
                  <a:lnSpc>
                    <a:spcPct val="100000"/>
                  </a:lnSpc>
                  <a:spcBef>
                    <a:spcPct val="0"/>
                  </a:spcBef>
                  <a:spcAft>
                    <a:spcPts val="0"/>
                  </a:spcAft>
                  <a:buClrTx/>
                  <a:buSzTx/>
                  <a:buFontTx/>
                  <a:buNone/>
                  <a:tabLst/>
                  <a:defRPr/>
                </a:pPr>
                <a:endParaRPr kumimoji="1" lang="ja-JP" altLang="en-US" sz="2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892" name="Rectangle 3964"/>
              <p:cNvSpPr>
                <a:spLocks noChangeArrowheads="1"/>
              </p:cNvSpPr>
              <p:nvPr/>
            </p:nvSpPr>
            <p:spPr bwMode="auto">
              <a:xfrm>
                <a:off x="7644371" y="3181718"/>
                <a:ext cx="1407469" cy="155509"/>
              </a:xfrm>
              <a:prstGeom prst="rect">
                <a:avLst/>
              </a:prstGeom>
              <a:solidFill>
                <a:schemeClr val="bg1"/>
              </a:solidFill>
              <a:ln>
                <a:noFill/>
              </a:ln>
              <a:effectLst/>
              <a:extLst>
                <a:ext uri="{91240B29-F687-4F45-9708-019B960494DF}">
                  <a14:hiddenLine xmlns:a14="http://schemas.microsoft.com/office/drawing/2010/main" w="9525" algn="ctr">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lvl1pPr defTabSz="957263">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游ゴシック" panose="020B0400000000000000" pitchFamily="34" charset="-128"/>
                  </a:defRPr>
                </a:lvl1pPr>
                <a:lvl2pPr marL="742950" indent="-285750" defTabSz="957263">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游ゴシック" panose="020B0400000000000000" pitchFamily="34" charset="-128"/>
                  </a:defRPr>
                </a:lvl2pPr>
                <a:lvl3pPr marL="1143000" indent="-228600" defTabSz="957263">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游ゴシック" panose="020B0400000000000000" pitchFamily="34" charset="-128"/>
                  </a:defRPr>
                </a:lvl3pPr>
                <a:lvl4pPr marL="1600200" indent="-228600" defTabSz="957263">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4pPr>
                <a:lvl5pPr marL="2057400" indent="-228600" defTabSz="957263">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5pPr>
                <a:lvl6pPr marL="25146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6pPr>
                <a:lvl7pPr marL="29718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7pPr>
                <a:lvl8pPr marL="34290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8pPr>
                <a:lvl9pPr marL="38862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9pPr>
              </a:lstStyle>
              <a:p>
                <a:pPr marL="0" marR="0" lvl="0" indent="0" algn="l" defTabSz="957263" rtl="0" eaLnBrk="1" fontAlgn="auto" latinLnBrk="0" hangingPunct="1">
                  <a:lnSpc>
                    <a:spcPct val="100000"/>
                  </a:lnSpc>
                  <a:spcBef>
                    <a:spcPct val="0"/>
                  </a:spcBef>
                  <a:spcAft>
                    <a:spcPts val="0"/>
                  </a:spcAft>
                  <a:buClrTx/>
                  <a:buSzTx/>
                  <a:buFontTx/>
                  <a:buNone/>
                  <a:tabLst/>
                  <a:defRPr/>
                </a:pPr>
                <a:endParaRPr kumimoji="1" lang="ja-JP" altLang="en-US" sz="2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893" name="Rectangle 4226"/>
              <p:cNvSpPr>
                <a:spLocks noChangeArrowheads="1"/>
              </p:cNvSpPr>
              <p:nvPr/>
            </p:nvSpPr>
            <p:spPr bwMode="auto">
              <a:xfrm flipH="1">
                <a:off x="9113724" y="4762198"/>
                <a:ext cx="280859" cy="533174"/>
              </a:xfrm>
              <a:prstGeom prst="rect">
                <a:avLst/>
              </a:prstGeom>
              <a:solidFill>
                <a:srgbClr val="9933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957263">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游ゴシック" panose="020B0400000000000000" pitchFamily="34" charset="-128"/>
                  </a:defRPr>
                </a:lvl1pPr>
                <a:lvl2pPr marL="742950" indent="-285750" defTabSz="957263">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游ゴシック" panose="020B0400000000000000" pitchFamily="34" charset="-128"/>
                  </a:defRPr>
                </a:lvl2pPr>
                <a:lvl3pPr marL="1143000" indent="-228600" defTabSz="957263">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游ゴシック" panose="020B0400000000000000" pitchFamily="34" charset="-128"/>
                  </a:defRPr>
                </a:lvl3pPr>
                <a:lvl4pPr marL="1600200" indent="-228600" defTabSz="957263">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4pPr>
                <a:lvl5pPr marL="2057400" indent="-228600" defTabSz="957263">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5pPr>
                <a:lvl6pPr marL="25146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6pPr>
                <a:lvl7pPr marL="29718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7pPr>
                <a:lvl8pPr marL="34290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8pPr>
                <a:lvl9pPr marL="3886200" indent="-228600" defTabSz="957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34" charset="-128"/>
                  </a:defRPr>
                </a:lvl9pPr>
              </a:lstStyle>
              <a:p>
                <a:pPr marL="0" marR="0" lvl="0" indent="0" algn="l" defTabSz="957263" rtl="0" eaLnBrk="1" fontAlgn="auto" latinLnBrk="0" hangingPunct="1">
                  <a:lnSpc>
                    <a:spcPct val="100000"/>
                  </a:lnSpc>
                  <a:spcBef>
                    <a:spcPct val="0"/>
                  </a:spcBef>
                  <a:spcAft>
                    <a:spcPts val="0"/>
                  </a:spcAft>
                  <a:buClrTx/>
                  <a:buSzTx/>
                  <a:buFontTx/>
                  <a:buNone/>
                  <a:tabLst/>
                  <a:defRPr/>
                </a:pPr>
                <a:endParaRPr kumimoji="1" lang="ja-JP" altLang="en-US" sz="2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nvGrpSpPr>
              <p:cNvPr id="894" name="グループ化 13"/>
              <p:cNvGrpSpPr>
                <a:grpSpLocks/>
              </p:cNvGrpSpPr>
              <p:nvPr/>
            </p:nvGrpSpPr>
            <p:grpSpPr bwMode="auto">
              <a:xfrm>
                <a:off x="7441669" y="3215003"/>
                <a:ext cx="1781401" cy="1541014"/>
                <a:chOff x="508650" y="4592637"/>
                <a:chExt cx="1687524" cy="1429151"/>
              </a:xfrm>
            </p:grpSpPr>
            <p:grpSp>
              <p:nvGrpSpPr>
                <p:cNvPr id="895" name="グループ化 4647"/>
                <p:cNvGrpSpPr>
                  <a:grpSpLocks/>
                </p:cNvGrpSpPr>
                <p:nvPr/>
              </p:nvGrpSpPr>
              <p:grpSpPr bwMode="auto">
                <a:xfrm flipH="1">
                  <a:off x="2127622" y="4592637"/>
                  <a:ext cx="68552" cy="1429151"/>
                  <a:chOff x="2810814" y="2838450"/>
                  <a:chExt cx="122941" cy="2563028"/>
                </a:xfrm>
              </p:grpSpPr>
              <p:grpSp>
                <p:nvGrpSpPr>
                  <p:cNvPr id="963" name="グループ化 4648"/>
                  <p:cNvGrpSpPr>
                    <a:grpSpLocks/>
                  </p:cNvGrpSpPr>
                  <p:nvPr/>
                </p:nvGrpSpPr>
                <p:grpSpPr bwMode="auto">
                  <a:xfrm>
                    <a:off x="2810814" y="2838450"/>
                    <a:ext cx="122941" cy="122942"/>
                    <a:chOff x="1210614" y="1004552"/>
                    <a:chExt cx="347730" cy="347731"/>
                  </a:xfrm>
                </p:grpSpPr>
                <p:sp>
                  <p:nvSpPr>
                    <p:cNvPr id="1026" name="正方形/長方形 1025">
                      <a:extLst>
                        <a:ext uri="{FF2B5EF4-FFF2-40B4-BE49-F238E27FC236}">
                          <a16:creationId xmlns:a16="http://schemas.microsoft.com/office/drawing/2014/main" id="{8A181AFC-95D8-40DB-960B-D2384F4E6025}"/>
                        </a:ext>
                      </a:extLst>
                    </p:cNvPr>
                    <p:cNvSpPr/>
                    <p:nvPr/>
                  </p:nvSpPr>
                  <p:spPr>
                    <a:xfrm>
                      <a:off x="1209932" y="1004735"/>
                      <a:ext cx="350737" cy="350844"/>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57588" rtl="0" eaLnBrk="1" fontAlgn="auto" latinLnBrk="0" hangingPunct="1">
                        <a:lnSpc>
                          <a:spcPct val="100000"/>
                        </a:lnSpc>
                        <a:spcBef>
                          <a:spcPts val="0"/>
                        </a:spcBef>
                        <a:spcAft>
                          <a:spcPts val="0"/>
                        </a:spcAft>
                        <a:buClrTx/>
                        <a:buSzTx/>
                        <a:buFontTx/>
                        <a:buNone/>
                        <a:tabLst/>
                        <a:defRPr/>
                      </a:pPr>
                      <a:endParaRPr kumimoji="1" lang="ja-JP" altLang="en-US" sz="19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p:txBody>
                </p:sp>
                <p:cxnSp>
                  <p:nvCxnSpPr>
                    <p:cNvPr id="1027" name="直線コネクタ 1026">
                      <a:extLst>
                        <a:ext uri="{FF2B5EF4-FFF2-40B4-BE49-F238E27FC236}">
                          <a16:creationId xmlns:a16="http://schemas.microsoft.com/office/drawing/2014/main" id="{EF244BFF-14A8-4409-BE87-32281289C613}"/>
                        </a:ext>
                      </a:extLst>
                    </p:cNvPr>
                    <p:cNvCxnSpPr/>
                    <p:nvPr/>
                  </p:nvCxnSpPr>
                  <p:spPr>
                    <a:xfrm flipH="1" flipV="1">
                      <a:off x="1209932" y="1004735"/>
                      <a:ext cx="350737" cy="35084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8" name="直線コネクタ 1027">
                      <a:extLst>
                        <a:ext uri="{FF2B5EF4-FFF2-40B4-BE49-F238E27FC236}">
                          <a16:creationId xmlns:a16="http://schemas.microsoft.com/office/drawing/2014/main" id="{FCC79620-0650-4064-B0F5-D4F08C6F512A}"/>
                        </a:ext>
                      </a:extLst>
                    </p:cNvPr>
                    <p:cNvCxnSpPr/>
                    <p:nvPr/>
                  </p:nvCxnSpPr>
                  <p:spPr>
                    <a:xfrm flipH="1">
                      <a:off x="1209932" y="1004735"/>
                      <a:ext cx="350737" cy="35084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64" name="グループ化 4649"/>
                  <p:cNvGrpSpPr>
                    <a:grpSpLocks/>
                  </p:cNvGrpSpPr>
                  <p:nvPr/>
                </p:nvGrpSpPr>
                <p:grpSpPr bwMode="auto">
                  <a:xfrm>
                    <a:off x="2810814" y="2963051"/>
                    <a:ext cx="122941" cy="122942"/>
                    <a:chOff x="1210614" y="1004552"/>
                    <a:chExt cx="347730" cy="347731"/>
                  </a:xfrm>
                </p:grpSpPr>
                <p:sp>
                  <p:nvSpPr>
                    <p:cNvPr id="1024" name="正方形/長方形 1023">
                      <a:extLst>
                        <a:ext uri="{FF2B5EF4-FFF2-40B4-BE49-F238E27FC236}">
                          <a16:creationId xmlns:a16="http://schemas.microsoft.com/office/drawing/2014/main" id="{28CBE843-7530-4886-913A-E92E45FDB39F}"/>
                        </a:ext>
                      </a:extLst>
                    </p:cNvPr>
                    <p:cNvSpPr/>
                    <p:nvPr/>
                  </p:nvSpPr>
                  <p:spPr>
                    <a:xfrm>
                      <a:off x="1209932" y="1003155"/>
                      <a:ext cx="350737" cy="350849"/>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57588" rtl="0" eaLnBrk="1" fontAlgn="auto" latinLnBrk="0" hangingPunct="1">
                        <a:lnSpc>
                          <a:spcPct val="100000"/>
                        </a:lnSpc>
                        <a:spcBef>
                          <a:spcPts val="0"/>
                        </a:spcBef>
                        <a:spcAft>
                          <a:spcPts val="0"/>
                        </a:spcAft>
                        <a:buClrTx/>
                        <a:buSzTx/>
                        <a:buFontTx/>
                        <a:buNone/>
                        <a:tabLst/>
                        <a:defRPr/>
                      </a:pPr>
                      <a:endParaRPr kumimoji="1" lang="ja-JP" altLang="en-US" sz="19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p:txBody>
                </p:sp>
                <p:cxnSp>
                  <p:nvCxnSpPr>
                    <p:cNvPr id="1025" name="直線コネクタ 1024">
                      <a:extLst>
                        <a:ext uri="{FF2B5EF4-FFF2-40B4-BE49-F238E27FC236}">
                          <a16:creationId xmlns:a16="http://schemas.microsoft.com/office/drawing/2014/main" id="{5FC31030-53DD-42EF-B962-1206F23DB41F}"/>
                        </a:ext>
                      </a:extLst>
                    </p:cNvPr>
                    <p:cNvCxnSpPr/>
                    <p:nvPr/>
                  </p:nvCxnSpPr>
                  <p:spPr>
                    <a:xfrm flipH="1">
                      <a:off x="1209932" y="1003155"/>
                      <a:ext cx="350737" cy="350849"/>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65" name="グループ化 4650"/>
                  <p:cNvGrpSpPr>
                    <a:grpSpLocks/>
                  </p:cNvGrpSpPr>
                  <p:nvPr/>
                </p:nvGrpSpPr>
                <p:grpSpPr bwMode="auto">
                  <a:xfrm>
                    <a:off x="2810814" y="3085993"/>
                    <a:ext cx="122941" cy="122941"/>
                    <a:chOff x="1210614" y="1004552"/>
                    <a:chExt cx="347730" cy="347730"/>
                  </a:xfrm>
                </p:grpSpPr>
                <p:sp>
                  <p:nvSpPr>
                    <p:cNvPr id="1022" name="正方形/長方形 1021">
                      <a:extLst>
                        <a:ext uri="{FF2B5EF4-FFF2-40B4-BE49-F238E27FC236}">
                          <a16:creationId xmlns:a16="http://schemas.microsoft.com/office/drawing/2014/main" id="{A33FF139-A5A1-4306-8EB7-52C181697029}"/>
                        </a:ext>
                      </a:extLst>
                    </p:cNvPr>
                    <p:cNvSpPr/>
                    <p:nvPr/>
                  </p:nvSpPr>
                  <p:spPr>
                    <a:xfrm>
                      <a:off x="1209932" y="1006273"/>
                      <a:ext cx="350737" cy="343385"/>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57588" rtl="0" eaLnBrk="1" fontAlgn="auto" latinLnBrk="0" hangingPunct="1">
                        <a:lnSpc>
                          <a:spcPct val="100000"/>
                        </a:lnSpc>
                        <a:spcBef>
                          <a:spcPts val="0"/>
                        </a:spcBef>
                        <a:spcAft>
                          <a:spcPts val="0"/>
                        </a:spcAft>
                        <a:buClrTx/>
                        <a:buSzTx/>
                        <a:buFontTx/>
                        <a:buNone/>
                        <a:tabLst/>
                        <a:defRPr/>
                      </a:pPr>
                      <a:endParaRPr kumimoji="1" lang="ja-JP" altLang="en-US" sz="19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p:txBody>
                </p:sp>
                <p:cxnSp>
                  <p:nvCxnSpPr>
                    <p:cNvPr id="1023" name="直線コネクタ 1022">
                      <a:extLst>
                        <a:ext uri="{FF2B5EF4-FFF2-40B4-BE49-F238E27FC236}">
                          <a16:creationId xmlns:a16="http://schemas.microsoft.com/office/drawing/2014/main" id="{824B27AD-A319-49B9-BFBF-09321000CB50}"/>
                        </a:ext>
                      </a:extLst>
                    </p:cNvPr>
                    <p:cNvCxnSpPr/>
                    <p:nvPr/>
                  </p:nvCxnSpPr>
                  <p:spPr>
                    <a:xfrm flipH="1" flipV="1">
                      <a:off x="1209932" y="1006273"/>
                      <a:ext cx="350737" cy="343385"/>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66" name="グループ化 4651"/>
                  <p:cNvGrpSpPr>
                    <a:grpSpLocks/>
                  </p:cNvGrpSpPr>
                  <p:nvPr/>
                </p:nvGrpSpPr>
                <p:grpSpPr bwMode="auto">
                  <a:xfrm>
                    <a:off x="2810814" y="3205518"/>
                    <a:ext cx="122941" cy="122942"/>
                    <a:chOff x="1210614" y="1004552"/>
                    <a:chExt cx="347730" cy="347731"/>
                  </a:xfrm>
                </p:grpSpPr>
                <p:sp>
                  <p:nvSpPr>
                    <p:cNvPr id="1020" name="正方形/長方形 1019">
                      <a:extLst>
                        <a:ext uri="{FF2B5EF4-FFF2-40B4-BE49-F238E27FC236}">
                          <a16:creationId xmlns:a16="http://schemas.microsoft.com/office/drawing/2014/main" id="{D6F14228-2BB4-429B-AE69-329E0B1B6C2B}"/>
                        </a:ext>
                      </a:extLst>
                    </p:cNvPr>
                    <p:cNvSpPr/>
                    <p:nvPr/>
                  </p:nvSpPr>
                  <p:spPr>
                    <a:xfrm>
                      <a:off x="1209932" y="1004124"/>
                      <a:ext cx="350737" cy="350849"/>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57588" rtl="0" eaLnBrk="1" fontAlgn="auto" latinLnBrk="0" hangingPunct="1">
                        <a:lnSpc>
                          <a:spcPct val="100000"/>
                        </a:lnSpc>
                        <a:spcBef>
                          <a:spcPts val="0"/>
                        </a:spcBef>
                        <a:spcAft>
                          <a:spcPts val="0"/>
                        </a:spcAft>
                        <a:buClrTx/>
                        <a:buSzTx/>
                        <a:buFontTx/>
                        <a:buNone/>
                        <a:tabLst/>
                        <a:defRPr/>
                      </a:pPr>
                      <a:endParaRPr kumimoji="1" lang="ja-JP" altLang="en-US" sz="19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p:txBody>
                </p:sp>
                <p:cxnSp>
                  <p:nvCxnSpPr>
                    <p:cNvPr id="1021" name="直線コネクタ 1020">
                      <a:extLst>
                        <a:ext uri="{FF2B5EF4-FFF2-40B4-BE49-F238E27FC236}">
                          <a16:creationId xmlns:a16="http://schemas.microsoft.com/office/drawing/2014/main" id="{EDD54E0F-4099-44D6-92DC-2303BAF861E7}"/>
                        </a:ext>
                      </a:extLst>
                    </p:cNvPr>
                    <p:cNvCxnSpPr/>
                    <p:nvPr/>
                  </p:nvCxnSpPr>
                  <p:spPr>
                    <a:xfrm flipH="1">
                      <a:off x="1209932" y="1004124"/>
                      <a:ext cx="350737" cy="350849"/>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67" name="グループ化 4652"/>
                  <p:cNvGrpSpPr>
                    <a:grpSpLocks/>
                  </p:cNvGrpSpPr>
                  <p:nvPr/>
                </p:nvGrpSpPr>
                <p:grpSpPr bwMode="auto">
                  <a:xfrm>
                    <a:off x="2810814" y="3328460"/>
                    <a:ext cx="122941" cy="122941"/>
                    <a:chOff x="1210614" y="1004552"/>
                    <a:chExt cx="347730" cy="347730"/>
                  </a:xfrm>
                </p:grpSpPr>
                <p:sp>
                  <p:nvSpPr>
                    <p:cNvPr id="1018" name="正方形/長方形 1017">
                      <a:extLst>
                        <a:ext uri="{FF2B5EF4-FFF2-40B4-BE49-F238E27FC236}">
                          <a16:creationId xmlns:a16="http://schemas.microsoft.com/office/drawing/2014/main" id="{A291EF60-61C5-403E-81C5-A7778D93BC9A}"/>
                        </a:ext>
                      </a:extLst>
                    </p:cNvPr>
                    <p:cNvSpPr/>
                    <p:nvPr/>
                  </p:nvSpPr>
                  <p:spPr>
                    <a:xfrm>
                      <a:off x="1209932" y="1007242"/>
                      <a:ext cx="350737" cy="343385"/>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57588" rtl="0" eaLnBrk="1" fontAlgn="auto" latinLnBrk="0" hangingPunct="1">
                        <a:lnSpc>
                          <a:spcPct val="100000"/>
                        </a:lnSpc>
                        <a:spcBef>
                          <a:spcPts val="0"/>
                        </a:spcBef>
                        <a:spcAft>
                          <a:spcPts val="0"/>
                        </a:spcAft>
                        <a:buClrTx/>
                        <a:buSzTx/>
                        <a:buFontTx/>
                        <a:buNone/>
                        <a:tabLst/>
                        <a:defRPr/>
                      </a:pPr>
                      <a:endParaRPr kumimoji="1" lang="ja-JP" altLang="en-US" sz="19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p:txBody>
                </p:sp>
                <p:cxnSp>
                  <p:nvCxnSpPr>
                    <p:cNvPr id="1019" name="直線コネクタ 1018">
                      <a:extLst>
                        <a:ext uri="{FF2B5EF4-FFF2-40B4-BE49-F238E27FC236}">
                          <a16:creationId xmlns:a16="http://schemas.microsoft.com/office/drawing/2014/main" id="{B743FBC4-77A9-4B6B-8BA8-811246264081}"/>
                        </a:ext>
                      </a:extLst>
                    </p:cNvPr>
                    <p:cNvCxnSpPr/>
                    <p:nvPr/>
                  </p:nvCxnSpPr>
                  <p:spPr>
                    <a:xfrm flipH="1" flipV="1">
                      <a:off x="1209932" y="1007242"/>
                      <a:ext cx="350737" cy="343385"/>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68" name="グループ化 4653"/>
                  <p:cNvGrpSpPr>
                    <a:grpSpLocks/>
                  </p:cNvGrpSpPr>
                  <p:nvPr/>
                </p:nvGrpSpPr>
                <p:grpSpPr bwMode="auto">
                  <a:xfrm>
                    <a:off x="2810814" y="3449740"/>
                    <a:ext cx="122941" cy="122942"/>
                    <a:chOff x="1210614" y="1004552"/>
                    <a:chExt cx="347730" cy="347731"/>
                  </a:xfrm>
                </p:grpSpPr>
                <p:sp>
                  <p:nvSpPr>
                    <p:cNvPr id="1016" name="正方形/長方形 1015">
                      <a:extLst>
                        <a:ext uri="{FF2B5EF4-FFF2-40B4-BE49-F238E27FC236}">
                          <a16:creationId xmlns:a16="http://schemas.microsoft.com/office/drawing/2014/main" id="{1F7F2503-5BFC-41D4-8810-EA92E3D83D08}"/>
                        </a:ext>
                      </a:extLst>
                    </p:cNvPr>
                    <p:cNvSpPr/>
                    <p:nvPr/>
                  </p:nvSpPr>
                  <p:spPr>
                    <a:xfrm>
                      <a:off x="1209932" y="1007594"/>
                      <a:ext cx="350737" cy="34338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57588" rtl="0" eaLnBrk="1" fontAlgn="auto" latinLnBrk="0" hangingPunct="1">
                        <a:lnSpc>
                          <a:spcPct val="100000"/>
                        </a:lnSpc>
                        <a:spcBef>
                          <a:spcPts val="0"/>
                        </a:spcBef>
                        <a:spcAft>
                          <a:spcPts val="0"/>
                        </a:spcAft>
                        <a:buClrTx/>
                        <a:buSzTx/>
                        <a:buFontTx/>
                        <a:buNone/>
                        <a:tabLst/>
                        <a:defRPr/>
                      </a:pPr>
                      <a:endParaRPr kumimoji="1" lang="ja-JP" altLang="en-US" sz="19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p:txBody>
                </p:sp>
                <p:cxnSp>
                  <p:nvCxnSpPr>
                    <p:cNvPr id="1017" name="直線コネクタ 1016">
                      <a:extLst>
                        <a:ext uri="{FF2B5EF4-FFF2-40B4-BE49-F238E27FC236}">
                          <a16:creationId xmlns:a16="http://schemas.microsoft.com/office/drawing/2014/main" id="{3B671BE6-5D89-40CC-BF2E-803CB6630342}"/>
                        </a:ext>
                      </a:extLst>
                    </p:cNvPr>
                    <p:cNvCxnSpPr/>
                    <p:nvPr/>
                  </p:nvCxnSpPr>
                  <p:spPr>
                    <a:xfrm flipH="1">
                      <a:off x="1209932" y="1007594"/>
                      <a:ext cx="350737" cy="343381"/>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69" name="グループ化 4654"/>
                  <p:cNvGrpSpPr>
                    <a:grpSpLocks/>
                  </p:cNvGrpSpPr>
                  <p:nvPr/>
                </p:nvGrpSpPr>
                <p:grpSpPr bwMode="auto">
                  <a:xfrm>
                    <a:off x="2810814" y="3572682"/>
                    <a:ext cx="122941" cy="122941"/>
                    <a:chOff x="1210614" y="1004552"/>
                    <a:chExt cx="347730" cy="347730"/>
                  </a:xfrm>
                </p:grpSpPr>
                <p:sp>
                  <p:nvSpPr>
                    <p:cNvPr id="1014" name="正方形/長方形 1013">
                      <a:extLst>
                        <a:ext uri="{FF2B5EF4-FFF2-40B4-BE49-F238E27FC236}">
                          <a16:creationId xmlns:a16="http://schemas.microsoft.com/office/drawing/2014/main" id="{D580579A-7762-445C-BAC8-21D0469ADC55}"/>
                        </a:ext>
                      </a:extLst>
                    </p:cNvPr>
                    <p:cNvSpPr/>
                    <p:nvPr/>
                  </p:nvSpPr>
                  <p:spPr>
                    <a:xfrm>
                      <a:off x="1209932" y="1003245"/>
                      <a:ext cx="350737" cy="350848"/>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57588" rtl="0" eaLnBrk="1" fontAlgn="auto" latinLnBrk="0" hangingPunct="1">
                        <a:lnSpc>
                          <a:spcPct val="100000"/>
                        </a:lnSpc>
                        <a:spcBef>
                          <a:spcPts val="0"/>
                        </a:spcBef>
                        <a:spcAft>
                          <a:spcPts val="0"/>
                        </a:spcAft>
                        <a:buClrTx/>
                        <a:buSzTx/>
                        <a:buFontTx/>
                        <a:buNone/>
                        <a:tabLst/>
                        <a:defRPr/>
                      </a:pPr>
                      <a:endParaRPr kumimoji="1" lang="ja-JP" altLang="en-US" sz="19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p:txBody>
                </p:sp>
                <p:cxnSp>
                  <p:nvCxnSpPr>
                    <p:cNvPr id="1015" name="直線コネクタ 1014">
                      <a:extLst>
                        <a:ext uri="{FF2B5EF4-FFF2-40B4-BE49-F238E27FC236}">
                          <a16:creationId xmlns:a16="http://schemas.microsoft.com/office/drawing/2014/main" id="{2A865DC3-C994-4FFC-A16C-FE62DE440917}"/>
                        </a:ext>
                      </a:extLst>
                    </p:cNvPr>
                    <p:cNvCxnSpPr/>
                    <p:nvPr/>
                  </p:nvCxnSpPr>
                  <p:spPr>
                    <a:xfrm flipH="1" flipV="1">
                      <a:off x="1209932" y="1003245"/>
                      <a:ext cx="350737" cy="35084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70" name="グループ化 4655"/>
                  <p:cNvGrpSpPr>
                    <a:grpSpLocks/>
                  </p:cNvGrpSpPr>
                  <p:nvPr/>
                </p:nvGrpSpPr>
                <p:grpSpPr bwMode="auto">
                  <a:xfrm>
                    <a:off x="2810814" y="3693962"/>
                    <a:ext cx="122941" cy="122942"/>
                    <a:chOff x="1210614" y="1004552"/>
                    <a:chExt cx="347730" cy="347731"/>
                  </a:xfrm>
                </p:grpSpPr>
                <p:sp>
                  <p:nvSpPr>
                    <p:cNvPr id="1011" name="正方形/長方形 1010">
                      <a:extLst>
                        <a:ext uri="{FF2B5EF4-FFF2-40B4-BE49-F238E27FC236}">
                          <a16:creationId xmlns:a16="http://schemas.microsoft.com/office/drawing/2014/main" id="{0DFA005E-4E5E-444C-84A0-04C5FBD202C5}"/>
                        </a:ext>
                      </a:extLst>
                    </p:cNvPr>
                    <p:cNvSpPr/>
                    <p:nvPr/>
                  </p:nvSpPr>
                  <p:spPr>
                    <a:xfrm>
                      <a:off x="1209932" y="973738"/>
                      <a:ext cx="350737" cy="380703"/>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57588" rtl="0" eaLnBrk="1" fontAlgn="auto" latinLnBrk="0" hangingPunct="1">
                        <a:lnSpc>
                          <a:spcPct val="100000"/>
                        </a:lnSpc>
                        <a:spcBef>
                          <a:spcPts val="0"/>
                        </a:spcBef>
                        <a:spcAft>
                          <a:spcPts val="0"/>
                        </a:spcAft>
                        <a:buClrTx/>
                        <a:buSzTx/>
                        <a:buFontTx/>
                        <a:buNone/>
                        <a:tabLst/>
                        <a:defRPr/>
                      </a:pPr>
                      <a:endParaRPr kumimoji="1" lang="ja-JP" altLang="en-US" sz="19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p:txBody>
                </p:sp>
                <p:cxnSp>
                  <p:nvCxnSpPr>
                    <p:cNvPr id="1012" name="直線コネクタ 1011">
                      <a:extLst>
                        <a:ext uri="{FF2B5EF4-FFF2-40B4-BE49-F238E27FC236}">
                          <a16:creationId xmlns:a16="http://schemas.microsoft.com/office/drawing/2014/main" id="{E4407EF1-5A9D-40E1-A6E9-AD06DC7CAC22}"/>
                        </a:ext>
                      </a:extLst>
                    </p:cNvPr>
                    <p:cNvCxnSpPr/>
                    <p:nvPr/>
                  </p:nvCxnSpPr>
                  <p:spPr>
                    <a:xfrm flipH="1" flipV="1">
                      <a:off x="1209932" y="973738"/>
                      <a:ext cx="350737" cy="3807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3" name="直線コネクタ 1012">
                      <a:extLst>
                        <a:ext uri="{FF2B5EF4-FFF2-40B4-BE49-F238E27FC236}">
                          <a16:creationId xmlns:a16="http://schemas.microsoft.com/office/drawing/2014/main" id="{70F3A694-3CB0-40A5-A832-506E931E1E3A}"/>
                        </a:ext>
                      </a:extLst>
                    </p:cNvPr>
                    <p:cNvCxnSpPr/>
                    <p:nvPr/>
                  </p:nvCxnSpPr>
                  <p:spPr>
                    <a:xfrm flipH="1">
                      <a:off x="1209932" y="973738"/>
                      <a:ext cx="350737" cy="3807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71" name="グループ化 4656"/>
                  <p:cNvGrpSpPr>
                    <a:grpSpLocks/>
                  </p:cNvGrpSpPr>
                  <p:nvPr/>
                </p:nvGrpSpPr>
                <p:grpSpPr bwMode="auto">
                  <a:xfrm>
                    <a:off x="2810814" y="3815054"/>
                    <a:ext cx="122941" cy="122942"/>
                    <a:chOff x="1210614" y="1004552"/>
                    <a:chExt cx="347730" cy="347731"/>
                  </a:xfrm>
                </p:grpSpPr>
                <p:sp>
                  <p:nvSpPr>
                    <p:cNvPr id="1009" name="正方形/長方形 1008">
                      <a:extLst>
                        <a:ext uri="{FF2B5EF4-FFF2-40B4-BE49-F238E27FC236}">
                          <a16:creationId xmlns:a16="http://schemas.microsoft.com/office/drawing/2014/main" id="{39D2CF89-B7D2-45A7-BAA5-C9B1013E0EB7}"/>
                        </a:ext>
                      </a:extLst>
                    </p:cNvPr>
                    <p:cNvSpPr/>
                    <p:nvPr/>
                  </p:nvSpPr>
                  <p:spPr>
                    <a:xfrm>
                      <a:off x="1209932" y="1004481"/>
                      <a:ext cx="350737" cy="350844"/>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57588" rtl="0" eaLnBrk="1" fontAlgn="auto" latinLnBrk="0" hangingPunct="1">
                        <a:lnSpc>
                          <a:spcPct val="100000"/>
                        </a:lnSpc>
                        <a:spcBef>
                          <a:spcPts val="0"/>
                        </a:spcBef>
                        <a:spcAft>
                          <a:spcPts val="0"/>
                        </a:spcAft>
                        <a:buClrTx/>
                        <a:buSzTx/>
                        <a:buFontTx/>
                        <a:buNone/>
                        <a:tabLst/>
                        <a:defRPr/>
                      </a:pPr>
                      <a:endParaRPr kumimoji="1" lang="ja-JP" altLang="en-US" sz="19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p:txBody>
                </p:sp>
                <p:cxnSp>
                  <p:nvCxnSpPr>
                    <p:cNvPr id="1010" name="直線コネクタ 1009">
                      <a:extLst>
                        <a:ext uri="{FF2B5EF4-FFF2-40B4-BE49-F238E27FC236}">
                          <a16:creationId xmlns:a16="http://schemas.microsoft.com/office/drawing/2014/main" id="{3B2FE4F4-20DB-4AA7-A6D3-0422C1097389}"/>
                        </a:ext>
                      </a:extLst>
                    </p:cNvPr>
                    <p:cNvCxnSpPr/>
                    <p:nvPr/>
                  </p:nvCxnSpPr>
                  <p:spPr>
                    <a:xfrm flipH="1">
                      <a:off x="1209932" y="1004481"/>
                      <a:ext cx="350737" cy="350844"/>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72" name="グループ化 4657"/>
                  <p:cNvGrpSpPr>
                    <a:grpSpLocks/>
                  </p:cNvGrpSpPr>
                  <p:nvPr/>
                </p:nvGrpSpPr>
                <p:grpSpPr bwMode="auto">
                  <a:xfrm>
                    <a:off x="2810814" y="3937995"/>
                    <a:ext cx="122941" cy="122941"/>
                    <a:chOff x="1210614" y="1004552"/>
                    <a:chExt cx="347730" cy="347730"/>
                  </a:xfrm>
                </p:grpSpPr>
                <p:sp>
                  <p:nvSpPr>
                    <p:cNvPr id="1007" name="正方形/長方形 1006">
                      <a:extLst>
                        <a:ext uri="{FF2B5EF4-FFF2-40B4-BE49-F238E27FC236}">
                          <a16:creationId xmlns:a16="http://schemas.microsoft.com/office/drawing/2014/main" id="{893DF99D-8F6A-4B12-ADC3-A37922372887}"/>
                        </a:ext>
                      </a:extLst>
                    </p:cNvPr>
                    <p:cNvSpPr/>
                    <p:nvPr/>
                  </p:nvSpPr>
                  <p:spPr>
                    <a:xfrm>
                      <a:off x="1209932" y="1007594"/>
                      <a:ext cx="350737" cy="343385"/>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57588" rtl="0" eaLnBrk="1" fontAlgn="auto" latinLnBrk="0" hangingPunct="1">
                        <a:lnSpc>
                          <a:spcPct val="100000"/>
                        </a:lnSpc>
                        <a:spcBef>
                          <a:spcPts val="0"/>
                        </a:spcBef>
                        <a:spcAft>
                          <a:spcPts val="0"/>
                        </a:spcAft>
                        <a:buClrTx/>
                        <a:buSzTx/>
                        <a:buFontTx/>
                        <a:buNone/>
                        <a:tabLst/>
                        <a:defRPr/>
                      </a:pPr>
                      <a:endParaRPr kumimoji="1" lang="ja-JP" altLang="en-US" sz="19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p:txBody>
                </p:sp>
                <p:cxnSp>
                  <p:nvCxnSpPr>
                    <p:cNvPr id="1008" name="直線コネクタ 1007">
                      <a:extLst>
                        <a:ext uri="{FF2B5EF4-FFF2-40B4-BE49-F238E27FC236}">
                          <a16:creationId xmlns:a16="http://schemas.microsoft.com/office/drawing/2014/main" id="{F3041A71-B015-4F48-98BC-5856AC11FF25}"/>
                        </a:ext>
                      </a:extLst>
                    </p:cNvPr>
                    <p:cNvCxnSpPr/>
                    <p:nvPr/>
                  </p:nvCxnSpPr>
                  <p:spPr>
                    <a:xfrm flipH="1" flipV="1">
                      <a:off x="1209932" y="1007594"/>
                      <a:ext cx="350737" cy="343385"/>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73" name="グループ化 4658"/>
                  <p:cNvGrpSpPr>
                    <a:grpSpLocks/>
                  </p:cNvGrpSpPr>
                  <p:nvPr/>
                </p:nvGrpSpPr>
                <p:grpSpPr bwMode="auto">
                  <a:xfrm>
                    <a:off x="2810814" y="4057521"/>
                    <a:ext cx="122941" cy="122942"/>
                    <a:chOff x="1210614" y="1004552"/>
                    <a:chExt cx="347730" cy="347731"/>
                  </a:xfrm>
                </p:grpSpPr>
                <p:sp>
                  <p:nvSpPr>
                    <p:cNvPr id="1005" name="正方形/長方形 1004">
                      <a:extLst>
                        <a:ext uri="{FF2B5EF4-FFF2-40B4-BE49-F238E27FC236}">
                          <a16:creationId xmlns:a16="http://schemas.microsoft.com/office/drawing/2014/main" id="{298864F6-856B-494A-A732-D9DA417EA01A}"/>
                        </a:ext>
                      </a:extLst>
                    </p:cNvPr>
                    <p:cNvSpPr/>
                    <p:nvPr/>
                  </p:nvSpPr>
                  <p:spPr>
                    <a:xfrm>
                      <a:off x="1209932" y="1005445"/>
                      <a:ext cx="350737" cy="34338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57588" rtl="0" eaLnBrk="1" fontAlgn="auto" latinLnBrk="0" hangingPunct="1">
                        <a:lnSpc>
                          <a:spcPct val="100000"/>
                        </a:lnSpc>
                        <a:spcBef>
                          <a:spcPts val="0"/>
                        </a:spcBef>
                        <a:spcAft>
                          <a:spcPts val="0"/>
                        </a:spcAft>
                        <a:buClrTx/>
                        <a:buSzTx/>
                        <a:buFontTx/>
                        <a:buNone/>
                        <a:tabLst/>
                        <a:defRPr/>
                      </a:pPr>
                      <a:endParaRPr kumimoji="1" lang="ja-JP" altLang="en-US" sz="19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p:txBody>
                </p:sp>
                <p:cxnSp>
                  <p:nvCxnSpPr>
                    <p:cNvPr id="1006" name="直線コネクタ 1005">
                      <a:extLst>
                        <a:ext uri="{FF2B5EF4-FFF2-40B4-BE49-F238E27FC236}">
                          <a16:creationId xmlns:a16="http://schemas.microsoft.com/office/drawing/2014/main" id="{0F27E6F5-B669-4BBD-906C-D4D56A0F66ED}"/>
                        </a:ext>
                      </a:extLst>
                    </p:cNvPr>
                    <p:cNvCxnSpPr/>
                    <p:nvPr/>
                  </p:nvCxnSpPr>
                  <p:spPr>
                    <a:xfrm flipH="1">
                      <a:off x="1209932" y="1005445"/>
                      <a:ext cx="350737" cy="343381"/>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74" name="グループ化 4659"/>
                  <p:cNvGrpSpPr>
                    <a:grpSpLocks/>
                  </p:cNvGrpSpPr>
                  <p:nvPr/>
                </p:nvGrpSpPr>
                <p:grpSpPr bwMode="auto">
                  <a:xfrm>
                    <a:off x="2810814" y="4180463"/>
                    <a:ext cx="122941" cy="122941"/>
                    <a:chOff x="1210614" y="1004552"/>
                    <a:chExt cx="347730" cy="347730"/>
                  </a:xfrm>
                </p:grpSpPr>
                <p:sp>
                  <p:nvSpPr>
                    <p:cNvPr id="1003" name="正方形/長方形 1002">
                      <a:extLst>
                        <a:ext uri="{FF2B5EF4-FFF2-40B4-BE49-F238E27FC236}">
                          <a16:creationId xmlns:a16="http://schemas.microsoft.com/office/drawing/2014/main" id="{4AB354FB-195F-4C40-9307-60994E4B80F5}"/>
                        </a:ext>
                      </a:extLst>
                    </p:cNvPr>
                    <p:cNvSpPr/>
                    <p:nvPr/>
                  </p:nvSpPr>
                  <p:spPr>
                    <a:xfrm>
                      <a:off x="1209932" y="1001096"/>
                      <a:ext cx="350737" cy="320988"/>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57588" rtl="0" eaLnBrk="1" fontAlgn="auto" latinLnBrk="0" hangingPunct="1">
                        <a:lnSpc>
                          <a:spcPct val="100000"/>
                        </a:lnSpc>
                        <a:spcBef>
                          <a:spcPts val="0"/>
                        </a:spcBef>
                        <a:spcAft>
                          <a:spcPts val="0"/>
                        </a:spcAft>
                        <a:buClrTx/>
                        <a:buSzTx/>
                        <a:buFontTx/>
                        <a:buNone/>
                        <a:tabLst/>
                        <a:defRPr/>
                      </a:pPr>
                      <a:endParaRPr kumimoji="1" lang="ja-JP" altLang="en-US" sz="19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p:txBody>
                </p:sp>
                <p:cxnSp>
                  <p:nvCxnSpPr>
                    <p:cNvPr id="1004" name="直線コネクタ 1003">
                      <a:extLst>
                        <a:ext uri="{FF2B5EF4-FFF2-40B4-BE49-F238E27FC236}">
                          <a16:creationId xmlns:a16="http://schemas.microsoft.com/office/drawing/2014/main" id="{511BAA5F-ED48-482A-90AF-C475FC9271DE}"/>
                        </a:ext>
                      </a:extLst>
                    </p:cNvPr>
                    <p:cNvCxnSpPr/>
                    <p:nvPr/>
                  </p:nvCxnSpPr>
                  <p:spPr>
                    <a:xfrm flipH="1" flipV="1">
                      <a:off x="1209932" y="1001096"/>
                      <a:ext cx="350737" cy="3209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75" name="グループ化 4660"/>
                  <p:cNvGrpSpPr>
                    <a:grpSpLocks/>
                  </p:cNvGrpSpPr>
                  <p:nvPr/>
                </p:nvGrpSpPr>
                <p:grpSpPr bwMode="auto">
                  <a:xfrm>
                    <a:off x="2810814" y="4301743"/>
                    <a:ext cx="122941" cy="122942"/>
                    <a:chOff x="1210614" y="1004552"/>
                    <a:chExt cx="347730" cy="347731"/>
                  </a:xfrm>
                </p:grpSpPr>
                <p:sp>
                  <p:nvSpPr>
                    <p:cNvPr id="1001" name="正方形/長方形 1000">
                      <a:extLst>
                        <a:ext uri="{FF2B5EF4-FFF2-40B4-BE49-F238E27FC236}">
                          <a16:creationId xmlns:a16="http://schemas.microsoft.com/office/drawing/2014/main" id="{F5AB8457-D169-4C95-8A12-7BB8B6604E9D}"/>
                        </a:ext>
                      </a:extLst>
                    </p:cNvPr>
                    <p:cNvSpPr/>
                    <p:nvPr/>
                  </p:nvSpPr>
                  <p:spPr>
                    <a:xfrm>
                      <a:off x="1209932" y="1001449"/>
                      <a:ext cx="350737" cy="350844"/>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57588" rtl="0" eaLnBrk="1" fontAlgn="auto" latinLnBrk="0" hangingPunct="1">
                        <a:lnSpc>
                          <a:spcPct val="100000"/>
                        </a:lnSpc>
                        <a:spcBef>
                          <a:spcPts val="0"/>
                        </a:spcBef>
                        <a:spcAft>
                          <a:spcPts val="0"/>
                        </a:spcAft>
                        <a:buClrTx/>
                        <a:buSzTx/>
                        <a:buFontTx/>
                        <a:buNone/>
                        <a:tabLst/>
                        <a:defRPr/>
                      </a:pPr>
                      <a:endParaRPr kumimoji="1" lang="ja-JP" altLang="en-US" sz="19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p:txBody>
                </p:sp>
                <p:cxnSp>
                  <p:nvCxnSpPr>
                    <p:cNvPr id="1002" name="直線コネクタ 1001">
                      <a:extLst>
                        <a:ext uri="{FF2B5EF4-FFF2-40B4-BE49-F238E27FC236}">
                          <a16:creationId xmlns:a16="http://schemas.microsoft.com/office/drawing/2014/main" id="{9E6F4EB4-4D84-4033-B410-E31BE7EF1784}"/>
                        </a:ext>
                      </a:extLst>
                    </p:cNvPr>
                    <p:cNvCxnSpPr/>
                    <p:nvPr/>
                  </p:nvCxnSpPr>
                  <p:spPr>
                    <a:xfrm flipH="1">
                      <a:off x="1209932" y="1001449"/>
                      <a:ext cx="350737" cy="350844"/>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76" name="グループ化 4661"/>
                  <p:cNvGrpSpPr>
                    <a:grpSpLocks/>
                  </p:cNvGrpSpPr>
                  <p:nvPr/>
                </p:nvGrpSpPr>
                <p:grpSpPr bwMode="auto">
                  <a:xfrm>
                    <a:off x="2810814" y="4424685"/>
                    <a:ext cx="122941" cy="122941"/>
                    <a:chOff x="1210614" y="1004552"/>
                    <a:chExt cx="347730" cy="347730"/>
                  </a:xfrm>
                </p:grpSpPr>
                <p:sp>
                  <p:nvSpPr>
                    <p:cNvPr id="999" name="正方形/長方形 998">
                      <a:extLst>
                        <a:ext uri="{FF2B5EF4-FFF2-40B4-BE49-F238E27FC236}">
                          <a16:creationId xmlns:a16="http://schemas.microsoft.com/office/drawing/2014/main" id="{61695597-4F37-4FF4-AF82-9A1B1EA17E18}"/>
                        </a:ext>
                      </a:extLst>
                    </p:cNvPr>
                    <p:cNvSpPr/>
                    <p:nvPr/>
                  </p:nvSpPr>
                  <p:spPr>
                    <a:xfrm>
                      <a:off x="1209932" y="1004561"/>
                      <a:ext cx="350737" cy="350852"/>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57588" rtl="0" eaLnBrk="1" fontAlgn="auto" latinLnBrk="0" hangingPunct="1">
                        <a:lnSpc>
                          <a:spcPct val="100000"/>
                        </a:lnSpc>
                        <a:spcBef>
                          <a:spcPts val="0"/>
                        </a:spcBef>
                        <a:spcAft>
                          <a:spcPts val="0"/>
                        </a:spcAft>
                        <a:buClrTx/>
                        <a:buSzTx/>
                        <a:buFontTx/>
                        <a:buNone/>
                        <a:tabLst/>
                        <a:defRPr/>
                      </a:pPr>
                      <a:endParaRPr kumimoji="1" lang="ja-JP" altLang="en-US" sz="19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p:txBody>
                </p:sp>
                <p:cxnSp>
                  <p:nvCxnSpPr>
                    <p:cNvPr id="1000" name="直線コネクタ 999">
                      <a:extLst>
                        <a:ext uri="{FF2B5EF4-FFF2-40B4-BE49-F238E27FC236}">
                          <a16:creationId xmlns:a16="http://schemas.microsoft.com/office/drawing/2014/main" id="{AFE9D3D3-F4D9-40B0-90F5-12739614D020}"/>
                        </a:ext>
                      </a:extLst>
                    </p:cNvPr>
                    <p:cNvCxnSpPr/>
                    <p:nvPr/>
                  </p:nvCxnSpPr>
                  <p:spPr>
                    <a:xfrm flipH="1" flipV="1">
                      <a:off x="1209932" y="1004561"/>
                      <a:ext cx="350737" cy="35085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77" name="グループ化 4662"/>
                  <p:cNvGrpSpPr>
                    <a:grpSpLocks/>
                  </p:cNvGrpSpPr>
                  <p:nvPr/>
                </p:nvGrpSpPr>
                <p:grpSpPr bwMode="auto">
                  <a:xfrm>
                    <a:off x="2810814" y="4545965"/>
                    <a:ext cx="122941" cy="122942"/>
                    <a:chOff x="1210614" y="1004552"/>
                    <a:chExt cx="347730" cy="347731"/>
                  </a:xfrm>
                </p:grpSpPr>
                <p:sp>
                  <p:nvSpPr>
                    <p:cNvPr id="996" name="正方形/長方形 995">
                      <a:extLst>
                        <a:ext uri="{FF2B5EF4-FFF2-40B4-BE49-F238E27FC236}">
                          <a16:creationId xmlns:a16="http://schemas.microsoft.com/office/drawing/2014/main" id="{83BEC06E-8B90-4942-A6B5-F02165C5B595}"/>
                        </a:ext>
                      </a:extLst>
                    </p:cNvPr>
                    <p:cNvSpPr/>
                    <p:nvPr/>
                  </p:nvSpPr>
                  <p:spPr>
                    <a:xfrm>
                      <a:off x="1209932" y="1004914"/>
                      <a:ext cx="350737" cy="320989"/>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57588" rtl="0" eaLnBrk="1" fontAlgn="auto" latinLnBrk="0" hangingPunct="1">
                        <a:lnSpc>
                          <a:spcPct val="100000"/>
                        </a:lnSpc>
                        <a:spcBef>
                          <a:spcPts val="0"/>
                        </a:spcBef>
                        <a:spcAft>
                          <a:spcPts val="0"/>
                        </a:spcAft>
                        <a:buClrTx/>
                        <a:buSzTx/>
                        <a:buFontTx/>
                        <a:buNone/>
                        <a:tabLst/>
                        <a:defRPr/>
                      </a:pPr>
                      <a:endParaRPr kumimoji="1" lang="ja-JP" altLang="en-US" sz="19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p:txBody>
                </p:sp>
                <p:cxnSp>
                  <p:nvCxnSpPr>
                    <p:cNvPr id="997" name="直線コネクタ 996">
                      <a:extLst>
                        <a:ext uri="{FF2B5EF4-FFF2-40B4-BE49-F238E27FC236}">
                          <a16:creationId xmlns:a16="http://schemas.microsoft.com/office/drawing/2014/main" id="{D7B29C22-19B2-4DF3-A49E-EBDE4FCB4322}"/>
                        </a:ext>
                      </a:extLst>
                    </p:cNvPr>
                    <p:cNvCxnSpPr/>
                    <p:nvPr/>
                  </p:nvCxnSpPr>
                  <p:spPr>
                    <a:xfrm flipH="1" flipV="1">
                      <a:off x="1209932" y="1004914"/>
                      <a:ext cx="350737" cy="3209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8" name="直線コネクタ 997">
                      <a:extLst>
                        <a:ext uri="{FF2B5EF4-FFF2-40B4-BE49-F238E27FC236}">
                          <a16:creationId xmlns:a16="http://schemas.microsoft.com/office/drawing/2014/main" id="{0B406C27-B11B-46F5-BCAE-6812FFE0CAB5}"/>
                        </a:ext>
                      </a:extLst>
                    </p:cNvPr>
                    <p:cNvCxnSpPr/>
                    <p:nvPr/>
                  </p:nvCxnSpPr>
                  <p:spPr>
                    <a:xfrm flipH="1">
                      <a:off x="1209932" y="1004914"/>
                      <a:ext cx="350737" cy="3209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78" name="グループ化 4663"/>
                  <p:cNvGrpSpPr>
                    <a:grpSpLocks/>
                  </p:cNvGrpSpPr>
                  <p:nvPr/>
                </p:nvGrpSpPr>
                <p:grpSpPr bwMode="auto">
                  <a:xfrm>
                    <a:off x="2810814" y="4668906"/>
                    <a:ext cx="122941" cy="122942"/>
                    <a:chOff x="1210614" y="1004552"/>
                    <a:chExt cx="347730" cy="347731"/>
                  </a:xfrm>
                </p:grpSpPr>
                <p:sp>
                  <p:nvSpPr>
                    <p:cNvPr id="994" name="正方形/長方形 993">
                      <a:extLst>
                        <a:ext uri="{FF2B5EF4-FFF2-40B4-BE49-F238E27FC236}">
                          <a16:creationId xmlns:a16="http://schemas.microsoft.com/office/drawing/2014/main" id="{2C0E0CA3-BDFC-4766-943B-9F0FB036B96D}"/>
                        </a:ext>
                      </a:extLst>
                    </p:cNvPr>
                    <p:cNvSpPr/>
                    <p:nvPr/>
                  </p:nvSpPr>
                  <p:spPr>
                    <a:xfrm>
                      <a:off x="1209932" y="955780"/>
                      <a:ext cx="350737" cy="395637"/>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57588" rtl="0" eaLnBrk="1" fontAlgn="auto" latinLnBrk="0" hangingPunct="1">
                        <a:lnSpc>
                          <a:spcPct val="100000"/>
                        </a:lnSpc>
                        <a:spcBef>
                          <a:spcPts val="0"/>
                        </a:spcBef>
                        <a:spcAft>
                          <a:spcPts val="0"/>
                        </a:spcAft>
                        <a:buClrTx/>
                        <a:buSzTx/>
                        <a:buFontTx/>
                        <a:buNone/>
                        <a:tabLst/>
                        <a:defRPr/>
                      </a:pPr>
                      <a:endParaRPr kumimoji="1" lang="ja-JP" altLang="en-US" sz="19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p:txBody>
                </p:sp>
                <p:cxnSp>
                  <p:nvCxnSpPr>
                    <p:cNvPr id="995" name="直線コネクタ 994">
                      <a:extLst>
                        <a:ext uri="{FF2B5EF4-FFF2-40B4-BE49-F238E27FC236}">
                          <a16:creationId xmlns:a16="http://schemas.microsoft.com/office/drawing/2014/main" id="{D757292A-B9ED-4003-8837-B42212E9174D}"/>
                        </a:ext>
                      </a:extLst>
                    </p:cNvPr>
                    <p:cNvCxnSpPr/>
                    <p:nvPr/>
                  </p:nvCxnSpPr>
                  <p:spPr>
                    <a:xfrm flipH="1">
                      <a:off x="1209932" y="955780"/>
                      <a:ext cx="350737" cy="395637"/>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79" name="グループ化 4664"/>
                  <p:cNvGrpSpPr>
                    <a:grpSpLocks/>
                  </p:cNvGrpSpPr>
                  <p:nvPr/>
                </p:nvGrpSpPr>
                <p:grpSpPr bwMode="auto">
                  <a:xfrm>
                    <a:off x="2810814" y="4791848"/>
                    <a:ext cx="122941" cy="122941"/>
                    <a:chOff x="1210614" y="1004552"/>
                    <a:chExt cx="347730" cy="347730"/>
                  </a:xfrm>
                </p:grpSpPr>
                <p:sp>
                  <p:nvSpPr>
                    <p:cNvPr id="992" name="正方形/長方形 991">
                      <a:extLst>
                        <a:ext uri="{FF2B5EF4-FFF2-40B4-BE49-F238E27FC236}">
                          <a16:creationId xmlns:a16="http://schemas.microsoft.com/office/drawing/2014/main" id="{89BC06FA-497A-45B9-BE5E-1AA0CCEC9ECD}"/>
                        </a:ext>
                      </a:extLst>
                    </p:cNvPr>
                    <p:cNvSpPr/>
                    <p:nvPr/>
                  </p:nvSpPr>
                  <p:spPr>
                    <a:xfrm>
                      <a:off x="1209932" y="1003687"/>
                      <a:ext cx="350737" cy="350848"/>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57588" rtl="0" eaLnBrk="1" fontAlgn="auto" latinLnBrk="0" hangingPunct="1">
                        <a:lnSpc>
                          <a:spcPct val="100000"/>
                        </a:lnSpc>
                        <a:spcBef>
                          <a:spcPts val="0"/>
                        </a:spcBef>
                        <a:spcAft>
                          <a:spcPts val="0"/>
                        </a:spcAft>
                        <a:buClrTx/>
                        <a:buSzTx/>
                        <a:buFontTx/>
                        <a:buNone/>
                        <a:tabLst/>
                        <a:defRPr/>
                      </a:pPr>
                      <a:endParaRPr kumimoji="1" lang="ja-JP" altLang="en-US" sz="19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p:txBody>
                </p:sp>
                <p:cxnSp>
                  <p:nvCxnSpPr>
                    <p:cNvPr id="993" name="直線コネクタ 992">
                      <a:extLst>
                        <a:ext uri="{FF2B5EF4-FFF2-40B4-BE49-F238E27FC236}">
                          <a16:creationId xmlns:a16="http://schemas.microsoft.com/office/drawing/2014/main" id="{95BC9995-FB2C-41D5-A9EE-8D9BC713F4FE}"/>
                        </a:ext>
                      </a:extLst>
                    </p:cNvPr>
                    <p:cNvCxnSpPr/>
                    <p:nvPr/>
                  </p:nvCxnSpPr>
                  <p:spPr>
                    <a:xfrm flipH="1" flipV="1">
                      <a:off x="1209932" y="1003687"/>
                      <a:ext cx="350737" cy="35084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80" name="グループ化 4665"/>
                  <p:cNvGrpSpPr>
                    <a:grpSpLocks/>
                  </p:cNvGrpSpPr>
                  <p:nvPr/>
                </p:nvGrpSpPr>
                <p:grpSpPr bwMode="auto">
                  <a:xfrm>
                    <a:off x="2810814" y="4911373"/>
                    <a:ext cx="122941" cy="122942"/>
                    <a:chOff x="1210614" y="1004552"/>
                    <a:chExt cx="347730" cy="347731"/>
                  </a:xfrm>
                </p:grpSpPr>
                <p:sp>
                  <p:nvSpPr>
                    <p:cNvPr id="990" name="正方形/長方形 989">
                      <a:extLst>
                        <a:ext uri="{FF2B5EF4-FFF2-40B4-BE49-F238E27FC236}">
                          <a16:creationId xmlns:a16="http://schemas.microsoft.com/office/drawing/2014/main" id="{AAEC2CEE-14E9-4363-83AF-38ED03CC8143}"/>
                        </a:ext>
                      </a:extLst>
                    </p:cNvPr>
                    <p:cNvSpPr/>
                    <p:nvPr/>
                  </p:nvSpPr>
                  <p:spPr>
                    <a:xfrm>
                      <a:off x="1209932" y="1001533"/>
                      <a:ext cx="350737" cy="350849"/>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57588" rtl="0" eaLnBrk="1" fontAlgn="auto" latinLnBrk="0" hangingPunct="1">
                        <a:lnSpc>
                          <a:spcPct val="100000"/>
                        </a:lnSpc>
                        <a:spcBef>
                          <a:spcPts val="0"/>
                        </a:spcBef>
                        <a:spcAft>
                          <a:spcPts val="0"/>
                        </a:spcAft>
                        <a:buClrTx/>
                        <a:buSzTx/>
                        <a:buFontTx/>
                        <a:buNone/>
                        <a:tabLst/>
                        <a:defRPr/>
                      </a:pPr>
                      <a:endParaRPr kumimoji="1" lang="ja-JP" altLang="en-US" sz="19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p:txBody>
                </p:sp>
                <p:cxnSp>
                  <p:nvCxnSpPr>
                    <p:cNvPr id="991" name="直線コネクタ 990">
                      <a:extLst>
                        <a:ext uri="{FF2B5EF4-FFF2-40B4-BE49-F238E27FC236}">
                          <a16:creationId xmlns:a16="http://schemas.microsoft.com/office/drawing/2014/main" id="{66B2A3DC-45E6-434D-A5EB-14AA71EF5FF8}"/>
                        </a:ext>
                      </a:extLst>
                    </p:cNvPr>
                    <p:cNvCxnSpPr/>
                    <p:nvPr/>
                  </p:nvCxnSpPr>
                  <p:spPr>
                    <a:xfrm flipH="1">
                      <a:off x="1209932" y="1001533"/>
                      <a:ext cx="350737" cy="350849"/>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81" name="グループ化 4666"/>
                  <p:cNvGrpSpPr>
                    <a:grpSpLocks/>
                  </p:cNvGrpSpPr>
                  <p:nvPr/>
                </p:nvGrpSpPr>
                <p:grpSpPr bwMode="auto">
                  <a:xfrm>
                    <a:off x="2810814" y="5034315"/>
                    <a:ext cx="122941" cy="122941"/>
                    <a:chOff x="1210614" y="1004552"/>
                    <a:chExt cx="347730" cy="347730"/>
                  </a:xfrm>
                </p:grpSpPr>
                <p:sp>
                  <p:nvSpPr>
                    <p:cNvPr id="988" name="正方形/長方形 987">
                      <a:extLst>
                        <a:ext uri="{FF2B5EF4-FFF2-40B4-BE49-F238E27FC236}">
                          <a16:creationId xmlns:a16="http://schemas.microsoft.com/office/drawing/2014/main" id="{4214A1DF-27A9-4DF7-AA35-37AE98DA3152}"/>
                        </a:ext>
                      </a:extLst>
                    </p:cNvPr>
                    <p:cNvSpPr/>
                    <p:nvPr/>
                  </p:nvSpPr>
                  <p:spPr>
                    <a:xfrm>
                      <a:off x="1209932" y="1004651"/>
                      <a:ext cx="350737" cy="306058"/>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57588" rtl="0" eaLnBrk="1" fontAlgn="auto" latinLnBrk="0" hangingPunct="1">
                        <a:lnSpc>
                          <a:spcPct val="100000"/>
                        </a:lnSpc>
                        <a:spcBef>
                          <a:spcPts val="0"/>
                        </a:spcBef>
                        <a:spcAft>
                          <a:spcPts val="0"/>
                        </a:spcAft>
                        <a:buClrTx/>
                        <a:buSzTx/>
                        <a:buFontTx/>
                        <a:buNone/>
                        <a:tabLst/>
                        <a:defRPr/>
                      </a:pPr>
                      <a:endParaRPr kumimoji="1" lang="ja-JP" altLang="en-US" sz="19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p:txBody>
                </p:sp>
                <p:cxnSp>
                  <p:nvCxnSpPr>
                    <p:cNvPr id="989" name="直線コネクタ 988">
                      <a:extLst>
                        <a:ext uri="{FF2B5EF4-FFF2-40B4-BE49-F238E27FC236}">
                          <a16:creationId xmlns:a16="http://schemas.microsoft.com/office/drawing/2014/main" id="{C9FA5E8E-6EC7-483A-B54E-8C7F2875C2F5}"/>
                        </a:ext>
                      </a:extLst>
                    </p:cNvPr>
                    <p:cNvCxnSpPr/>
                    <p:nvPr/>
                  </p:nvCxnSpPr>
                  <p:spPr>
                    <a:xfrm flipH="1" flipV="1">
                      <a:off x="1209932" y="1004651"/>
                      <a:ext cx="350737" cy="30605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82" name="グループ化 4667"/>
                  <p:cNvGrpSpPr>
                    <a:grpSpLocks/>
                  </p:cNvGrpSpPr>
                  <p:nvPr/>
                </p:nvGrpSpPr>
                <p:grpSpPr bwMode="auto">
                  <a:xfrm>
                    <a:off x="2810814" y="5155595"/>
                    <a:ext cx="122941" cy="122942"/>
                    <a:chOff x="1210614" y="1004552"/>
                    <a:chExt cx="347730" cy="347731"/>
                  </a:xfrm>
                </p:grpSpPr>
                <p:sp>
                  <p:nvSpPr>
                    <p:cNvPr id="986" name="正方形/長方形 985">
                      <a:extLst>
                        <a:ext uri="{FF2B5EF4-FFF2-40B4-BE49-F238E27FC236}">
                          <a16:creationId xmlns:a16="http://schemas.microsoft.com/office/drawing/2014/main" id="{D11DF204-0EA9-48B9-9641-DB07A1C163A7}"/>
                        </a:ext>
                      </a:extLst>
                    </p:cNvPr>
                    <p:cNvSpPr/>
                    <p:nvPr/>
                  </p:nvSpPr>
                  <p:spPr>
                    <a:xfrm>
                      <a:off x="1209932" y="1005003"/>
                      <a:ext cx="350737" cy="328452"/>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57588" rtl="0" eaLnBrk="1" fontAlgn="auto" latinLnBrk="0" hangingPunct="1">
                        <a:lnSpc>
                          <a:spcPct val="100000"/>
                        </a:lnSpc>
                        <a:spcBef>
                          <a:spcPts val="0"/>
                        </a:spcBef>
                        <a:spcAft>
                          <a:spcPts val="0"/>
                        </a:spcAft>
                        <a:buClrTx/>
                        <a:buSzTx/>
                        <a:buFontTx/>
                        <a:buNone/>
                        <a:tabLst/>
                        <a:defRPr/>
                      </a:pPr>
                      <a:endParaRPr kumimoji="1" lang="ja-JP" altLang="en-US" sz="19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p:txBody>
                </p:sp>
                <p:cxnSp>
                  <p:nvCxnSpPr>
                    <p:cNvPr id="987" name="直線コネクタ 986">
                      <a:extLst>
                        <a:ext uri="{FF2B5EF4-FFF2-40B4-BE49-F238E27FC236}">
                          <a16:creationId xmlns:a16="http://schemas.microsoft.com/office/drawing/2014/main" id="{A26B01B2-59CE-407D-B31E-EC9A028D1159}"/>
                        </a:ext>
                      </a:extLst>
                    </p:cNvPr>
                    <p:cNvCxnSpPr/>
                    <p:nvPr/>
                  </p:nvCxnSpPr>
                  <p:spPr>
                    <a:xfrm flipH="1">
                      <a:off x="1209932" y="1005003"/>
                      <a:ext cx="350737" cy="32845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83" name="グループ化 4668"/>
                  <p:cNvGrpSpPr>
                    <a:grpSpLocks/>
                  </p:cNvGrpSpPr>
                  <p:nvPr/>
                </p:nvGrpSpPr>
                <p:grpSpPr bwMode="auto">
                  <a:xfrm>
                    <a:off x="2810814" y="5278537"/>
                    <a:ext cx="122941" cy="122941"/>
                    <a:chOff x="1210614" y="1004552"/>
                    <a:chExt cx="347730" cy="347730"/>
                  </a:xfrm>
                </p:grpSpPr>
                <p:sp>
                  <p:nvSpPr>
                    <p:cNvPr id="984" name="正方形/長方形 983">
                      <a:extLst>
                        <a:ext uri="{FF2B5EF4-FFF2-40B4-BE49-F238E27FC236}">
                          <a16:creationId xmlns:a16="http://schemas.microsoft.com/office/drawing/2014/main" id="{EACE9B8F-9658-4AF1-8777-5965BAA6DCAF}"/>
                        </a:ext>
                      </a:extLst>
                    </p:cNvPr>
                    <p:cNvSpPr/>
                    <p:nvPr/>
                  </p:nvSpPr>
                  <p:spPr>
                    <a:xfrm>
                      <a:off x="1209932" y="955864"/>
                      <a:ext cx="350737" cy="395637"/>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57588" rtl="0" eaLnBrk="1" fontAlgn="auto" latinLnBrk="0" hangingPunct="1">
                        <a:lnSpc>
                          <a:spcPct val="100000"/>
                        </a:lnSpc>
                        <a:spcBef>
                          <a:spcPts val="0"/>
                        </a:spcBef>
                        <a:spcAft>
                          <a:spcPts val="0"/>
                        </a:spcAft>
                        <a:buClrTx/>
                        <a:buSzTx/>
                        <a:buFontTx/>
                        <a:buNone/>
                        <a:tabLst/>
                        <a:defRPr/>
                      </a:pPr>
                      <a:endParaRPr kumimoji="1" lang="ja-JP" altLang="en-US" sz="19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p:txBody>
                </p:sp>
                <p:cxnSp>
                  <p:nvCxnSpPr>
                    <p:cNvPr id="985" name="直線コネクタ 984">
                      <a:extLst>
                        <a:ext uri="{FF2B5EF4-FFF2-40B4-BE49-F238E27FC236}">
                          <a16:creationId xmlns:a16="http://schemas.microsoft.com/office/drawing/2014/main" id="{9AA2A098-08C2-4E4C-B42B-DA0732A336BF}"/>
                        </a:ext>
                      </a:extLst>
                    </p:cNvPr>
                    <p:cNvCxnSpPr/>
                    <p:nvPr/>
                  </p:nvCxnSpPr>
                  <p:spPr>
                    <a:xfrm flipH="1" flipV="1">
                      <a:off x="1209932" y="955864"/>
                      <a:ext cx="350737" cy="395637"/>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896" name="グループ化 4714"/>
                <p:cNvGrpSpPr>
                  <a:grpSpLocks/>
                </p:cNvGrpSpPr>
                <p:nvPr/>
              </p:nvGrpSpPr>
              <p:grpSpPr bwMode="auto">
                <a:xfrm flipH="1">
                  <a:off x="508650" y="4592637"/>
                  <a:ext cx="68553" cy="1429151"/>
                  <a:chOff x="2810814" y="2838450"/>
                  <a:chExt cx="122943" cy="2563028"/>
                </a:xfrm>
              </p:grpSpPr>
              <p:grpSp>
                <p:nvGrpSpPr>
                  <p:cNvPr id="897" name="グループ化 4715"/>
                  <p:cNvGrpSpPr>
                    <a:grpSpLocks/>
                  </p:cNvGrpSpPr>
                  <p:nvPr/>
                </p:nvGrpSpPr>
                <p:grpSpPr bwMode="auto">
                  <a:xfrm>
                    <a:off x="2810814" y="2838450"/>
                    <a:ext cx="122941" cy="122942"/>
                    <a:chOff x="1210614" y="1004552"/>
                    <a:chExt cx="347730" cy="347731"/>
                  </a:xfrm>
                </p:grpSpPr>
                <p:sp>
                  <p:nvSpPr>
                    <p:cNvPr id="960" name="正方形/長方形 959">
                      <a:extLst>
                        <a:ext uri="{FF2B5EF4-FFF2-40B4-BE49-F238E27FC236}">
                          <a16:creationId xmlns:a16="http://schemas.microsoft.com/office/drawing/2014/main" id="{93EA926B-2D4B-4525-955D-3A0A042C6A77}"/>
                        </a:ext>
                      </a:extLst>
                    </p:cNvPr>
                    <p:cNvSpPr/>
                    <p:nvPr/>
                  </p:nvSpPr>
                  <p:spPr>
                    <a:xfrm>
                      <a:off x="1209557" y="1004735"/>
                      <a:ext cx="350737" cy="350844"/>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57588" rtl="0" eaLnBrk="1" fontAlgn="auto" latinLnBrk="0" hangingPunct="1">
                        <a:lnSpc>
                          <a:spcPct val="100000"/>
                        </a:lnSpc>
                        <a:spcBef>
                          <a:spcPts val="0"/>
                        </a:spcBef>
                        <a:spcAft>
                          <a:spcPts val="0"/>
                        </a:spcAft>
                        <a:buClrTx/>
                        <a:buSzTx/>
                        <a:buFontTx/>
                        <a:buNone/>
                        <a:tabLst/>
                        <a:defRPr/>
                      </a:pPr>
                      <a:endParaRPr kumimoji="1" lang="ja-JP" altLang="en-US" sz="19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p:txBody>
                </p:sp>
                <p:cxnSp>
                  <p:nvCxnSpPr>
                    <p:cNvPr id="961" name="直線コネクタ 960">
                      <a:extLst>
                        <a:ext uri="{FF2B5EF4-FFF2-40B4-BE49-F238E27FC236}">
                          <a16:creationId xmlns:a16="http://schemas.microsoft.com/office/drawing/2014/main" id="{E76E5B35-3CDB-44EA-8E27-4363616D4A0E}"/>
                        </a:ext>
                      </a:extLst>
                    </p:cNvPr>
                    <p:cNvCxnSpPr/>
                    <p:nvPr/>
                  </p:nvCxnSpPr>
                  <p:spPr>
                    <a:xfrm flipH="1" flipV="1">
                      <a:off x="1209557" y="1004735"/>
                      <a:ext cx="350737" cy="35084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2" name="直線コネクタ 961">
                      <a:extLst>
                        <a:ext uri="{FF2B5EF4-FFF2-40B4-BE49-F238E27FC236}">
                          <a16:creationId xmlns:a16="http://schemas.microsoft.com/office/drawing/2014/main" id="{D3C39D7F-8592-459D-95B6-9A0020D927D8}"/>
                        </a:ext>
                      </a:extLst>
                    </p:cNvPr>
                    <p:cNvCxnSpPr/>
                    <p:nvPr/>
                  </p:nvCxnSpPr>
                  <p:spPr>
                    <a:xfrm flipH="1">
                      <a:off x="1209557" y="1004735"/>
                      <a:ext cx="350737" cy="35084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98" name="グループ化 4716"/>
                  <p:cNvGrpSpPr>
                    <a:grpSpLocks/>
                  </p:cNvGrpSpPr>
                  <p:nvPr/>
                </p:nvGrpSpPr>
                <p:grpSpPr bwMode="auto">
                  <a:xfrm>
                    <a:off x="2811334" y="2963754"/>
                    <a:ext cx="122423" cy="122454"/>
                    <a:chOff x="1212080" y="1006541"/>
                    <a:chExt cx="346264" cy="346351"/>
                  </a:xfrm>
                </p:grpSpPr>
                <p:sp>
                  <p:nvSpPr>
                    <p:cNvPr id="958" name="正方形/長方形 957">
                      <a:extLst>
                        <a:ext uri="{FF2B5EF4-FFF2-40B4-BE49-F238E27FC236}">
                          <a16:creationId xmlns:a16="http://schemas.microsoft.com/office/drawing/2014/main" id="{DDF89307-F53B-4776-9BF0-FA3CE39F5650}"/>
                        </a:ext>
                      </a:extLst>
                    </p:cNvPr>
                    <p:cNvSpPr/>
                    <p:nvPr/>
                  </p:nvSpPr>
                  <p:spPr>
                    <a:xfrm>
                      <a:off x="1209554" y="1003155"/>
                      <a:ext cx="350736" cy="35085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57588" rtl="0" eaLnBrk="1" fontAlgn="auto" latinLnBrk="0" hangingPunct="1">
                        <a:lnSpc>
                          <a:spcPct val="100000"/>
                        </a:lnSpc>
                        <a:spcBef>
                          <a:spcPts val="0"/>
                        </a:spcBef>
                        <a:spcAft>
                          <a:spcPts val="0"/>
                        </a:spcAft>
                        <a:buClrTx/>
                        <a:buSzTx/>
                        <a:buFontTx/>
                        <a:buNone/>
                        <a:tabLst/>
                        <a:defRPr/>
                      </a:pPr>
                      <a:endParaRPr kumimoji="1" lang="ja-JP" altLang="en-US" sz="19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p:txBody>
                </p:sp>
                <p:cxnSp>
                  <p:nvCxnSpPr>
                    <p:cNvPr id="959" name="直線コネクタ 958">
                      <a:extLst>
                        <a:ext uri="{FF2B5EF4-FFF2-40B4-BE49-F238E27FC236}">
                          <a16:creationId xmlns:a16="http://schemas.microsoft.com/office/drawing/2014/main" id="{AB17ADBF-0E35-49EE-A2B8-0933037D29F0}"/>
                        </a:ext>
                      </a:extLst>
                    </p:cNvPr>
                    <p:cNvCxnSpPr/>
                    <p:nvPr/>
                  </p:nvCxnSpPr>
                  <p:spPr>
                    <a:xfrm flipH="1">
                      <a:off x="1209554" y="1003155"/>
                      <a:ext cx="350736" cy="350851"/>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99" name="グループ化 4717"/>
                  <p:cNvGrpSpPr>
                    <a:grpSpLocks/>
                  </p:cNvGrpSpPr>
                  <p:nvPr/>
                </p:nvGrpSpPr>
                <p:grpSpPr bwMode="auto">
                  <a:xfrm>
                    <a:off x="2810814" y="3085993"/>
                    <a:ext cx="122941" cy="122941"/>
                    <a:chOff x="1210614" y="1004552"/>
                    <a:chExt cx="347730" cy="347730"/>
                  </a:xfrm>
                </p:grpSpPr>
                <p:sp>
                  <p:nvSpPr>
                    <p:cNvPr id="956" name="正方形/長方形 955">
                      <a:extLst>
                        <a:ext uri="{FF2B5EF4-FFF2-40B4-BE49-F238E27FC236}">
                          <a16:creationId xmlns:a16="http://schemas.microsoft.com/office/drawing/2014/main" id="{B3B6F162-23F7-423D-AE07-226D3FE84CA2}"/>
                        </a:ext>
                      </a:extLst>
                    </p:cNvPr>
                    <p:cNvSpPr/>
                    <p:nvPr/>
                  </p:nvSpPr>
                  <p:spPr>
                    <a:xfrm>
                      <a:off x="1209557" y="1006273"/>
                      <a:ext cx="350737" cy="343385"/>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57588" rtl="0" eaLnBrk="1" fontAlgn="auto" latinLnBrk="0" hangingPunct="1">
                        <a:lnSpc>
                          <a:spcPct val="100000"/>
                        </a:lnSpc>
                        <a:spcBef>
                          <a:spcPts val="0"/>
                        </a:spcBef>
                        <a:spcAft>
                          <a:spcPts val="0"/>
                        </a:spcAft>
                        <a:buClrTx/>
                        <a:buSzTx/>
                        <a:buFontTx/>
                        <a:buNone/>
                        <a:tabLst/>
                        <a:defRPr/>
                      </a:pPr>
                      <a:endParaRPr kumimoji="1" lang="ja-JP" altLang="en-US" sz="19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p:txBody>
                </p:sp>
                <p:cxnSp>
                  <p:nvCxnSpPr>
                    <p:cNvPr id="957" name="直線コネクタ 956">
                      <a:extLst>
                        <a:ext uri="{FF2B5EF4-FFF2-40B4-BE49-F238E27FC236}">
                          <a16:creationId xmlns:a16="http://schemas.microsoft.com/office/drawing/2014/main" id="{5A281EC9-931B-4A55-B119-7AABB281617F}"/>
                        </a:ext>
                      </a:extLst>
                    </p:cNvPr>
                    <p:cNvCxnSpPr/>
                    <p:nvPr/>
                  </p:nvCxnSpPr>
                  <p:spPr>
                    <a:xfrm flipH="1" flipV="1">
                      <a:off x="1209557" y="1006273"/>
                      <a:ext cx="350737" cy="343385"/>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00" name="グループ化 4718"/>
                  <p:cNvGrpSpPr>
                    <a:grpSpLocks/>
                  </p:cNvGrpSpPr>
                  <p:nvPr/>
                </p:nvGrpSpPr>
                <p:grpSpPr bwMode="auto">
                  <a:xfrm>
                    <a:off x="2810814" y="3205518"/>
                    <a:ext cx="122941" cy="122942"/>
                    <a:chOff x="1210614" y="1004552"/>
                    <a:chExt cx="347730" cy="347731"/>
                  </a:xfrm>
                </p:grpSpPr>
                <p:sp>
                  <p:nvSpPr>
                    <p:cNvPr id="954" name="正方形/長方形 953">
                      <a:extLst>
                        <a:ext uri="{FF2B5EF4-FFF2-40B4-BE49-F238E27FC236}">
                          <a16:creationId xmlns:a16="http://schemas.microsoft.com/office/drawing/2014/main" id="{D70326D0-66E4-40EE-BE78-EA5B25FBCB2E}"/>
                        </a:ext>
                      </a:extLst>
                    </p:cNvPr>
                    <p:cNvSpPr/>
                    <p:nvPr/>
                  </p:nvSpPr>
                  <p:spPr>
                    <a:xfrm>
                      <a:off x="1209557" y="1004124"/>
                      <a:ext cx="350737" cy="350849"/>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57588" rtl="0" eaLnBrk="1" fontAlgn="auto" latinLnBrk="0" hangingPunct="1">
                        <a:lnSpc>
                          <a:spcPct val="100000"/>
                        </a:lnSpc>
                        <a:spcBef>
                          <a:spcPts val="0"/>
                        </a:spcBef>
                        <a:spcAft>
                          <a:spcPts val="0"/>
                        </a:spcAft>
                        <a:buClrTx/>
                        <a:buSzTx/>
                        <a:buFontTx/>
                        <a:buNone/>
                        <a:tabLst/>
                        <a:defRPr/>
                      </a:pPr>
                      <a:endParaRPr kumimoji="1" lang="ja-JP" altLang="en-US" sz="19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p:txBody>
                </p:sp>
                <p:cxnSp>
                  <p:nvCxnSpPr>
                    <p:cNvPr id="955" name="直線コネクタ 954">
                      <a:extLst>
                        <a:ext uri="{FF2B5EF4-FFF2-40B4-BE49-F238E27FC236}">
                          <a16:creationId xmlns:a16="http://schemas.microsoft.com/office/drawing/2014/main" id="{FBCCA54F-00AC-4A26-82EB-709DFF9019EA}"/>
                        </a:ext>
                      </a:extLst>
                    </p:cNvPr>
                    <p:cNvCxnSpPr/>
                    <p:nvPr/>
                  </p:nvCxnSpPr>
                  <p:spPr>
                    <a:xfrm flipH="1">
                      <a:off x="1209557" y="1004124"/>
                      <a:ext cx="350737" cy="350849"/>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01" name="グループ化 4719"/>
                  <p:cNvGrpSpPr>
                    <a:grpSpLocks/>
                  </p:cNvGrpSpPr>
                  <p:nvPr/>
                </p:nvGrpSpPr>
                <p:grpSpPr bwMode="auto">
                  <a:xfrm>
                    <a:off x="2810814" y="3328460"/>
                    <a:ext cx="122941" cy="122941"/>
                    <a:chOff x="1210614" y="1004552"/>
                    <a:chExt cx="347730" cy="347730"/>
                  </a:xfrm>
                </p:grpSpPr>
                <p:sp>
                  <p:nvSpPr>
                    <p:cNvPr id="952" name="正方形/長方形 951">
                      <a:extLst>
                        <a:ext uri="{FF2B5EF4-FFF2-40B4-BE49-F238E27FC236}">
                          <a16:creationId xmlns:a16="http://schemas.microsoft.com/office/drawing/2014/main" id="{C4D62F06-C021-4B37-9988-3577E54C2349}"/>
                        </a:ext>
                      </a:extLst>
                    </p:cNvPr>
                    <p:cNvSpPr/>
                    <p:nvPr/>
                  </p:nvSpPr>
                  <p:spPr>
                    <a:xfrm>
                      <a:off x="1209557" y="1007242"/>
                      <a:ext cx="350737" cy="343385"/>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57588" rtl="0" eaLnBrk="1" fontAlgn="auto" latinLnBrk="0" hangingPunct="1">
                        <a:lnSpc>
                          <a:spcPct val="100000"/>
                        </a:lnSpc>
                        <a:spcBef>
                          <a:spcPts val="0"/>
                        </a:spcBef>
                        <a:spcAft>
                          <a:spcPts val="0"/>
                        </a:spcAft>
                        <a:buClrTx/>
                        <a:buSzTx/>
                        <a:buFontTx/>
                        <a:buNone/>
                        <a:tabLst/>
                        <a:defRPr/>
                      </a:pPr>
                      <a:endParaRPr kumimoji="1" lang="ja-JP" altLang="en-US" sz="19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p:txBody>
                </p:sp>
                <p:cxnSp>
                  <p:nvCxnSpPr>
                    <p:cNvPr id="953" name="直線コネクタ 952">
                      <a:extLst>
                        <a:ext uri="{FF2B5EF4-FFF2-40B4-BE49-F238E27FC236}">
                          <a16:creationId xmlns:a16="http://schemas.microsoft.com/office/drawing/2014/main" id="{B24074E3-541D-4CF0-8C7F-D10D6BA27FD0}"/>
                        </a:ext>
                      </a:extLst>
                    </p:cNvPr>
                    <p:cNvCxnSpPr/>
                    <p:nvPr/>
                  </p:nvCxnSpPr>
                  <p:spPr>
                    <a:xfrm flipH="1" flipV="1">
                      <a:off x="1209557" y="1007242"/>
                      <a:ext cx="350737" cy="343385"/>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02" name="グループ化 4720"/>
                  <p:cNvGrpSpPr>
                    <a:grpSpLocks/>
                  </p:cNvGrpSpPr>
                  <p:nvPr/>
                </p:nvGrpSpPr>
                <p:grpSpPr bwMode="auto">
                  <a:xfrm>
                    <a:off x="2810814" y="3449740"/>
                    <a:ext cx="122941" cy="122942"/>
                    <a:chOff x="1210614" y="1004552"/>
                    <a:chExt cx="347730" cy="347731"/>
                  </a:xfrm>
                </p:grpSpPr>
                <p:sp>
                  <p:nvSpPr>
                    <p:cNvPr id="950" name="正方形/長方形 949">
                      <a:extLst>
                        <a:ext uri="{FF2B5EF4-FFF2-40B4-BE49-F238E27FC236}">
                          <a16:creationId xmlns:a16="http://schemas.microsoft.com/office/drawing/2014/main" id="{A8A3F7DE-3F1C-44CA-91D2-77EC8A4A38FA}"/>
                        </a:ext>
                      </a:extLst>
                    </p:cNvPr>
                    <p:cNvSpPr/>
                    <p:nvPr/>
                  </p:nvSpPr>
                  <p:spPr>
                    <a:xfrm>
                      <a:off x="1209557" y="1007594"/>
                      <a:ext cx="350737" cy="34338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57588" rtl="0" eaLnBrk="1" fontAlgn="auto" latinLnBrk="0" hangingPunct="1">
                        <a:lnSpc>
                          <a:spcPct val="100000"/>
                        </a:lnSpc>
                        <a:spcBef>
                          <a:spcPts val="0"/>
                        </a:spcBef>
                        <a:spcAft>
                          <a:spcPts val="0"/>
                        </a:spcAft>
                        <a:buClrTx/>
                        <a:buSzTx/>
                        <a:buFontTx/>
                        <a:buNone/>
                        <a:tabLst/>
                        <a:defRPr/>
                      </a:pPr>
                      <a:endParaRPr kumimoji="1" lang="ja-JP" altLang="en-US" sz="19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p:txBody>
                </p:sp>
                <p:cxnSp>
                  <p:nvCxnSpPr>
                    <p:cNvPr id="951" name="直線コネクタ 950">
                      <a:extLst>
                        <a:ext uri="{FF2B5EF4-FFF2-40B4-BE49-F238E27FC236}">
                          <a16:creationId xmlns:a16="http://schemas.microsoft.com/office/drawing/2014/main" id="{31B520DF-3140-46E8-8251-346656986C48}"/>
                        </a:ext>
                      </a:extLst>
                    </p:cNvPr>
                    <p:cNvCxnSpPr/>
                    <p:nvPr/>
                  </p:nvCxnSpPr>
                  <p:spPr>
                    <a:xfrm flipH="1">
                      <a:off x="1209557" y="1007594"/>
                      <a:ext cx="350737" cy="343381"/>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03" name="グループ化 4721"/>
                  <p:cNvGrpSpPr>
                    <a:grpSpLocks/>
                  </p:cNvGrpSpPr>
                  <p:nvPr/>
                </p:nvGrpSpPr>
                <p:grpSpPr bwMode="auto">
                  <a:xfrm>
                    <a:off x="2810814" y="3572682"/>
                    <a:ext cx="122941" cy="122941"/>
                    <a:chOff x="1210614" y="1004552"/>
                    <a:chExt cx="347730" cy="347730"/>
                  </a:xfrm>
                </p:grpSpPr>
                <p:sp>
                  <p:nvSpPr>
                    <p:cNvPr id="948" name="正方形/長方形 947">
                      <a:extLst>
                        <a:ext uri="{FF2B5EF4-FFF2-40B4-BE49-F238E27FC236}">
                          <a16:creationId xmlns:a16="http://schemas.microsoft.com/office/drawing/2014/main" id="{ADC75435-A99E-4F83-BA19-319DBF7AC8A8}"/>
                        </a:ext>
                      </a:extLst>
                    </p:cNvPr>
                    <p:cNvSpPr/>
                    <p:nvPr/>
                  </p:nvSpPr>
                  <p:spPr>
                    <a:xfrm>
                      <a:off x="1209557" y="1003245"/>
                      <a:ext cx="350737" cy="350848"/>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57588" rtl="0" eaLnBrk="1" fontAlgn="auto" latinLnBrk="0" hangingPunct="1">
                        <a:lnSpc>
                          <a:spcPct val="100000"/>
                        </a:lnSpc>
                        <a:spcBef>
                          <a:spcPts val="0"/>
                        </a:spcBef>
                        <a:spcAft>
                          <a:spcPts val="0"/>
                        </a:spcAft>
                        <a:buClrTx/>
                        <a:buSzTx/>
                        <a:buFontTx/>
                        <a:buNone/>
                        <a:tabLst/>
                        <a:defRPr/>
                      </a:pPr>
                      <a:endParaRPr kumimoji="1" lang="ja-JP" altLang="en-US" sz="19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p:txBody>
                </p:sp>
                <p:cxnSp>
                  <p:nvCxnSpPr>
                    <p:cNvPr id="949" name="直線コネクタ 948">
                      <a:extLst>
                        <a:ext uri="{FF2B5EF4-FFF2-40B4-BE49-F238E27FC236}">
                          <a16:creationId xmlns:a16="http://schemas.microsoft.com/office/drawing/2014/main" id="{E2BA0760-3545-48E5-B51C-D08AB2605FDE}"/>
                        </a:ext>
                      </a:extLst>
                    </p:cNvPr>
                    <p:cNvCxnSpPr/>
                    <p:nvPr/>
                  </p:nvCxnSpPr>
                  <p:spPr>
                    <a:xfrm flipH="1" flipV="1">
                      <a:off x="1209557" y="1003245"/>
                      <a:ext cx="350737" cy="35084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04" name="グループ化 4722"/>
                  <p:cNvGrpSpPr>
                    <a:grpSpLocks/>
                  </p:cNvGrpSpPr>
                  <p:nvPr/>
                </p:nvGrpSpPr>
                <p:grpSpPr bwMode="auto">
                  <a:xfrm>
                    <a:off x="2810814" y="3693962"/>
                    <a:ext cx="122941" cy="122942"/>
                    <a:chOff x="1210614" y="1004552"/>
                    <a:chExt cx="347730" cy="347731"/>
                  </a:xfrm>
                </p:grpSpPr>
                <p:sp>
                  <p:nvSpPr>
                    <p:cNvPr id="945" name="正方形/長方形 944">
                      <a:extLst>
                        <a:ext uri="{FF2B5EF4-FFF2-40B4-BE49-F238E27FC236}">
                          <a16:creationId xmlns:a16="http://schemas.microsoft.com/office/drawing/2014/main" id="{A4F2D548-9429-4FB9-9378-575DCB1638FC}"/>
                        </a:ext>
                      </a:extLst>
                    </p:cNvPr>
                    <p:cNvSpPr/>
                    <p:nvPr/>
                  </p:nvSpPr>
                  <p:spPr>
                    <a:xfrm>
                      <a:off x="1209557" y="973738"/>
                      <a:ext cx="350737" cy="380703"/>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57588" rtl="0" eaLnBrk="1" fontAlgn="auto" latinLnBrk="0" hangingPunct="1">
                        <a:lnSpc>
                          <a:spcPct val="100000"/>
                        </a:lnSpc>
                        <a:spcBef>
                          <a:spcPts val="0"/>
                        </a:spcBef>
                        <a:spcAft>
                          <a:spcPts val="0"/>
                        </a:spcAft>
                        <a:buClrTx/>
                        <a:buSzTx/>
                        <a:buFontTx/>
                        <a:buNone/>
                        <a:tabLst/>
                        <a:defRPr/>
                      </a:pPr>
                      <a:endParaRPr kumimoji="1" lang="ja-JP" altLang="en-US" sz="19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p:txBody>
                </p:sp>
                <p:cxnSp>
                  <p:nvCxnSpPr>
                    <p:cNvPr id="946" name="直線コネクタ 945">
                      <a:extLst>
                        <a:ext uri="{FF2B5EF4-FFF2-40B4-BE49-F238E27FC236}">
                          <a16:creationId xmlns:a16="http://schemas.microsoft.com/office/drawing/2014/main" id="{D8B13D5C-4707-47DC-A444-97FB13B43658}"/>
                        </a:ext>
                      </a:extLst>
                    </p:cNvPr>
                    <p:cNvCxnSpPr/>
                    <p:nvPr/>
                  </p:nvCxnSpPr>
                  <p:spPr>
                    <a:xfrm flipH="1" flipV="1">
                      <a:off x="1209557" y="973738"/>
                      <a:ext cx="350737" cy="3807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7" name="直線コネクタ 946">
                      <a:extLst>
                        <a:ext uri="{FF2B5EF4-FFF2-40B4-BE49-F238E27FC236}">
                          <a16:creationId xmlns:a16="http://schemas.microsoft.com/office/drawing/2014/main" id="{C0BB2357-73E1-4D93-B7AD-EC30AB63AE6C}"/>
                        </a:ext>
                      </a:extLst>
                    </p:cNvPr>
                    <p:cNvCxnSpPr/>
                    <p:nvPr/>
                  </p:nvCxnSpPr>
                  <p:spPr>
                    <a:xfrm flipH="1">
                      <a:off x="1209557" y="973738"/>
                      <a:ext cx="350737" cy="3807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05" name="グループ化 4723"/>
                  <p:cNvGrpSpPr>
                    <a:grpSpLocks/>
                  </p:cNvGrpSpPr>
                  <p:nvPr/>
                </p:nvGrpSpPr>
                <p:grpSpPr bwMode="auto">
                  <a:xfrm>
                    <a:off x="2810814" y="3815054"/>
                    <a:ext cx="122941" cy="122942"/>
                    <a:chOff x="1210614" y="1004552"/>
                    <a:chExt cx="347730" cy="347731"/>
                  </a:xfrm>
                </p:grpSpPr>
                <p:sp>
                  <p:nvSpPr>
                    <p:cNvPr id="943" name="正方形/長方形 942">
                      <a:extLst>
                        <a:ext uri="{FF2B5EF4-FFF2-40B4-BE49-F238E27FC236}">
                          <a16:creationId xmlns:a16="http://schemas.microsoft.com/office/drawing/2014/main" id="{EACB92A8-98FE-4AD4-972F-51BEB8B25207}"/>
                        </a:ext>
                      </a:extLst>
                    </p:cNvPr>
                    <p:cNvSpPr/>
                    <p:nvPr/>
                  </p:nvSpPr>
                  <p:spPr>
                    <a:xfrm>
                      <a:off x="1209557" y="1004481"/>
                      <a:ext cx="350737" cy="350844"/>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57588" rtl="0" eaLnBrk="1" fontAlgn="auto" latinLnBrk="0" hangingPunct="1">
                        <a:lnSpc>
                          <a:spcPct val="100000"/>
                        </a:lnSpc>
                        <a:spcBef>
                          <a:spcPts val="0"/>
                        </a:spcBef>
                        <a:spcAft>
                          <a:spcPts val="0"/>
                        </a:spcAft>
                        <a:buClrTx/>
                        <a:buSzTx/>
                        <a:buFontTx/>
                        <a:buNone/>
                        <a:tabLst/>
                        <a:defRPr/>
                      </a:pPr>
                      <a:endParaRPr kumimoji="1" lang="ja-JP" altLang="en-US" sz="19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p:txBody>
                </p:sp>
                <p:cxnSp>
                  <p:nvCxnSpPr>
                    <p:cNvPr id="944" name="直線コネクタ 943">
                      <a:extLst>
                        <a:ext uri="{FF2B5EF4-FFF2-40B4-BE49-F238E27FC236}">
                          <a16:creationId xmlns:a16="http://schemas.microsoft.com/office/drawing/2014/main" id="{F29BB811-F297-4974-9859-5726F3696A1F}"/>
                        </a:ext>
                      </a:extLst>
                    </p:cNvPr>
                    <p:cNvCxnSpPr/>
                    <p:nvPr/>
                  </p:nvCxnSpPr>
                  <p:spPr>
                    <a:xfrm flipH="1">
                      <a:off x="1209557" y="1004481"/>
                      <a:ext cx="350737" cy="350844"/>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06" name="グループ化 4724"/>
                  <p:cNvGrpSpPr>
                    <a:grpSpLocks/>
                  </p:cNvGrpSpPr>
                  <p:nvPr/>
                </p:nvGrpSpPr>
                <p:grpSpPr bwMode="auto">
                  <a:xfrm>
                    <a:off x="2810814" y="3937995"/>
                    <a:ext cx="122941" cy="122941"/>
                    <a:chOff x="1210614" y="1004552"/>
                    <a:chExt cx="347730" cy="347730"/>
                  </a:xfrm>
                </p:grpSpPr>
                <p:sp>
                  <p:nvSpPr>
                    <p:cNvPr id="941" name="正方形/長方形 940">
                      <a:extLst>
                        <a:ext uri="{FF2B5EF4-FFF2-40B4-BE49-F238E27FC236}">
                          <a16:creationId xmlns:a16="http://schemas.microsoft.com/office/drawing/2014/main" id="{795DD58A-3929-4BDF-8A39-B16E29FCA3A5}"/>
                        </a:ext>
                      </a:extLst>
                    </p:cNvPr>
                    <p:cNvSpPr/>
                    <p:nvPr/>
                  </p:nvSpPr>
                  <p:spPr>
                    <a:xfrm>
                      <a:off x="1209557" y="1007594"/>
                      <a:ext cx="350737" cy="343385"/>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57588" rtl="0" eaLnBrk="1" fontAlgn="auto" latinLnBrk="0" hangingPunct="1">
                        <a:lnSpc>
                          <a:spcPct val="100000"/>
                        </a:lnSpc>
                        <a:spcBef>
                          <a:spcPts val="0"/>
                        </a:spcBef>
                        <a:spcAft>
                          <a:spcPts val="0"/>
                        </a:spcAft>
                        <a:buClrTx/>
                        <a:buSzTx/>
                        <a:buFontTx/>
                        <a:buNone/>
                        <a:tabLst/>
                        <a:defRPr/>
                      </a:pPr>
                      <a:endParaRPr kumimoji="1" lang="ja-JP" altLang="en-US" sz="19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p:txBody>
                </p:sp>
                <p:cxnSp>
                  <p:nvCxnSpPr>
                    <p:cNvPr id="942" name="直線コネクタ 941">
                      <a:extLst>
                        <a:ext uri="{FF2B5EF4-FFF2-40B4-BE49-F238E27FC236}">
                          <a16:creationId xmlns:a16="http://schemas.microsoft.com/office/drawing/2014/main" id="{0F1DA736-F543-491E-8B1C-791BEFCBF34E}"/>
                        </a:ext>
                      </a:extLst>
                    </p:cNvPr>
                    <p:cNvCxnSpPr/>
                    <p:nvPr/>
                  </p:nvCxnSpPr>
                  <p:spPr>
                    <a:xfrm flipH="1" flipV="1">
                      <a:off x="1209557" y="1007594"/>
                      <a:ext cx="350737" cy="343385"/>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07" name="グループ化 4725"/>
                  <p:cNvGrpSpPr>
                    <a:grpSpLocks/>
                  </p:cNvGrpSpPr>
                  <p:nvPr/>
                </p:nvGrpSpPr>
                <p:grpSpPr bwMode="auto">
                  <a:xfrm>
                    <a:off x="2810814" y="4057521"/>
                    <a:ext cx="122941" cy="122942"/>
                    <a:chOff x="1210614" y="1004552"/>
                    <a:chExt cx="347730" cy="347731"/>
                  </a:xfrm>
                </p:grpSpPr>
                <p:sp>
                  <p:nvSpPr>
                    <p:cNvPr id="939" name="正方形/長方形 938">
                      <a:extLst>
                        <a:ext uri="{FF2B5EF4-FFF2-40B4-BE49-F238E27FC236}">
                          <a16:creationId xmlns:a16="http://schemas.microsoft.com/office/drawing/2014/main" id="{6B9A5DC1-2165-473B-9AA2-A75F54A72A59}"/>
                        </a:ext>
                      </a:extLst>
                    </p:cNvPr>
                    <p:cNvSpPr/>
                    <p:nvPr/>
                  </p:nvSpPr>
                  <p:spPr>
                    <a:xfrm>
                      <a:off x="1209557" y="1005445"/>
                      <a:ext cx="350737" cy="34338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57588" rtl="0" eaLnBrk="1" fontAlgn="auto" latinLnBrk="0" hangingPunct="1">
                        <a:lnSpc>
                          <a:spcPct val="100000"/>
                        </a:lnSpc>
                        <a:spcBef>
                          <a:spcPts val="0"/>
                        </a:spcBef>
                        <a:spcAft>
                          <a:spcPts val="0"/>
                        </a:spcAft>
                        <a:buClrTx/>
                        <a:buSzTx/>
                        <a:buFontTx/>
                        <a:buNone/>
                        <a:tabLst/>
                        <a:defRPr/>
                      </a:pPr>
                      <a:endParaRPr kumimoji="1" lang="ja-JP" altLang="en-US" sz="19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p:txBody>
                </p:sp>
                <p:cxnSp>
                  <p:nvCxnSpPr>
                    <p:cNvPr id="940" name="直線コネクタ 939">
                      <a:extLst>
                        <a:ext uri="{FF2B5EF4-FFF2-40B4-BE49-F238E27FC236}">
                          <a16:creationId xmlns:a16="http://schemas.microsoft.com/office/drawing/2014/main" id="{750E94FE-C54A-4E84-90F9-AB5073D4E22B}"/>
                        </a:ext>
                      </a:extLst>
                    </p:cNvPr>
                    <p:cNvCxnSpPr/>
                    <p:nvPr/>
                  </p:nvCxnSpPr>
                  <p:spPr>
                    <a:xfrm flipH="1">
                      <a:off x="1209557" y="1005445"/>
                      <a:ext cx="350737" cy="343381"/>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08" name="グループ化 4726"/>
                  <p:cNvGrpSpPr>
                    <a:grpSpLocks/>
                  </p:cNvGrpSpPr>
                  <p:nvPr/>
                </p:nvGrpSpPr>
                <p:grpSpPr bwMode="auto">
                  <a:xfrm>
                    <a:off x="2810814" y="4180463"/>
                    <a:ext cx="122941" cy="122941"/>
                    <a:chOff x="1210614" y="1004552"/>
                    <a:chExt cx="347730" cy="347730"/>
                  </a:xfrm>
                </p:grpSpPr>
                <p:sp>
                  <p:nvSpPr>
                    <p:cNvPr id="937" name="正方形/長方形 936">
                      <a:extLst>
                        <a:ext uri="{FF2B5EF4-FFF2-40B4-BE49-F238E27FC236}">
                          <a16:creationId xmlns:a16="http://schemas.microsoft.com/office/drawing/2014/main" id="{02970173-0AA7-44E4-899B-F94E8635D10C}"/>
                        </a:ext>
                      </a:extLst>
                    </p:cNvPr>
                    <p:cNvSpPr/>
                    <p:nvPr/>
                  </p:nvSpPr>
                  <p:spPr>
                    <a:xfrm>
                      <a:off x="1209557" y="1001096"/>
                      <a:ext cx="350737" cy="320988"/>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57588" rtl="0" eaLnBrk="1" fontAlgn="auto" latinLnBrk="0" hangingPunct="1">
                        <a:lnSpc>
                          <a:spcPct val="100000"/>
                        </a:lnSpc>
                        <a:spcBef>
                          <a:spcPts val="0"/>
                        </a:spcBef>
                        <a:spcAft>
                          <a:spcPts val="0"/>
                        </a:spcAft>
                        <a:buClrTx/>
                        <a:buSzTx/>
                        <a:buFontTx/>
                        <a:buNone/>
                        <a:tabLst/>
                        <a:defRPr/>
                      </a:pPr>
                      <a:endParaRPr kumimoji="1" lang="ja-JP" altLang="en-US" sz="19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p:txBody>
                </p:sp>
                <p:cxnSp>
                  <p:nvCxnSpPr>
                    <p:cNvPr id="938" name="直線コネクタ 937">
                      <a:extLst>
                        <a:ext uri="{FF2B5EF4-FFF2-40B4-BE49-F238E27FC236}">
                          <a16:creationId xmlns:a16="http://schemas.microsoft.com/office/drawing/2014/main" id="{134AC58D-C2DD-473E-83D0-EB30A8E4A23B}"/>
                        </a:ext>
                      </a:extLst>
                    </p:cNvPr>
                    <p:cNvCxnSpPr/>
                    <p:nvPr/>
                  </p:nvCxnSpPr>
                  <p:spPr>
                    <a:xfrm flipH="1" flipV="1">
                      <a:off x="1209557" y="1001096"/>
                      <a:ext cx="350737" cy="3209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09" name="グループ化 4727"/>
                  <p:cNvGrpSpPr>
                    <a:grpSpLocks/>
                  </p:cNvGrpSpPr>
                  <p:nvPr/>
                </p:nvGrpSpPr>
                <p:grpSpPr bwMode="auto">
                  <a:xfrm>
                    <a:off x="2810814" y="4301743"/>
                    <a:ext cx="122941" cy="122942"/>
                    <a:chOff x="1210614" y="1004552"/>
                    <a:chExt cx="347730" cy="347731"/>
                  </a:xfrm>
                </p:grpSpPr>
                <p:sp>
                  <p:nvSpPr>
                    <p:cNvPr id="935" name="正方形/長方形 934">
                      <a:extLst>
                        <a:ext uri="{FF2B5EF4-FFF2-40B4-BE49-F238E27FC236}">
                          <a16:creationId xmlns:a16="http://schemas.microsoft.com/office/drawing/2014/main" id="{8A31B846-77C8-4878-9032-A7448BCAF93B}"/>
                        </a:ext>
                      </a:extLst>
                    </p:cNvPr>
                    <p:cNvSpPr/>
                    <p:nvPr/>
                  </p:nvSpPr>
                  <p:spPr>
                    <a:xfrm>
                      <a:off x="1209557" y="1001449"/>
                      <a:ext cx="350737" cy="350844"/>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57588" rtl="0" eaLnBrk="1" fontAlgn="auto" latinLnBrk="0" hangingPunct="1">
                        <a:lnSpc>
                          <a:spcPct val="100000"/>
                        </a:lnSpc>
                        <a:spcBef>
                          <a:spcPts val="0"/>
                        </a:spcBef>
                        <a:spcAft>
                          <a:spcPts val="0"/>
                        </a:spcAft>
                        <a:buClrTx/>
                        <a:buSzTx/>
                        <a:buFontTx/>
                        <a:buNone/>
                        <a:tabLst/>
                        <a:defRPr/>
                      </a:pPr>
                      <a:endParaRPr kumimoji="1" lang="ja-JP" altLang="en-US" sz="19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p:txBody>
                </p:sp>
                <p:cxnSp>
                  <p:nvCxnSpPr>
                    <p:cNvPr id="936" name="直線コネクタ 935">
                      <a:extLst>
                        <a:ext uri="{FF2B5EF4-FFF2-40B4-BE49-F238E27FC236}">
                          <a16:creationId xmlns:a16="http://schemas.microsoft.com/office/drawing/2014/main" id="{E310E56E-1041-413E-A4E9-DA2E2D536DBB}"/>
                        </a:ext>
                      </a:extLst>
                    </p:cNvPr>
                    <p:cNvCxnSpPr/>
                    <p:nvPr/>
                  </p:nvCxnSpPr>
                  <p:spPr>
                    <a:xfrm flipH="1">
                      <a:off x="1209557" y="1001449"/>
                      <a:ext cx="350737" cy="350844"/>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10" name="グループ化 4728"/>
                  <p:cNvGrpSpPr>
                    <a:grpSpLocks/>
                  </p:cNvGrpSpPr>
                  <p:nvPr/>
                </p:nvGrpSpPr>
                <p:grpSpPr bwMode="auto">
                  <a:xfrm>
                    <a:off x="2810814" y="4424685"/>
                    <a:ext cx="122941" cy="122941"/>
                    <a:chOff x="1210614" y="1004552"/>
                    <a:chExt cx="347730" cy="347730"/>
                  </a:xfrm>
                </p:grpSpPr>
                <p:sp>
                  <p:nvSpPr>
                    <p:cNvPr id="933" name="正方形/長方形 932">
                      <a:extLst>
                        <a:ext uri="{FF2B5EF4-FFF2-40B4-BE49-F238E27FC236}">
                          <a16:creationId xmlns:a16="http://schemas.microsoft.com/office/drawing/2014/main" id="{1FCE9C60-FF30-423B-8B6B-91055D37DD3E}"/>
                        </a:ext>
                      </a:extLst>
                    </p:cNvPr>
                    <p:cNvSpPr/>
                    <p:nvPr/>
                  </p:nvSpPr>
                  <p:spPr>
                    <a:xfrm>
                      <a:off x="1209557" y="1004561"/>
                      <a:ext cx="350737" cy="350852"/>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57588" rtl="0" eaLnBrk="1" fontAlgn="auto" latinLnBrk="0" hangingPunct="1">
                        <a:lnSpc>
                          <a:spcPct val="100000"/>
                        </a:lnSpc>
                        <a:spcBef>
                          <a:spcPts val="0"/>
                        </a:spcBef>
                        <a:spcAft>
                          <a:spcPts val="0"/>
                        </a:spcAft>
                        <a:buClrTx/>
                        <a:buSzTx/>
                        <a:buFontTx/>
                        <a:buNone/>
                        <a:tabLst/>
                        <a:defRPr/>
                      </a:pPr>
                      <a:endParaRPr kumimoji="1" lang="ja-JP" altLang="en-US" sz="19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p:txBody>
                </p:sp>
                <p:cxnSp>
                  <p:nvCxnSpPr>
                    <p:cNvPr id="934" name="直線コネクタ 933">
                      <a:extLst>
                        <a:ext uri="{FF2B5EF4-FFF2-40B4-BE49-F238E27FC236}">
                          <a16:creationId xmlns:a16="http://schemas.microsoft.com/office/drawing/2014/main" id="{7F90B0ED-CE36-4E1E-97E8-F7911D92D57C}"/>
                        </a:ext>
                      </a:extLst>
                    </p:cNvPr>
                    <p:cNvCxnSpPr/>
                    <p:nvPr/>
                  </p:nvCxnSpPr>
                  <p:spPr>
                    <a:xfrm flipH="1" flipV="1">
                      <a:off x="1209557" y="1004561"/>
                      <a:ext cx="350737" cy="35085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11" name="グループ化 4729"/>
                  <p:cNvGrpSpPr>
                    <a:grpSpLocks/>
                  </p:cNvGrpSpPr>
                  <p:nvPr/>
                </p:nvGrpSpPr>
                <p:grpSpPr bwMode="auto">
                  <a:xfrm>
                    <a:off x="2810814" y="4545965"/>
                    <a:ext cx="122941" cy="122942"/>
                    <a:chOff x="1210614" y="1004552"/>
                    <a:chExt cx="347730" cy="347731"/>
                  </a:xfrm>
                </p:grpSpPr>
                <p:sp>
                  <p:nvSpPr>
                    <p:cNvPr id="930" name="正方形/長方形 929">
                      <a:extLst>
                        <a:ext uri="{FF2B5EF4-FFF2-40B4-BE49-F238E27FC236}">
                          <a16:creationId xmlns:a16="http://schemas.microsoft.com/office/drawing/2014/main" id="{0393B689-7FDE-4C45-8234-58F411E76D2D}"/>
                        </a:ext>
                      </a:extLst>
                    </p:cNvPr>
                    <p:cNvSpPr/>
                    <p:nvPr/>
                  </p:nvSpPr>
                  <p:spPr>
                    <a:xfrm>
                      <a:off x="1209557" y="1004914"/>
                      <a:ext cx="350737" cy="320989"/>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57588" rtl="0" eaLnBrk="1" fontAlgn="auto" latinLnBrk="0" hangingPunct="1">
                        <a:lnSpc>
                          <a:spcPct val="100000"/>
                        </a:lnSpc>
                        <a:spcBef>
                          <a:spcPts val="0"/>
                        </a:spcBef>
                        <a:spcAft>
                          <a:spcPts val="0"/>
                        </a:spcAft>
                        <a:buClrTx/>
                        <a:buSzTx/>
                        <a:buFontTx/>
                        <a:buNone/>
                        <a:tabLst/>
                        <a:defRPr/>
                      </a:pPr>
                      <a:endParaRPr kumimoji="1" lang="ja-JP" altLang="en-US" sz="19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p:txBody>
                </p:sp>
                <p:cxnSp>
                  <p:nvCxnSpPr>
                    <p:cNvPr id="931" name="直線コネクタ 930">
                      <a:extLst>
                        <a:ext uri="{FF2B5EF4-FFF2-40B4-BE49-F238E27FC236}">
                          <a16:creationId xmlns:a16="http://schemas.microsoft.com/office/drawing/2014/main" id="{6AAEE553-7DED-4CF7-A933-3920499A8BA2}"/>
                        </a:ext>
                      </a:extLst>
                    </p:cNvPr>
                    <p:cNvCxnSpPr/>
                    <p:nvPr/>
                  </p:nvCxnSpPr>
                  <p:spPr>
                    <a:xfrm flipH="1" flipV="1">
                      <a:off x="1209557" y="1004914"/>
                      <a:ext cx="350737" cy="3209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2" name="直線コネクタ 931">
                      <a:extLst>
                        <a:ext uri="{FF2B5EF4-FFF2-40B4-BE49-F238E27FC236}">
                          <a16:creationId xmlns:a16="http://schemas.microsoft.com/office/drawing/2014/main" id="{A5D5C2D7-B28C-4FFE-B119-BCFAE56069D8}"/>
                        </a:ext>
                      </a:extLst>
                    </p:cNvPr>
                    <p:cNvCxnSpPr/>
                    <p:nvPr/>
                  </p:nvCxnSpPr>
                  <p:spPr>
                    <a:xfrm flipH="1">
                      <a:off x="1209557" y="1004914"/>
                      <a:ext cx="350737" cy="3209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12" name="グループ化 4730"/>
                  <p:cNvGrpSpPr>
                    <a:grpSpLocks/>
                  </p:cNvGrpSpPr>
                  <p:nvPr/>
                </p:nvGrpSpPr>
                <p:grpSpPr bwMode="auto">
                  <a:xfrm>
                    <a:off x="2810814" y="4668906"/>
                    <a:ext cx="122941" cy="122942"/>
                    <a:chOff x="1210614" y="1004552"/>
                    <a:chExt cx="347730" cy="347731"/>
                  </a:xfrm>
                </p:grpSpPr>
                <p:sp>
                  <p:nvSpPr>
                    <p:cNvPr id="928" name="正方形/長方形 927">
                      <a:extLst>
                        <a:ext uri="{FF2B5EF4-FFF2-40B4-BE49-F238E27FC236}">
                          <a16:creationId xmlns:a16="http://schemas.microsoft.com/office/drawing/2014/main" id="{58BF0873-23C3-40C0-9712-16229A5B83F8}"/>
                        </a:ext>
                      </a:extLst>
                    </p:cNvPr>
                    <p:cNvSpPr/>
                    <p:nvPr/>
                  </p:nvSpPr>
                  <p:spPr>
                    <a:xfrm>
                      <a:off x="1209557" y="955780"/>
                      <a:ext cx="350737" cy="395637"/>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57588" rtl="0" eaLnBrk="1" fontAlgn="auto" latinLnBrk="0" hangingPunct="1">
                        <a:lnSpc>
                          <a:spcPct val="100000"/>
                        </a:lnSpc>
                        <a:spcBef>
                          <a:spcPts val="0"/>
                        </a:spcBef>
                        <a:spcAft>
                          <a:spcPts val="0"/>
                        </a:spcAft>
                        <a:buClrTx/>
                        <a:buSzTx/>
                        <a:buFontTx/>
                        <a:buNone/>
                        <a:tabLst/>
                        <a:defRPr/>
                      </a:pPr>
                      <a:endParaRPr kumimoji="1" lang="ja-JP" altLang="en-US" sz="19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p:txBody>
                </p:sp>
                <p:cxnSp>
                  <p:nvCxnSpPr>
                    <p:cNvPr id="929" name="直線コネクタ 928">
                      <a:extLst>
                        <a:ext uri="{FF2B5EF4-FFF2-40B4-BE49-F238E27FC236}">
                          <a16:creationId xmlns:a16="http://schemas.microsoft.com/office/drawing/2014/main" id="{41AD31B8-244B-4683-9AA2-011903091887}"/>
                        </a:ext>
                      </a:extLst>
                    </p:cNvPr>
                    <p:cNvCxnSpPr/>
                    <p:nvPr/>
                  </p:nvCxnSpPr>
                  <p:spPr>
                    <a:xfrm flipH="1">
                      <a:off x="1209557" y="955780"/>
                      <a:ext cx="350737" cy="395637"/>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13" name="グループ化 4731"/>
                  <p:cNvGrpSpPr>
                    <a:grpSpLocks/>
                  </p:cNvGrpSpPr>
                  <p:nvPr/>
                </p:nvGrpSpPr>
                <p:grpSpPr bwMode="auto">
                  <a:xfrm>
                    <a:off x="2810814" y="4791848"/>
                    <a:ext cx="122941" cy="122941"/>
                    <a:chOff x="1210614" y="1004552"/>
                    <a:chExt cx="347730" cy="347730"/>
                  </a:xfrm>
                </p:grpSpPr>
                <p:sp>
                  <p:nvSpPr>
                    <p:cNvPr id="926" name="正方形/長方形 925">
                      <a:extLst>
                        <a:ext uri="{FF2B5EF4-FFF2-40B4-BE49-F238E27FC236}">
                          <a16:creationId xmlns:a16="http://schemas.microsoft.com/office/drawing/2014/main" id="{E9DE5BC8-618A-4768-9869-262A81CEF0E0}"/>
                        </a:ext>
                      </a:extLst>
                    </p:cNvPr>
                    <p:cNvSpPr/>
                    <p:nvPr/>
                  </p:nvSpPr>
                  <p:spPr>
                    <a:xfrm>
                      <a:off x="1209557" y="1003687"/>
                      <a:ext cx="350737" cy="350848"/>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57588" rtl="0" eaLnBrk="1" fontAlgn="auto" latinLnBrk="0" hangingPunct="1">
                        <a:lnSpc>
                          <a:spcPct val="100000"/>
                        </a:lnSpc>
                        <a:spcBef>
                          <a:spcPts val="0"/>
                        </a:spcBef>
                        <a:spcAft>
                          <a:spcPts val="0"/>
                        </a:spcAft>
                        <a:buClrTx/>
                        <a:buSzTx/>
                        <a:buFontTx/>
                        <a:buNone/>
                        <a:tabLst/>
                        <a:defRPr/>
                      </a:pPr>
                      <a:endParaRPr kumimoji="1" lang="ja-JP" altLang="en-US" sz="19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p:txBody>
                </p:sp>
                <p:cxnSp>
                  <p:nvCxnSpPr>
                    <p:cNvPr id="927" name="直線コネクタ 926">
                      <a:extLst>
                        <a:ext uri="{FF2B5EF4-FFF2-40B4-BE49-F238E27FC236}">
                          <a16:creationId xmlns:a16="http://schemas.microsoft.com/office/drawing/2014/main" id="{AD1FFCB1-3DC8-4420-B74E-0FEF2BB73FBA}"/>
                        </a:ext>
                      </a:extLst>
                    </p:cNvPr>
                    <p:cNvCxnSpPr/>
                    <p:nvPr/>
                  </p:nvCxnSpPr>
                  <p:spPr>
                    <a:xfrm flipH="1" flipV="1">
                      <a:off x="1209557" y="1003687"/>
                      <a:ext cx="350737" cy="35084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14" name="グループ化 4732"/>
                  <p:cNvGrpSpPr>
                    <a:grpSpLocks/>
                  </p:cNvGrpSpPr>
                  <p:nvPr/>
                </p:nvGrpSpPr>
                <p:grpSpPr bwMode="auto">
                  <a:xfrm>
                    <a:off x="2810814" y="4911373"/>
                    <a:ext cx="122941" cy="122942"/>
                    <a:chOff x="1210614" y="1004552"/>
                    <a:chExt cx="347730" cy="347731"/>
                  </a:xfrm>
                </p:grpSpPr>
                <p:sp>
                  <p:nvSpPr>
                    <p:cNvPr id="924" name="正方形/長方形 923">
                      <a:extLst>
                        <a:ext uri="{FF2B5EF4-FFF2-40B4-BE49-F238E27FC236}">
                          <a16:creationId xmlns:a16="http://schemas.microsoft.com/office/drawing/2014/main" id="{C684F311-68E0-4C68-922C-53E488F414E7}"/>
                        </a:ext>
                      </a:extLst>
                    </p:cNvPr>
                    <p:cNvSpPr/>
                    <p:nvPr/>
                  </p:nvSpPr>
                  <p:spPr>
                    <a:xfrm>
                      <a:off x="1209557" y="1001533"/>
                      <a:ext cx="350737" cy="350849"/>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57588" rtl="0" eaLnBrk="1" fontAlgn="auto" latinLnBrk="0" hangingPunct="1">
                        <a:lnSpc>
                          <a:spcPct val="100000"/>
                        </a:lnSpc>
                        <a:spcBef>
                          <a:spcPts val="0"/>
                        </a:spcBef>
                        <a:spcAft>
                          <a:spcPts val="0"/>
                        </a:spcAft>
                        <a:buClrTx/>
                        <a:buSzTx/>
                        <a:buFontTx/>
                        <a:buNone/>
                        <a:tabLst/>
                        <a:defRPr/>
                      </a:pPr>
                      <a:endParaRPr kumimoji="1" lang="ja-JP" altLang="en-US" sz="19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p:txBody>
                </p:sp>
                <p:cxnSp>
                  <p:nvCxnSpPr>
                    <p:cNvPr id="925" name="直線コネクタ 924">
                      <a:extLst>
                        <a:ext uri="{FF2B5EF4-FFF2-40B4-BE49-F238E27FC236}">
                          <a16:creationId xmlns:a16="http://schemas.microsoft.com/office/drawing/2014/main" id="{AB691F4A-5762-44BB-A854-9F7E5F8806D0}"/>
                        </a:ext>
                      </a:extLst>
                    </p:cNvPr>
                    <p:cNvCxnSpPr/>
                    <p:nvPr/>
                  </p:nvCxnSpPr>
                  <p:spPr>
                    <a:xfrm flipH="1">
                      <a:off x="1209557" y="1001533"/>
                      <a:ext cx="350737" cy="350849"/>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15" name="グループ化 4733"/>
                  <p:cNvGrpSpPr>
                    <a:grpSpLocks/>
                  </p:cNvGrpSpPr>
                  <p:nvPr/>
                </p:nvGrpSpPr>
                <p:grpSpPr bwMode="auto">
                  <a:xfrm>
                    <a:off x="2810814" y="5034315"/>
                    <a:ext cx="122941" cy="122941"/>
                    <a:chOff x="1210614" y="1004552"/>
                    <a:chExt cx="347730" cy="347730"/>
                  </a:xfrm>
                </p:grpSpPr>
                <p:sp>
                  <p:nvSpPr>
                    <p:cNvPr id="922" name="正方形/長方形 921">
                      <a:extLst>
                        <a:ext uri="{FF2B5EF4-FFF2-40B4-BE49-F238E27FC236}">
                          <a16:creationId xmlns:a16="http://schemas.microsoft.com/office/drawing/2014/main" id="{DEE2829D-C92C-4989-9519-6B3F8ADB754F}"/>
                        </a:ext>
                      </a:extLst>
                    </p:cNvPr>
                    <p:cNvSpPr/>
                    <p:nvPr/>
                  </p:nvSpPr>
                  <p:spPr>
                    <a:xfrm>
                      <a:off x="1209557" y="1004651"/>
                      <a:ext cx="350737" cy="306058"/>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57588" rtl="0" eaLnBrk="1" fontAlgn="auto" latinLnBrk="0" hangingPunct="1">
                        <a:lnSpc>
                          <a:spcPct val="100000"/>
                        </a:lnSpc>
                        <a:spcBef>
                          <a:spcPts val="0"/>
                        </a:spcBef>
                        <a:spcAft>
                          <a:spcPts val="0"/>
                        </a:spcAft>
                        <a:buClrTx/>
                        <a:buSzTx/>
                        <a:buFontTx/>
                        <a:buNone/>
                        <a:tabLst/>
                        <a:defRPr/>
                      </a:pPr>
                      <a:endParaRPr kumimoji="1" lang="ja-JP" altLang="en-US" sz="19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p:txBody>
                </p:sp>
                <p:cxnSp>
                  <p:nvCxnSpPr>
                    <p:cNvPr id="923" name="直線コネクタ 922">
                      <a:extLst>
                        <a:ext uri="{FF2B5EF4-FFF2-40B4-BE49-F238E27FC236}">
                          <a16:creationId xmlns:a16="http://schemas.microsoft.com/office/drawing/2014/main" id="{EB402451-9E8E-470A-99AF-2F65A9CEBC30}"/>
                        </a:ext>
                      </a:extLst>
                    </p:cNvPr>
                    <p:cNvCxnSpPr/>
                    <p:nvPr/>
                  </p:nvCxnSpPr>
                  <p:spPr>
                    <a:xfrm flipH="1" flipV="1">
                      <a:off x="1209557" y="1004651"/>
                      <a:ext cx="350737" cy="30605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16" name="グループ化 4734"/>
                  <p:cNvGrpSpPr>
                    <a:grpSpLocks/>
                  </p:cNvGrpSpPr>
                  <p:nvPr/>
                </p:nvGrpSpPr>
                <p:grpSpPr bwMode="auto">
                  <a:xfrm>
                    <a:off x="2810814" y="5155595"/>
                    <a:ext cx="122941" cy="122942"/>
                    <a:chOff x="1210614" y="1004552"/>
                    <a:chExt cx="347730" cy="347731"/>
                  </a:xfrm>
                </p:grpSpPr>
                <p:sp>
                  <p:nvSpPr>
                    <p:cNvPr id="920" name="正方形/長方形 919">
                      <a:extLst>
                        <a:ext uri="{FF2B5EF4-FFF2-40B4-BE49-F238E27FC236}">
                          <a16:creationId xmlns:a16="http://schemas.microsoft.com/office/drawing/2014/main" id="{2699C4A5-BDFD-4B28-947D-835928D5A4B7}"/>
                        </a:ext>
                      </a:extLst>
                    </p:cNvPr>
                    <p:cNvSpPr/>
                    <p:nvPr/>
                  </p:nvSpPr>
                  <p:spPr>
                    <a:xfrm>
                      <a:off x="1209557" y="1005003"/>
                      <a:ext cx="350737" cy="328452"/>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57588" rtl="0" eaLnBrk="1" fontAlgn="auto" latinLnBrk="0" hangingPunct="1">
                        <a:lnSpc>
                          <a:spcPct val="100000"/>
                        </a:lnSpc>
                        <a:spcBef>
                          <a:spcPts val="0"/>
                        </a:spcBef>
                        <a:spcAft>
                          <a:spcPts val="0"/>
                        </a:spcAft>
                        <a:buClrTx/>
                        <a:buSzTx/>
                        <a:buFontTx/>
                        <a:buNone/>
                        <a:tabLst/>
                        <a:defRPr/>
                      </a:pPr>
                      <a:endParaRPr kumimoji="1" lang="ja-JP" altLang="en-US" sz="19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p:txBody>
                </p:sp>
                <p:cxnSp>
                  <p:nvCxnSpPr>
                    <p:cNvPr id="921" name="直線コネクタ 920">
                      <a:extLst>
                        <a:ext uri="{FF2B5EF4-FFF2-40B4-BE49-F238E27FC236}">
                          <a16:creationId xmlns:a16="http://schemas.microsoft.com/office/drawing/2014/main" id="{2EBABE78-5E12-4263-97CA-EC378C437AAB}"/>
                        </a:ext>
                      </a:extLst>
                    </p:cNvPr>
                    <p:cNvCxnSpPr/>
                    <p:nvPr/>
                  </p:nvCxnSpPr>
                  <p:spPr>
                    <a:xfrm flipH="1">
                      <a:off x="1209557" y="1005003"/>
                      <a:ext cx="350737" cy="32845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17" name="グループ化 4735"/>
                  <p:cNvGrpSpPr>
                    <a:grpSpLocks/>
                  </p:cNvGrpSpPr>
                  <p:nvPr/>
                </p:nvGrpSpPr>
                <p:grpSpPr bwMode="auto">
                  <a:xfrm>
                    <a:off x="2810814" y="5278537"/>
                    <a:ext cx="122941" cy="122941"/>
                    <a:chOff x="1210614" y="1004552"/>
                    <a:chExt cx="347730" cy="347730"/>
                  </a:xfrm>
                </p:grpSpPr>
                <p:sp>
                  <p:nvSpPr>
                    <p:cNvPr id="918" name="正方形/長方形 917">
                      <a:extLst>
                        <a:ext uri="{FF2B5EF4-FFF2-40B4-BE49-F238E27FC236}">
                          <a16:creationId xmlns:a16="http://schemas.microsoft.com/office/drawing/2014/main" id="{12F36A6C-9CD4-40C8-A9AC-1E52B6CBAF28}"/>
                        </a:ext>
                      </a:extLst>
                    </p:cNvPr>
                    <p:cNvSpPr/>
                    <p:nvPr/>
                  </p:nvSpPr>
                  <p:spPr>
                    <a:xfrm>
                      <a:off x="1209557" y="955864"/>
                      <a:ext cx="350737" cy="395637"/>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57588" rtl="0" eaLnBrk="1" fontAlgn="auto" latinLnBrk="0" hangingPunct="1">
                        <a:lnSpc>
                          <a:spcPct val="100000"/>
                        </a:lnSpc>
                        <a:spcBef>
                          <a:spcPts val="0"/>
                        </a:spcBef>
                        <a:spcAft>
                          <a:spcPts val="0"/>
                        </a:spcAft>
                        <a:buClrTx/>
                        <a:buSzTx/>
                        <a:buFontTx/>
                        <a:buNone/>
                        <a:tabLst/>
                        <a:defRPr/>
                      </a:pPr>
                      <a:endParaRPr kumimoji="1" lang="ja-JP" altLang="en-US" sz="19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p:txBody>
                </p:sp>
                <p:cxnSp>
                  <p:nvCxnSpPr>
                    <p:cNvPr id="919" name="直線コネクタ 918">
                      <a:extLst>
                        <a:ext uri="{FF2B5EF4-FFF2-40B4-BE49-F238E27FC236}">
                          <a16:creationId xmlns:a16="http://schemas.microsoft.com/office/drawing/2014/main" id="{FC3EA764-D3A7-4EA4-9B42-F9C00965AAA8}"/>
                        </a:ext>
                      </a:extLst>
                    </p:cNvPr>
                    <p:cNvCxnSpPr/>
                    <p:nvPr/>
                  </p:nvCxnSpPr>
                  <p:spPr>
                    <a:xfrm flipH="1" flipV="1">
                      <a:off x="1209557" y="955864"/>
                      <a:ext cx="350737" cy="395637"/>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grpSp>
        </p:grpSp>
        <p:sp>
          <p:nvSpPr>
            <p:cNvPr id="760" name="四角形吹き出し 759">
              <a:extLst>
                <a:ext uri="{FF2B5EF4-FFF2-40B4-BE49-F238E27FC236}">
                  <a16:creationId xmlns:a16="http://schemas.microsoft.com/office/drawing/2014/main" id="{0A910EB9-F45B-4E10-A3E2-08DF604D7CF4}"/>
                </a:ext>
              </a:extLst>
            </p:cNvPr>
            <p:cNvSpPr/>
            <p:nvPr/>
          </p:nvSpPr>
          <p:spPr bwMode="auto">
            <a:xfrm>
              <a:off x="2151986" y="5854599"/>
              <a:ext cx="1241581" cy="346075"/>
            </a:xfrm>
            <a:prstGeom prst="wedgeRectCallout">
              <a:avLst>
                <a:gd name="adj1" fmla="val -120246"/>
                <a:gd name="adj2" fmla="val 104401"/>
              </a:avLst>
            </a:prstGeom>
            <a:ln>
              <a:solidFill>
                <a:srgbClr val="FF9933"/>
              </a:solidFill>
            </a:ln>
          </p:spPr>
          <p:style>
            <a:lnRef idx="2">
              <a:schemeClr val="accent2"/>
            </a:lnRef>
            <a:fillRef idx="1">
              <a:schemeClr val="lt1"/>
            </a:fillRef>
            <a:effectRef idx="0">
              <a:schemeClr val="accent2"/>
            </a:effectRef>
            <a:fontRef idx="minor">
              <a:schemeClr val="dk1"/>
            </a:fontRef>
          </p:style>
          <p:txBody>
            <a:bodyPr lIns="91430" tIns="45715" rIns="91430" bIns="45715" anchor="ctr"/>
            <a:lstStyle/>
            <a:p>
              <a:pPr lvl="0" algn="ctr">
                <a:defRPr/>
              </a:pPr>
              <a:r>
                <a:rPr lang="en-US" altLang="ja-JP" sz="1200" b="1"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Fuel Debris</a:t>
              </a:r>
              <a:endParaRPr lang="en-US" altLang="ja-JP" sz="1200" b="1" dirty="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p:txBody>
        </p:sp>
        <p:sp>
          <p:nvSpPr>
            <p:cNvPr id="761" name="四角形吹き出し 760">
              <a:extLst>
                <a:ext uri="{FF2B5EF4-FFF2-40B4-BE49-F238E27FC236}">
                  <a16:creationId xmlns:a16="http://schemas.microsoft.com/office/drawing/2014/main" id="{3F5F02AD-8350-4DB7-BCF3-2B8932D3D704}"/>
                </a:ext>
              </a:extLst>
            </p:cNvPr>
            <p:cNvSpPr/>
            <p:nvPr/>
          </p:nvSpPr>
          <p:spPr bwMode="auto">
            <a:xfrm>
              <a:off x="2146286" y="4819433"/>
              <a:ext cx="1237978" cy="431800"/>
            </a:xfrm>
            <a:prstGeom prst="wedgeRectCallout">
              <a:avLst>
                <a:gd name="adj1" fmla="val -73597"/>
                <a:gd name="adj2" fmla="val 113577"/>
              </a:avLst>
            </a:prstGeom>
            <a:ln>
              <a:solidFill>
                <a:srgbClr val="92D050"/>
              </a:solidFill>
            </a:ln>
          </p:spPr>
          <p:style>
            <a:lnRef idx="2">
              <a:schemeClr val="accent2"/>
            </a:lnRef>
            <a:fillRef idx="1">
              <a:schemeClr val="lt1"/>
            </a:fillRef>
            <a:effectRef idx="0">
              <a:schemeClr val="accent2"/>
            </a:effectRef>
            <a:fontRef idx="minor">
              <a:schemeClr val="dk1"/>
            </a:fontRef>
          </p:style>
          <p:txBody>
            <a:bodyPr lIns="91430" tIns="45715" rIns="91430" bIns="45715" anchor="ctr"/>
            <a:lstStyle/>
            <a:p>
              <a:pPr marL="0" marR="0" lvl="0" indent="0" algn="ctr" defTabSz="957588"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Spent </a:t>
              </a:r>
              <a:r>
                <a:rPr kumimoji="1" lang="en-US" altLang="ja-JP"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fuel</a:t>
              </a:r>
            </a:p>
            <a:p>
              <a:pPr marL="0" marR="0" lvl="0" indent="0" algn="ctr" defTabSz="957588" rtl="0" eaLnBrk="1" fontAlgn="auto" latinLnBrk="0" hangingPunct="1">
                <a:lnSpc>
                  <a:spcPct val="100000"/>
                </a:lnSpc>
                <a:spcBef>
                  <a:spcPts val="0"/>
                </a:spcBef>
                <a:spcAft>
                  <a:spcPts val="0"/>
                </a:spcAft>
                <a:buClrTx/>
                <a:buSzTx/>
                <a:buFontTx/>
                <a:buNone/>
                <a:tabLst/>
                <a:defRPr/>
              </a:pPr>
              <a:r>
                <a:rPr lang="en-US" altLang="ja-JP" sz="1200" dirty="0" smtClean="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(Spent fuel pool)</a:t>
              </a:r>
              <a:endParaRPr kumimoji="1" lang="ja-JP" alt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eiryo UI" panose="020B0604030504040204" pitchFamily="50" charset="-128"/>
                <a:cs typeface="Times New Roman" panose="02020603050405020304" pitchFamily="18" charset="0"/>
              </a:endParaRPr>
            </a:p>
          </p:txBody>
        </p:sp>
        <p:sp>
          <p:nvSpPr>
            <p:cNvPr id="762" name="テキスト ボックス 761"/>
            <p:cNvSpPr txBox="1"/>
            <p:nvPr/>
          </p:nvSpPr>
          <p:spPr>
            <a:xfrm>
              <a:off x="4121114" y="6074497"/>
              <a:ext cx="184731" cy="384721"/>
            </a:xfrm>
            <a:prstGeom prst="rect">
              <a:avLst/>
            </a:prstGeom>
            <a:noFill/>
          </p:spPr>
          <p:txBody>
            <a:bodyPr wrap="none" rtlCol="0">
              <a:spAutoFit/>
            </a:bodyPr>
            <a:lstStyle/>
            <a:p>
              <a:endParaRPr kumimoji="1" lang="ja-JP" altLang="en-US" dirty="0"/>
            </a:p>
          </p:txBody>
        </p:sp>
        <p:sp>
          <p:nvSpPr>
            <p:cNvPr id="763" name="テキスト ボックス 762"/>
            <p:cNvSpPr txBox="1"/>
            <p:nvPr/>
          </p:nvSpPr>
          <p:spPr>
            <a:xfrm>
              <a:off x="3439620" y="4797964"/>
              <a:ext cx="5565733" cy="1464503"/>
            </a:xfrm>
            <a:prstGeom prst="rect">
              <a:avLst/>
            </a:prstGeom>
            <a:noFill/>
          </p:spPr>
          <p:txBody>
            <a:bodyPr wrap="square" rtlCol="0">
              <a:spAutoFit/>
            </a:bodyPr>
            <a:lstStyle/>
            <a:p>
              <a:pPr lvl="0" defTabSz="457200">
                <a:lnSpc>
                  <a:spcPts val="1500"/>
                </a:lnSpc>
                <a:spcBef>
                  <a:spcPts val="400"/>
                </a:spcBef>
                <a:tabLst>
                  <a:tab pos="92075" algn="l"/>
                  <a:tab pos="365125" algn="l"/>
                </a:tabLst>
                <a:defRPr/>
              </a:pPr>
              <a:r>
                <a:rPr kumimoji="0" lang="en-US" altLang="ja-JP" sz="1200" dirty="0" smtClean="0">
                  <a:solidFill>
                    <a:schemeClr val="bg2">
                      <a:lumMod val="25000"/>
                    </a:schemeClr>
                  </a:solidFill>
                  <a:latin typeface="Meiryo UI" panose="020B0604030504040204" pitchFamily="50" charset="-128"/>
                  <a:ea typeface="Meiryo UI" panose="020B0604030504040204" pitchFamily="50" charset="-128"/>
                  <a:cs typeface="Times New Roman" panose="02020603050405020304" pitchFamily="18" charset="0"/>
                </a:rPr>
                <a:t>Fuel </a:t>
              </a:r>
              <a:r>
                <a:rPr kumimoji="0" lang="en-US" altLang="ja-JP" sz="1200" dirty="0">
                  <a:solidFill>
                    <a:schemeClr val="bg2">
                      <a:lumMod val="25000"/>
                    </a:schemeClr>
                  </a:solidFill>
                  <a:latin typeface="Meiryo UI" panose="020B0604030504040204" pitchFamily="50" charset="-128"/>
                  <a:ea typeface="Meiryo UI" panose="020B0604030504040204" pitchFamily="50" charset="-128"/>
                  <a:cs typeface="Times New Roman" panose="02020603050405020304" pitchFamily="18" charset="0"/>
                </a:rPr>
                <a:t>that remains after its usage for power generation.  </a:t>
              </a:r>
              <a:endParaRPr kumimoji="0" lang="en-US" altLang="ja-JP" sz="1200" dirty="0" smtClean="0">
                <a:solidFill>
                  <a:schemeClr val="bg2">
                    <a:lumMod val="25000"/>
                  </a:schemeClr>
                </a:solidFill>
                <a:latin typeface="Meiryo UI" panose="020B0604030504040204" pitchFamily="50" charset="-128"/>
                <a:ea typeface="Meiryo UI" panose="020B0604030504040204" pitchFamily="50" charset="-128"/>
                <a:cs typeface="Times New Roman" panose="02020603050405020304" pitchFamily="18" charset="0"/>
              </a:endParaRPr>
            </a:p>
            <a:p>
              <a:pPr defTabSz="457200">
                <a:lnSpc>
                  <a:spcPts val="1500"/>
                </a:lnSpc>
                <a:tabLst>
                  <a:tab pos="92075" algn="l"/>
                  <a:tab pos="365125" algn="l"/>
                </a:tabLst>
                <a:defRPr/>
              </a:pPr>
              <a:r>
                <a:rPr kumimoji="0" lang="en-US" altLang="ja-JP" sz="1200" dirty="0" smtClean="0">
                  <a:solidFill>
                    <a:schemeClr val="bg2">
                      <a:lumMod val="25000"/>
                    </a:schemeClr>
                  </a:solidFill>
                  <a:latin typeface="Meiryo UI" panose="020B0604030504040204" pitchFamily="50" charset="-128"/>
                  <a:ea typeface="Meiryo UI" panose="020B0604030504040204" pitchFamily="50" charset="-128"/>
                  <a:cs typeface="Times New Roman" panose="02020603050405020304" pitchFamily="18" charset="0"/>
                </a:rPr>
                <a:t>Continuous </a:t>
              </a:r>
              <a:r>
                <a:rPr kumimoji="0" lang="en-US" altLang="ja-JP" sz="1200" dirty="0">
                  <a:solidFill>
                    <a:schemeClr val="bg2">
                      <a:lumMod val="25000"/>
                    </a:schemeClr>
                  </a:solidFill>
                  <a:latin typeface="Meiryo UI" panose="020B0604030504040204" pitchFamily="50" charset="-128"/>
                  <a:ea typeface="Meiryo UI" panose="020B0604030504040204" pitchFamily="50" charset="-128"/>
                  <a:cs typeface="Times New Roman" panose="02020603050405020304" pitchFamily="18" charset="0"/>
                </a:rPr>
                <a:t>cooling is needed to suppress the heat</a:t>
              </a:r>
              <a:endParaRPr lang="ja-JP" altLang="en-US" sz="1200" dirty="0">
                <a:solidFill>
                  <a:schemeClr val="bg2">
                    <a:lumMod val="25000"/>
                  </a:schemeClr>
                </a:solidFill>
              </a:endParaRPr>
            </a:p>
            <a:p>
              <a:pPr lvl="0" defTabSz="457200">
                <a:lnSpc>
                  <a:spcPts val="1500"/>
                </a:lnSpc>
                <a:spcBef>
                  <a:spcPts val="400"/>
                </a:spcBef>
                <a:tabLst>
                  <a:tab pos="92075" algn="l"/>
                  <a:tab pos="365125" algn="l"/>
                </a:tabLst>
                <a:defRPr/>
              </a:pPr>
              <a:endParaRPr kumimoji="0" lang="en-US" altLang="ja-JP" sz="1200" dirty="0" smtClean="0">
                <a:solidFill>
                  <a:schemeClr val="bg2">
                    <a:lumMod val="25000"/>
                  </a:schemeClr>
                </a:solidFill>
                <a:latin typeface="Meiryo UI" panose="020B0604030504040204" pitchFamily="50" charset="-128"/>
                <a:ea typeface="Meiryo UI" panose="020B0604030504040204" pitchFamily="50" charset="-128"/>
                <a:cs typeface="Times New Roman" panose="02020603050405020304" pitchFamily="18" charset="0"/>
              </a:endParaRPr>
            </a:p>
            <a:p>
              <a:pPr lvl="0" defTabSz="457200">
                <a:lnSpc>
                  <a:spcPts val="1500"/>
                </a:lnSpc>
                <a:spcBef>
                  <a:spcPts val="400"/>
                </a:spcBef>
                <a:tabLst>
                  <a:tab pos="92075" algn="l"/>
                  <a:tab pos="365125" algn="l"/>
                </a:tabLst>
                <a:defRPr/>
              </a:pPr>
              <a:endParaRPr kumimoji="0" lang="en-US" altLang="ja-JP" sz="1200" dirty="0">
                <a:solidFill>
                  <a:schemeClr val="bg2">
                    <a:lumMod val="25000"/>
                  </a:schemeClr>
                </a:solidFill>
                <a:latin typeface="Meiryo UI" panose="020B0604030504040204" pitchFamily="50" charset="-128"/>
                <a:ea typeface="Meiryo UI" panose="020B0604030504040204" pitchFamily="50" charset="-128"/>
                <a:cs typeface="Times New Roman" panose="02020603050405020304" pitchFamily="18" charset="0"/>
              </a:endParaRPr>
            </a:p>
            <a:p>
              <a:pPr lvl="0" defTabSz="457200">
                <a:lnSpc>
                  <a:spcPts val="1300"/>
                </a:lnSpc>
                <a:defRPr/>
              </a:pPr>
              <a:endParaRPr kumimoji="0" lang="en-US" altLang="ja-JP" sz="1200" dirty="0" smtClean="0">
                <a:solidFill>
                  <a:schemeClr val="bg2">
                    <a:lumMod val="25000"/>
                  </a:schemeClr>
                </a:solidFill>
                <a:latin typeface="Meiryo UI" panose="020B0604030504040204" pitchFamily="50" charset="-128"/>
                <a:ea typeface="Meiryo UI" panose="020B0604030504040204" pitchFamily="50" charset="-128"/>
                <a:cs typeface="Times New Roman" panose="02020603050405020304" pitchFamily="18" charset="0"/>
              </a:endParaRPr>
            </a:p>
            <a:p>
              <a:pPr lvl="0" defTabSz="457200">
                <a:lnSpc>
                  <a:spcPts val="1300"/>
                </a:lnSpc>
                <a:defRPr/>
              </a:pPr>
              <a:r>
                <a:rPr kumimoji="0" lang="en-US" altLang="ja-JP" sz="1200" dirty="0" smtClean="0">
                  <a:solidFill>
                    <a:schemeClr val="bg2">
                      <a:lumMod val="25000"/>
                    </a:schemeClr>
                  </a:solidFill>
                  <a:latin typeface="Meiryo UI" panose="020B0604030504040204" pitchFamily="50" charset="-128"/>
                  <a:ea typeface="Meiryo UI" panose="020B0604030504040204" pitchFamily="50" charset="-128"/>
                  <a:cs typeface="Times New Roman" panose="02020603050405020304" pitchFamily="18" charset="0"/>
                </a:rPr>
                <a:t>Fuel </a:t>
              </a:r>
              <a:r>
                <a:rPr kumimoji="0" lang="en-US" altLang="ja-JP" sz="1200" dirty="0">
                  <a:solidFill>
                    <a:schemeClr val="bg2">
                      <a:lumMod val="25000"/>
                    </a:schemeClr>
                  </a:solidFill>
                  <a:latin typeface="Meiryo UI" panose="020B0604030504040204" pitchFamily="50" charset="-128"/>
                  <a:ea typeface="Meiryo UI" panose="020B0604030504040204" pitchFamily="50" charset="-128"/>
                  <a:cs typeface="Times New Roman" panose="02020603050405020304" pitchFamily="18" charset="0"/>
                </a:rPr>
                <a:t>that has melted and solidified by the accident</a:t>
              </a:r>
              <a:r>
                <a:rPr kumimoji="0" lang="en-US" altLang="ja-JP" sz="1200" dirty="0" smtClean="0">
                  <a:solidFill>
                    <a:schemeClr val="bg2">
                      <a:lumMod val="25000"/>
                    </a:schemeClr>
                  </a:solidFill>
                  <a:latin typeface="Meiryo UI" panose="020B0604030504040204" pitchFamily="50" charset="-128"/>
                  <a:ea typeface="Meiryo UI" panose="020B0604030504040204" pitchFamily="50" charset="-128"/>
                  <a:cs typeface="Times New Roman" panose="02020603050405020304" pitchFamily="18" charset="0"/>
                </a:rPr>
                <a:t>. </a:t>
              </a:r>
            </a:p>
            <a:p>
              <a:pPr lvl="0" defTabSz="457200">
                <a:lnSpc>
                  <a:spcPts val="1300"/>
                </a:lnSpc>
                <a:defRPr/>
              </a:pPr>
              <a:r>
                <a:rPr kumimoji="0" lang="en-US" altLang="ja-JP" sz="1200" dirty="0" smtClean="0">
                  <a:solidFill>
                    <a:schemeClr val="bg2">
                      <a:lumMod val="25000"/>
                    </a:schemeClr>
                  </a:solidFill>
                  <a:latin typeface="Meiryo UI" panose="020B0604030504040204" pitchFamily="50" charset="-128"/>
                  <a:ea typeface="Meiryo UI" panose="020B0604030504040204" pitchFamily="50" charset="-128"/>
                  <a:cs typeface="Times New Roman" panose="02020603050405020304" pitchFamily="18" charset="0"/>
                </a:rPr>
                <a:t>Continuous </a:t>
              </a:r>
              <a:r>
                <a:rPr kumimoji="0" lang="en-US" altLang="ja-JP" sz="1200" dirty="0">
                  <a:solidFill>
                    <a:schemeClr val="bg2">
                      <a:lumMod val="25000"/>
                    </a:schemeClr>
                  </a:solidFill>
                  <a:latin typeface="Meiryo UI" panose="020B0604030504040204" pitchFamily="50" charset="-128"/>
                  <a:ea typeface="Meiryo UI" panose="020B0604030504040204" pitchFamily="50" charset="-128"/>
                  <a:cs typeface="Times New Roman" panose="02020603050405020304" pitchFamily="18" charset="0"/>
                </a:rPr>
                <a:t>cooling is needed to suppress the heat </a:t>
              </a:r>
              <a:endParaRPr kumimoji="1" lang="ja-JP" altLang="en-US" dirty="0">
                <a:solidFill>
                  <a:schemeClr val="bg2">
                    <a:lumMod val="25000"/>
                  </a:schemeClr>
                </a:solidFill>
              </a:endParaRPr>
            </a:p>
          </p:txBody>
        </p:sp>
        <p:sp>
          <p:nvSpPr>
            <p:cNvPr id="764" name="正方形/長方形 763"/>
            <p:cNvSpPr/>
            <p:nvPr/>
          </p:nvSpPr>
          <p:spPr>
            <a:xfrm>
              <a:off x="1534827" y="5211690"/>
              <a:ext cx="455613" cy="500063"/>
            </a:xfrm>
            <a:prstGeom prst="rect">
              <a:avLst/>
            </a:prstGeom>
            <a:noFill/>
            <a:ln w="57150">
              <a:solidFill>
                <a:srgbClr val="92D05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p>
          </p:txBody>
        </p:sp>
        <p:sp>
          <p:nvSpPr>
            <p:cNvPr id="765" name="正方形/長方形 764"/>
            <p:cNvSpPr/>
            <p:nvPr/>
          </p:nvSpPr>
          <p:spPr>
            <a:xfrm>
              <a:off x="1118903" y="5783191"/>
              <a:ext cx="219074" cy="738188"/>
            </a:xfrm>
            <a:prstGeom prst="rect">
              <a:avLst/>
            </a:prstGeom>
            <a:noFill/>
            <a:ln w="57150">
              <a:solidFill>
                <a:srgbClr val="FF9933"/>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p>
          </p:txBody>
        </p:sp>
        <p:sp>
          <p:nvSpPr>
            <p:cNvPr id="766" name="正方形/長方形 765"/>
            <p:cNvSpPr/>
            <p:nvPr/>
          </p:nvSpPr>
          <p:spPr>
            <a:xfrm>
              <a:off x="498582" y="5373216"/>
              <a:ext cx="455613" cy="295274"/>
            </a:xfrm>
            <a:prstGeom prst="rect">
              <a:avLst/>
            </a:prstGeom>
            <a:noFill/>
            <a:ln w="57150">
              <a:solidFill>
                <a:srgbClr val="00B0F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p>
          </p:txBody>
        </p:sp>
        <p:sp>
          <p:nvSpPr>
            <p:cNvPr id="767" name="正方形/長方形 766"/>
            <p:cNvSpPr/>
            <p:nvPr/>
          </p:nvSpPr>
          <p:spPr>
            <a:xfrm>
              <a:off x="526766" y="6481690"/>
              <a:ext cx="1479548" cy="271463"/>
            </a:xfrm>
            <a:prstGeom prst="rect">
              <a:avLst/>
            </a:prstGeom>
            <a:noFill/>
            <a:ln w="57150">
              <a:solidFill>
                <a:srgbClr val="FF00FF"/>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p>
          </p:txBody>
        </p:sp>
        <p:sp>
          <p:nvSpPr>
            <p:cNvPr id="768" name="四角形吹き出し 767">
              <a:extLst>
                <a:ext uri="{FF2B5EF4-FFF2-40B4-BE49-F238E27FC236}">
                  <a16:creationId xmlns:a16="http://schemas.microsoft.com/office/drawing/2014/main" id="{0A910EB9-F45B-4E10-A3E2-08DF604D7CF4}"/>
                </a:ext>
              </a:extLst>
            </p:cNvPr>
            <p:cNvSpPr/>
            <p:nvPr/>
          </p:nvSpPr>
          <p:spPr bwMode="auto">
            <a:xfrm>
              <a:off x="2156623" y="6403110"/>
              <a:ext cx="1585003" cy="346075"/>
            </a:xfrm>
            <a:prstGeom prst="wedgeRectCallout">
              <a:avLst>
                <a:gd name="adj1" fmla="val -72341"/>
                <a:gd name="adj2" fmla="val 46090"/>
              </a:avLst>
            </a:prstGeom>
            <a:ln>
              <a:solidFill>
                <a:srgbClr val="FF00FF"/>
              </a:solidFill>
            </a:ln>
          </p:spPr>
          <p:style>
            <a:lnRef idx="2">
              <a:schemeClr val="accent2"/>
            </a:lnRef>
            <a:fillRef idx="1">
              <a:schemeClr val="lt1"/>
            </a:fillRef>
            <a:effectRef idx="0">
              <a:schemeClr val="accent2"/>
            </a:effectRef>
            <a:fontRef idx="minor">
              <a:schemeClr val="dk1"/>
            </a:fontRef>
          </p:style>
          <p:txBody>
            <a:bodyPr lIns="91430" tIns="45715" rIns="91430" bIns="45715" anchor="ctr"/>
            <a:lstStyle/>
            <a:p>
              <a:pPr lvl="0" algn="ctr">
                <a:defRPr/>
              </a:pPr>
              <a:r>
                <a:rPr lang="en-US" altLang="ja-JP" sz="1000" b="1"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Contaminated Water Management</a:t>
              </a:r>
              <a:endParaRPr lang="en-US" altLang="ja-JP" sz="1000" b="1" dirty="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p:txBody>
        </p:sp>
        <p:sp>
          <p:nvSpPr>
            <p:cNvPr id="769" name="四角形吹き出し 768">
              <a:extLst>
                <a:ext uri="{FF2B5EF4-FFF2-40B4-BE49-F238E27FC236}">
                  <a16:creationId xmlns:a16="http://schemas.microsoft.com/office/drawing/2014/main" id="{0A910EB9-F45B-4E10-A3E2-08DF604D7CF4}"/>
                </a:ext>
              </a:extLst>
            </p:cNvPr>
            <p:cNvSpPr/>
            <p:nvPr/>
          </p:nvSpPr>
          <p:spPr bwMode="auto">
            <a:xfrm>
              <a:off x="3917290" y="6391204"/>
              <a:ext cx="1585003" cy="346075"/>
            </a:xfrm>
            <a:prstGeom prst="wedgeRectCallout">
              <a:avLst>
                <a:gd name="adj1" fmla="val -48740"/>
                <a:gd name="adj2" fmla="val -8813"/>
              </a:avLst>
            </a:prstGeom>
            <a:ln>
              <a:solidFill>
                <a:schemeClr val="accent5">
                  <a:lumMod val="75000"/>
                </a:schemeClr>
              </a:solidFill>
            </a:ln>
          </p:spPr>
          <p:style>
            <a:lnRef idx="2">
              <a:schemeClr val="accent2"/>
            </a:lnRef>
            <a:fillRef idx="1">
              <a:schemeClr val="lt1"/>
            </a:fillRef>
            <a:effectRef idx="0">
              <a:schemeClr val="accent2"/>
            </a:effectRef>
            <a:fontRef idx="minor">
              <a:schemeClr val="dk1"/>
            </a:fontRef>
          </p:style>
          <p:txBody>
            <a:bodyPr lIns="91430" tIns="45715" rIns="91430" bIns="45715" anchor="ctr"/>
            <a:lstStyle/>
            <a:p>
              <a:pPr lvl="0" algn="ctr">
                <a:defRPr/>
              </a:pPr>
              <a:r>
                <a:rPr lang="en-US" altLang="ja-JP" sz="1000" b="1"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Radioactive Solid Waste Management</a:t>
              </a:r>
              <a:endParaRPr lang="en-US" altLang="ja-JP" sz="1000" b="1" dirty="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p:txBody>
        </p:sp>
      </p:grpSp>
    </p:spTree>
    <p:extLst>
      <p:ext uri="{BB962C8B-B14F-4D97-AF65-F5344CB8AC3E}">
        <p14:creationId xmlns:p14="http://schemas.microsoft.com/office/powerpoint/2010/main" val="2043793993"/>
      </p:ext>
    </p:extLst>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テキスト ボックス 14">
            <a:extLst>
              <a:ext uri="{FF2B5EF4-FFF2-40B4-BE49-F238E27FC236}">
                <a16:creationId xmlns:a16="http://schemas.microsoft.com/office/drawing/2014/main" id="{FD59BA08-204D-4092-8FBF-F2A189CAA2C6}"/>
              </a:ext>
            </a:extLst>
          </p:cNvPr>
          <p:cNvSpPr txBox="1"/>
          <p:nvPr/>
        </p:nvSpPr>
        <p:spPr>
          <a:xfrm>
            <a:off x="155081" y="410687"/>
            <a:ext cx="9572108" cy="1000231"/>
          </a:xfrm>
          <a:prstGeom prst="rect">
            <a:avLst/>
          </a:prstGeom>
          <a:ln w="31750" cmpd="dbl">
            <a:solidFill>
              <a:srgbClr val="0070C0"/>
            </a:solidFill>
          </a:ln>
        </p:spPr>
        <p:style>
          <a:lnRef idx="2">
            <a:schemeClr val="accent1"/>
          </a:lnRef>
          <a:fillRef idx="1">
            <a:schemeClr val="lt1"/>
          </a:fillRef>
          <a:effectRef idx="0">
            <a:schemeClr val="accent1"/>
          </a:effectRef>
          <a:fontRef idx="minor">
            <a:schemeClr val="dk1"/>
          </a:fontRef>
        </p:style>
        <p:txBody>
          <a:bodyPr wrap="square" lIns="24646" tIns="45699" rIns="24646" bIns="45699" anchor="ctr">
            <a:spAutoFit/>
          </a:bodyPr>
          <a:lstStyle/>
          <a:p>
            <a:pPr marL="260844" indent="-260844" defTabSz="957588" eaLnBrk="1" fontAlgn="auto" hangingPunct="1">
              <a:spcBef>
                <a:spcPts val="600"/>
              </a:spcBef>
              <a:spcAft>
                <a:spcPts val="0"/>
              </a:spcAft>
              <a:tabLst>
                <a:tab pos="1523840" algn="l"/>
              </a:tabLst>
              <a:defRPr/>
            </a:pPr>
            <a:r>
              <a:rPr lang="ja-JP" altLang="en-US" dirty="0" smtClean="0">
                <a:solidFill>
                  <a:prstClr val="black"/>
                </a:solidFill>
                <a:ea typeface="Meiryo UI" panose="020B0604030504040204" pitchFamily="50" charset="-128"/>
                <a:cs typeface="Meiryo UI" panose="020B0604030504040204" pitchFamily="50" charset="-128"/>
              </a:rPr>
              <a:t>◇ </a:t>
            </a:r>
            <a:r>
              <a:rPr lang="en-US" altLang="ja-JP" b="1" u="sng" dirty="0" smtClean="0">
                <a:solidFill>
                  <a:schemeClr val="tx1"/>
                </a:solidFill>
                <a:effectLst>
                  <a:glow rad="101600">
                    <a:schemeClr val="accent4">
                      <a:satMod val="175000"/>
                      <a:alpha val="40000"/>
                    </a:schemeClr>
                  </a:glow>
                </a:effectLst>
                <a:ea typeface="Meiryo UI" panose="020B0604030504040204" pitchFamily="50" charset="-128"/>
                <a:cs typeface="Times New Roman" panose="02020603050405020304" pitchFamily="18" charset="0"/>
              </a:rPr>
              <a:t>Tritium is a relative </a:t>
            </a:r>
            <a:r>
              <a:rPr lang="en-US" altLang="ja-JP" b="1" u="sng" dirty="0">
                <a:solidFill>
                  <a:schemeClr val="tx1"/>
                </a:solidFill>
                <a:effectLst>
                  <a:glow rad="101600">
                    <a:schemeClr val="accent4">
                      <a:satMod val="175000"/>
                      <a:alpha val="40000"/>
                    </a:schemeClr>
                  </a:glow>
                </a:effectLst>
                <a:ea typeface="Meiryo UI" panose="020B0604030504040204" pitchFamily="50" charset="-128"/>
                <a:cs typeface="Times New Roman" panose="02020603050405020304" pitchFamily="18" charset="0"/>
              </a:rPr>
              <a:t>of hydrogen </a:t>
            </a:r>
            <a:r>
              <a:rPr lang="en-US" altLang="ja-JP" b="1" u="sng" dirty="0" smtClean="0">
                <a:solidFill>
                  <a:schemeClr val="tx1"/>
                </a:solidFill>
                <a:effectLst>
                  <a:glow rad="101600">
                    <a:schemeClr val="accent4">
                      <a:satMod val="175000"/>
                      <a:alpha val="40000"/>
                    </a:schemeClr>
                  </a:glow>
                </a:effectLst>
                <a:ea typeface="Meiryo UI" panose="020B0604030504040204" pitchFamily="50" charset="-128"/>
                <a:cs typeface="Times New Roman" panose="02020603050405020304" pitchFamily="18" charset="0"/>
              </a:rPr>
              <a:t>that </a:t>
            </a:r>
            <a:r>
              <a:rPr lang="en-US" altLang="ja-JP" b="1" u="sng" dirty="0">
                <a:solidFill>
                  <a:schemeClr val="tx1"/>
                </a:solidFill>
                <a:effectLst>
                  <a:glow rad="101600">
                    <a:schemeClr val="accent4">
                      <a:satMod val="175000"/>
                      <a:alpha val="40000"/>
                    </a:schemeClr>
                  </a:glow>
                </a:effectLst>
                <a:ea typeface="Meiryo UI" panose="020B0604030504040204" pitchFamily="50" charset="-128"/>
                <a:cs typeface="Times New Roman" panose="02020603050405020304" pitchFamily="18" charset="0"/>
              </a:rPr>
              <a:t>emits weak radiation</a:t>
            </a:r>
            <a:r>
              <a:rPr lang="en-US" altLang="ja-JP" dirty="0">
                <a:solidFill>
                  <a:schemeClr val="tx1"/>
                </a:solidFill>
                <a:ea typeface="Meiryo UI" panose="020B0604030504040204" pitchFamily="50" charset="-128"/>
                <a:cs typeface="Times New Roman" panose="02020603050405020304" pitchFamily="18" charset="0"/>
              </a:rPr>
              <a:t>. </a:t>
            </a:r>
          </a:p>
          <a:p>
            <a:pPr marL="260844" indent="-260844" defTabSz="957588" eaLnBrk="1" fontAlgn="auto" hangingPunct="1">
              <a:spcBef>
                <a:spcPts val="600"/>
              </a:spcBef>
              <a:spcAft>
                <a:spcPts val="0"/>
              </a:spcAft>
              <a:tabLst>
                <a:tab pos="1523840" algn="l"/>
              </a:tabLst>
              <a:defRPr/>
            </a:pPr>
            <a:r>
              <a:rPr lang="ja-JP" altLang="en-US" dirty="0">
                <a:solidFill>
                  <a:prstClr val="black"/>
                </a:solidFill>
                <a:ea typeface="Meiryo UI" panose="020B0604030504040204" pitchFamily="50" charset="-128"/>
                <a:cs typeface="Meiryo UI" panose="020B0604030504040204" pitchFamily="50" charset="-128"/>
              </a:rPr>
              <a:t>◇ </a:t>
            </a:r>
            <a:r>
              <a:rPr lang="en-US" altLang="ja-JP" b="1" u="sng" dirty="0" smtClean="0">
                <a:solidFill>
                  <a:schemeClr val="tx1"/>
                </a:solidFill>
                <a:effectLst>
                  <a:glow rad="101600">
                    <a:schemeClr val="accent4">
                      <a:satMod val="175000"/>
                      <a:alpha val="40000"/>
                    </a:schemeClr>
                  </a:glow>
                </a:effectLst>
                <a:ea typeface="Meiryo UI" panose="020B0604030504040204" pitchFamily="50" charset="-128"/>
                <a:cs typeface="Times New Roman" panose="02020603050405020304" pitchFamily="18" charset="0"/>
              </a:rPr>
              <a:t>Tritium </a:t>
            </a:r>
            <a:r>
              <a:rPr lang="en-IN" altLang="ja-JP" b="1" u="sng" dirty="0" smtClean="0">
                <a:solidFill>
                  <a:schemeClr val="tx1"/>
                </a:solidFill>
                <a:effectLst>
                  <a:glow rad="101600">
                    <a:schemeClr val="accent4">
                      <a:satMod val="175000"/>
                      <a:alpha val="40000"/>
                    </a:schemeClr>
                  </a:glow>
                </a:effectLst>
                <a:ea typeface="Meiryo UI" panose="020B0604030504040204" pitchFamily="50" charset="-128"/>
                <a:cs typeface="Times New Roman" panose="02020603050405020304" pitchFamily="18" charset="0"/>
              </a:rPr>
              <a:t>exists naturally </a:t>
            </a:r>
            <a:r>
              <a:rPr lang="en-IN" altLang="ja-JP" dirty="0" smtClean="0">
                <a:solidFill>
                  <a:schemeClr val="tx1"/>
                </a:solidFill>
                <a:ea typeface="Meiryo UI" panose="020B0604030504040204" pitchFamily="50" charset="-128"/>
                <a:cs typeface="Times New Roman" panose="02020603050405020304" pitchFamily="18" charset="0"/>
              </a:rPr>
              <a:t>and is </a:t>
            </a:r>
            <a:r>
              <a:rPr lang="en-IN" altLang="ja-JP" dirty="0">
                <a:solidFill>
                  <a:schemeClr val="tx1"/>
                </a:solidFill>
                <a:ea typeface="Meiryo UI" panose="020B0604030504040204" pitchFamily="50" charset="-128"/>
                <a:cs typeface="Times New Roman" panose="02020603050405020304" pitchFamily="18" charset="0"/>
              </a:rPr>
              <a:t>found in </a:t>
            </a:r>
            <a:r>
              <a:rPr lang="en-IN" altLang="ja-JP" dirty="0" smtClean="0">
                <a:solidFill>
                  <a:schemeClr val="tx1"/>
                </a:solidFill>
                <a:ea typeface="Meiryo UI" panose="020B0604030504040204" pitchFamily="50" charset="-128"/>
                <a:cs typeface="Times New Roman" panose="02020603050405020304" pitchFamily="18" charset="0"/>
              </a:rPr>
              <a:t>water such as water </a:t>
            </a:r>
            <a:r>
              <a:rPr lang="en-IN" altLang="ja-JP" dirty="0" err="1" smtClean="0">
                <a:solidFill>
                  <a:schemeClr val="tx1"/>
                </a:solidFill>
                <a:ea typeface="Meiryo UI" panose="020B0604030504040204" pitchFamily="50" charset="-128"/>
                <a:cs typeface="Times New Roman" panose="02020603050405020304" pitchFamily="18" charset="0"/>
              </a:rPr>
              <a:t>vapor</a:t>
            </a:r>
            <a:r>
              <a:rPr lang="en-IN" altLang="ja-JP" dirty="0" smtClean="0">
                <a:solidFill>
                  <a:schemeClr val="tx1"/>
                </a:solidFill>
                <a:ea typeface="Meiryo UI" panose="020B0604030504040204" pitchFamily="50" charset="-128"/>
                <a:cs typeface="Times New Roman" panose="02020603050405020304" pitchFamily="18" charset="0"/>
              </a:rPr>
              <a:t> </a:t>
            </a:r>
            <a:r>
              <a:rPr lang="en-IN" altLang="ja-JP" dirty="0">
                <a:solidFill>
                  <a:schemeClr val="tx1"/>
                </a:solidFill>
                <a:ea typeface="Meiryo UI" panose="020B0604030504040204" pitchFamily="50" charset="-128"/>
                <a:cs typeface="Times New Roman" panose="02020603050405020304" pitchFamily="18" charset="0"/>
              </a:rPr>
              <a:t>in the atmosphere, </a:t>
            </a:r>
            <a:r>
              <a:rPr lang="en-IN" altLang="ja-JP" dirty="0" smtClean="0">
                <a:solidFill>
                  <a:schemeClr val="tx1"/>
                </a:solidFill>
                <a:ea typeface="Meiryo UI" panose="020B0604030504040204" pitchFamily="50" charset="-128"/>
                <a:cs typeface="Times New Roman" panose="02020603050405020304" pitchFamily="18" charset="0"/>
              </a:rPr>
              <a:t>rain, </a:t>
            </a:r>
            <a:r>
              <a:rPr lang="en-IN" altLang="ja-JP" dirty="0">
                <a:solidFill>
                  <a:schemeClr val="tx1"/>
                </a:solidFill>
                <a:ea typeface="Meiryo UI" panose="020B0604030504040204" pitchFamily="50" charset="-128"/>
                <a:cs typeface="Times New Roman" panose="02020603050405020304" pitchFamily="18" charset="0"/>
              </a:rPr>
              <a:t>sea water, and </a:t>
            </a:r>
            <a:r>
              <a:rPr lang="en-IN" altLang="ja-JP" dirty="0" smtClean="0">
                <a:solidFill>
                  <a:schemeClr val="tx1"/>
                </a:solidFill>
                <a:ea typeface="Meiryo UI" panose="020B0604030504040204" pitchFamily="50" charset="-128"/>
                <a:cs typeface="Times New Roman" panose="02020603050405020304" pitchFamily="18" charset="0"/>
              </a:rPr>
              <a:t>tap-water, as </a:t>
            </a:r>
            <a:r>
              <a:rPr lang="en-IN" altLang="ja-JP" dirty="0" err="1" smtClean="0">
                <a:solidFill>
                  <a:schemeClr val="tx1"/>
                </a:solidFill>
                <a:ea typeface="Meiryo UI" panose="020B0604030504040204" pitchFamily="50" charset="-128"/>
                <a:cs typeface="Times New Roman" panose="02020603050405020304" pitchFamily="18" charset="0"/>
              </a:rPr>
              <a:t>tritiated</a:t>
            </a:r>
            <a:r>
              <a:rPr lang="en-IN" altLang="ja-JP" dirty="0" smtClean="0">
                <a:solidFill>
                  <a:schemeClr val="tx1"/>
                </a:solidFill>
                <a:ea typeface="Meiryo UI" panose="020B0604030504040204" pitchFamily="50" charset="-128"/>
                <a:cs typeface="Times New Roman" panose="02020603050405020304" pitchFamily="18" charset="0"/>
              </a:rPr>
              <a:t> water has similar properties as those of water.</a:t>
            </a:r>
            <a:endParaRPr lang="ja-JP" altLang="en-US" strike="sngStrike" dirty="0">
              <a:solidFill>
                <a:schemeClr val="tx1"/>
              </a:solidFill>
              <a:ea typeface="Meiryo UI" panose="020B0604030504040204" pitchFamily="50" charset="-128"/>
              <a:cs typeface="Times New Roman" panose="02020603050405020304" pitchFamily="18" charset="0"/>
            </a:endParaRPr>
          </a:p>
        </p:txBody>
      </p:sp>
      <p:sp>
        <p:nvSpPr>
          <p:cNvPr id="10" name="テキスト ボックス 9">
            <a:extLst>
              <a:ext uri="{FF2B5EF4-FFF2-40B4-BE49-F238E27FC236}">
                <a16:creationId xmlns:a16="http://schemas.microsoft.com/office/drawing/2014/main" id="{AEF5F527-46A6-4E17-8C92-4AAE729DA604}"/>
              </a:ext>
            </a:extLst>
          </p:cNvPr>
          <p:cNvSpPr txBox="1"/>
          <p:nvPr/>
        </p:nvSpPr>
        <p:spPr>
          <a:xfrm>
            <a:off x="0" y="-26988"/>
            <a:ext cx="9906000" cy="380437"/>
          </a:xfrm>
          <a:prstGeom prst="rect">
            <a:avLst/>
          </a:prstGeom>
          <a:solidFill>
            <a:srgbClr val="0098D0"/>
          </a:solidFill>
          <a:ln>
            <a:noFill/>
          </a:ln>
          <a:extLst/>
        </p:spPr>
        <p:txBody>
          <a:bodyPr lIns="35979" tIns="35979" rIns="35979" bIns="35979">
            <a:spAutoFit/>
          </a:bodyPr>
          <a:lstStyle>
            <a:defPPr>
              <a:defRPr lang="ja-JP"/>
            </a:defPPr>
            <a:lvl1pPr marL="84138" indent="-84138" algn="ctr" defTabSz="954088">
              <a:spcBef>
                <a:spcPct val="50000"/>
              </a:spcBef>
              <a:defRPr sz="2400" b="1">
                <a:solidFill>
                  <a:srgbClr val="FFFFFF"/>
                </a:solidFill>
                <a:latin typeface="Tahoma" pitchFamily="34" charset="0"/>
              </a:defRPr>
            </a:lvl1pPr>
          </a:lstStyle>
          <a:p>
            <a:pPr eaLnBrk="1" hangingPunct="1">
              <a:defRPr/>
            </a:pPr>
            <a:r>
              <a:rPr lang="en-US" altLang="ja-JP" sz="2000" dirty="0" smtClean="0">
                <a:solidFill>
                  <a:prstClr val="white"/>
                </a:solidFill>
                <a:latin typeface="Meiryo UI" panose="020B0604030504040204" pitchFamily="50" charset="-128"/>
                <a:ea typeface="Meiryo UI" panose="020B0604030504040204" pitchFamily="50" charset="-128"/>
                <a:cs typeface="Times New Roman" panose="02020603050405020304" pitchFamily="18" charset="0"/>
              </a:rPr>
              <a:t>[Ref. </a:t>
            </a:r>
            <a:r>
              <a:rPr lang="en-US" altLang="ja-JP" sz="2000" dirty="0" smtClean="0">
                <a:solidFill>
                  <a:prstClr val="white"/>
                </a:solidFill>
                <a:latin typeface="Meiryo UI" panose="020B0604030504040204" pitchFamily="50" charset="-128"/>
                <a:ea typeface="Meiryo UI" panose="020B0604030504040204" pitchFamily="50" charset="-128"/>
                <a:cs typeface="Times New Roman" panose="02020603050405020304" pitchFamily="18" charset="0"/>
              </a:rPr>
              <a:t>8]</a:t>
            </a:r>
            <a:r>
              <a:rPr lang="en-US" altLang="ja-JP" sz="2000" dirty="0" smtClean="0">
                <a:latin typeface="Meiryo UI" panose="020B0604030504040204" pitchFamily="50" charset="-128"/>
                <a:ea typeface="Meiryo UI" panose="020B0604030504040204" pitchFamily="50" charset="-128"/>
                <a:cs typeface="Times New Roman" panose="02020603050405020304" pitchFamily="18" charset="0"/>
              </a:rPr>
              <a:t> </a:t>
            </a:r>
            <a:r>
              <a:rPr lang="en-US" altLang="ja-JP" sz="2000" dirty="0">
                <a:latin typeface="Meiryo UI" panose="020B0604030504040204" pitchFamily="50" charset="-128"/>
                <a:ea typeface="Meiryo UI" panose="020B0604030504040204" pitchFamily="50" charset="-128"/>
                <a:cs typeface="Times New Roman" panose="02020603050405020304" pitchFamily="18" charset="0"/>
              </a:rPr>
              <a:t>What is Tritium</a:t>
            </a:r>
            <a:r>
              <a:rPr lang="en-US" altLang="ja-JP" sz="2000" dirty="0" smtClean="0">
                <a:latin typeface="Meiryo UI" panose="020B0604030504040204" pitchFamily="50" charset="-128"/>
                <a:ea typeface="Meiryo UI" panose="020B0604030504040204" pitchFamily="50" charset="-128"/>
                <a:cs typeface="Times New Roman" panose="02020603050405020304" pitchFamily="18" charset="0"/>
              </a:rPr>
              <a:t>? </a:t>
            </a:r>
            <a:endParaRPr lang="ja-JP" altLang="en-US" sz="2000" dirty="0">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59396" name="図 2"/>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22067" y="4254545"/>
            <a:ext cx="4371208" cy="2739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7" name="図 1"/>
          <p:cNvPicPr>
            <a:picLocks noChangeAspect="1"/>
          </p:cNvPicPr>
          <p:nvPr/>
        </p:nvPicPr>
        <p:blipFill rotWithShape="1">
          <a:blip r:embed="rId4">
            <a:extLst>
              <a:ext uri="{28A0092B-C50C-407E-A947-70E740481C1C}">
                <a14:useLocalDpi xmlns:a14="http://schemas.microsoft.com/office/drawing/2010/main" val="0"/>
              </a:ext>
            </a:extLst>
          </a:blip>
          <a:srcRect t="12412"/>
          <a:stretch/>
        </p:blipFill>
        <p:spPr bwMode="auto">
          <a:xfrm>
            <a:off x="384175" y="4303985"/>
            <a:ext cx="4833938" cy="2690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テキスト ボックス 18"/>
          <p:cNvSpPr txBox="1"/>
          <p:nvPr/>
        </p:nvSpPr>
        <p:spPr>
          <a:xfrm>
            <a:off x="307975" y="4189548"/>
            <a:ext cx="4749839" cy="400835"/>
          </a:xfrm>
          <a:prstGeom prst="rect">
            <a:avLst/>
          </a:prstGeom>
          <a:solidFill>
            <a:schemeClr val="bg1"/>
          </a:solidFill>
          <a:ln>
            <a:noFill/>
          </a:ln>
        </p:spPr>
        <p:txBody>
          <a:bodyPr wrap="square" lIns="0" tIns="0" rIns="0" bIns="0" rtlCol="0" anchor="ctr">
            <a:noAutofit/>
          </a:bodyPr>
          <a:lstStyle/>
          <a:p>
            <a:pPr algn="ctr">
              <a:lnSpc>
                <a:spcPct val="70000"/>
              </a:lnSpc>
            </a:pPr>
            <a:r>
              <a:rPr lang="en-US" altLang="ja-JP" sz="1400" b="1" baseline="30000" dirty="0">
                <a:latin typeface="+mn-lt"/>
                <a:cs typeface="Times New Roman" panose="02020603050405020304" pitchFamily="18" charset="0"/>
              </a:rPr>
              <a:t>3</a:t>
            </a:r>
            <a:r>
              <a:rPr lang="en-US" altLang="ja-JP" sz="1400" b="1" dirty="0">
                <a:latin typeface="+mn-lt"/>
                <a:cs typeface="Times New Roman" panose="02020603050405020304" pitchFamily="18" charset="0"/>
              </a:rPr>
              <a:t>H concentration in river water and tap water in Fukushima </a:t>
            </a:r>
            <a:r>
              <a:rPr lang="en-US" altLang="ja-JP" sz="1400" b="1" dirty="0" smtClean="0">
                <a:latin typeface="+mn-lt"/>
                <a:cs typeface="Times New Roman" panose="02020603050405020304" pitchFamily="18" charset="0"/>
              </a:rPr>
              <a:t>pref. </a:t>
            </a:r>
          </a:p>
          <a:p>
            <a:pPr algn="ctr">
              <a:lnSpc>
                <a:spcPct val="70000"/>
              </a:lnSpc>
            </a:pPr>
            <a:r>
              <a:rPr lang="en-US" altLang="ja-JP" sz="1400" b="1" dirty="0" smtClean="0">
                <a:latin typeface="+mn-lt"/>
                <a:cs typeface="Times New Roman" panose="02020603050405020304" pitchFamily="18" charset="0"/>
              </a:rPr>
              <a:t>and </a:t>
            </a:r>
            <a:r>
              <a:rPr lang="en-US" altLang="ja-JP" sz="1400" b="1" baseline="30000" dirty="0" smtClean="0">
                <a:latin typeface="+mn-lt"/>
                <a:cs typeface="Times New Roman" panose="02020603050405020304" pitchFamily="18" charset="0"/>
              </a:rPr>
              <a:t>3</a:t>
            </a:r>
            <a:r>
              <a:rPr lang="en-US" altLang="ja-JP" sz="1400" b="1" dirty="0" smtClean="0">
                <a:latin typeface="+mn-lt"/>
                <a:cs typeface="Times New Roman" panose="02020603050405020304" pitchFamily="18" charset="0"/>
              </a:rPr>
              <a:t>H </a:t>
            </a:r>
            <a:r>
              <a:rPr lang="en-US" altLang="ja-JP" sz="1400" b="1" dirty="0">
                <a:latin typeface="+mn-lt"/>
                <a:cs typeface="Times New Roman" panose="02020603050405020304" pitchFamily="18" charset="0"/>
              </a:rPr>
              <a:t>concentration in precipitation at Chiba </a:t>
            </a:r>
            <a:r>
              <a:rPr lang="en-US" altLang="ja-JP" sz="1400" b="1" dirty="0" smtClean="0">
                <a:latin typeface="+mn-lt"/>
                <a:cs typeface="Times New Roman" panose="02020603050405020304" pitchFamily="18" charset="0"/>
              </a:rPr>
              <a:t>pref.</a:t>
            </a:r>
          </a:p>
          <a:p>
            <a:pPr algn="ctr">
              <a:lnSpc>
                <a:spcPct val="70000"/>
              </a:lnSpc>
            </a:pPr>
            <a:r>
              <a:rPr lang="en-US" altLang="ja-JP" sz="1050" dirty="0" smtClean="0">
                <a:latin typeface="+mn-lt"/>
                <a:cs typeface="Times New Roman" panose="02020603050405020304" pitchFamily="18" charset="0"/>
              </a:rPr>
              <a:t>(1978-2017) </a:t>
            </a:r>
            <a:endParaRPr lang="en-US" altLang="ja-JP" sz="1050" dirty="0">
              <a:latin typeface="+mn-lt"/>
              <a:cs typeface="Times New Roman" panose="02020603050405020304" pitchFamily="18" charset="0"/>
            </a:endParaRPr>
          </a:p>
        </p:txBody>
      </p:sp>
      <p:sp>
        <p:nvSpPr>
          <p:cNvPr id="20" name="テキスト ボックス 19"/>
          <p:cNvSpPr txBox="1"/>
          <p:nvPr/>
        </p:nvSpPr>
        <p:spPr>
          <a:xfrm>
            <a:off x="2377254" y="4869204"/>
            <a:ext cx="531868" cy="205691"/>
          </a:xfrm>
          <a:prstGeom prst="rect">
            <a:avLst/>
          </a:prstGeom>
          <a:solidFill>
            <a:schemeClr val="bg1"/>
          </a:solidFill>
          <a:ln>
            <a:noFill/>
          </a:ln>
        </p:spPr>
        <p:txBody>
          <a:bodyPr wrap="square" lIns="0" tIns="0" rIns="0" bIns="0" rtlCol="0" anchor="ctr">
            <a:noAutofit/>
          </a:bodyPr>
          <a:lstStyle/>
          <a:p>
            <a:pPr>
              <a:lnSpc>
                <a:spcPct val="70000"/>
              </a:lnSpc>
            </a:pPr>
            <a:r>
              <a:rPr lang="en-US" altLang="ja-JP" sz="700" dirty="0">
                <a:solidFill>
                  <a:schemeClr val="bg1">
                    <a:lumMod val="50000"/>
                  </a:schemeClr>
                </a:solidFill>
                <a:latin typeface="Times New Roman" panose="02020603050405020304" pitchFamily="18" charset="0"/>
                <a:cs typeface="Times New Roman" panose="02020603050405020304" pitchFamily="18" charset="0"/>
              </a:rPr>
              <a:t>Precipitation (Chiba) </a:t>
            </a:r>
          </a:p>
        </p:txBody>
      </p:sp>
      <p:sp>
        <p:nvSpPr>
          <p:cNvPr id="21" name="テキスト ボックス 20"/>
          <p:cNvSpPr txBox="1"/>
          <p:nvPr/>
        </p:nvSpPr>
        <p:spPr>
          <a:xfrm>
            <a:off x="384175" y="4687468"/>
            <a:ext cx="214288" cy="1370431"/>
          </a:xfrm>
          <a:prstGeom prst="rect">
            <a:avLst/>
          </a:prstGeom>
          <a:solidFill>
            <a:schemeClr val="bg1"/>
          </a:solidFill>
          <a:ln>
            <a:noFill/>
          </a:ln>
        </p:spPr>
        <p:txBody>
          <a:bodyPr vert="vert270" wrap="square" lIns="0" tIns="0" rIns="0" bIns="0" rtlCol="0" anchor="ctr">
            <a:noAutofit/>
          </a:bodyPr>
          <a:lstStyle/>
          <a:p>
            <a:pPr algn="ctr">
              <a:lnSpc>
                <a:spcPct val="70000"/>
              </a:lnSpc>
            </a:pPr>
            <a:r>
              <a:rPr lang="en-US" altLang="ja-JP" sz="1000" baseline="30000" dirty="0" smtClean="0">
                <a:latin typeface="+mn-lt"/>
                <a:cs typeface="Times New Roman" panose="02020603050405020304" pitchFamily="18" charset="0"/>
              </a:rPr>
              <a:t>3</a:t>
            </a:r>
            <a:r>
              <a:rPr lang="en-US" altLang="ja-JP" sz="1000" dirty="0" smtClean="0">
                <a:latin typeface="+mn-lt"/>
                <a:cs typeface="Times New Roman" panose="02020603050405020304" pitchFamily="18" charset="0"/>
              </a:rPr>
              <a:t>H </a:t>
            </a:r>
            <a:r>
              <a:rPr lang="en-US" altLang="ja-JP" sz="1000" dirty="0">
                <a:latin typeface="+mn-lt"/>
                <a:cs typeface="Times New Roman" panose="02020603050405020304" pitchFamily="18" charset="0"/>
              </a:rPr>
              <a:t>Concentration (BqL</a:t>
            </a:r>
            <a:r>
              <a:rPr lang="en-US" altLang="ja-JP" sz="1000" baseline="30000" dirty="0">
                <a:latin typeface="+mn-lt"/>
                <a:cs typeface="Times New Roman" panose="02020603050405020304" pitchFamily="18" charset="0"/>
              </a:rPr>
              <a:t>-1)</a:t>
            </a:r>
          </a:p>
        </p:txBody>
      </p:sp>
      <p:sp>
        <p:nvSpPr>
          <p:cNvPr id="22" name="テキスト ボックス 21"/>
          <p:cNvSpPr txBox="1"/>
          <p:nvPr/>
        </p:nvSpPr>
        <p:spPr>
          <a:xfrm>
            <a:off x="3094804" y="4869204"/>
            <a:ext cx="740596" cy="205691"/>
          </a:xfrm>
          <a:prstGeom prst="rect">
            <a:avLst/>
          </a:prstGeom>
          <a:solidFill>
            <a:schemeClr val="bg1"/>
          </a:solidFill>
          <a:ln>
            <a:noFill/>
          </a:ln>
        </p:spPr>
        <p:txBody>
          <a:bodyPr wrap="square" lIns="0" tIns="0" rIns="0" bIns="0" rtlCol="0" anchor="ctr">
            <a:noAutofit/>
          </a:bodyPr>
          <a:lstStyle/>
          <a:p>
            <a:pPr>
              <a:lnSpc>
                <a:spcPct val="70000"/>
              </a:lnSpc>
            </a:pPr>
            <a:r>
              <a:rPr lang="en-US" altLang="ja-JP" sz="700" dirty="0">
                <a:solidFill>
                  <a:schemeClr val="bg1">
                    <a:lumMod val="50000"/>
                  </a:schemeClr>
                </a:solidFill>
                <a:latin typeface="Times New Roman" panose="02020603050405020304" pitchFamily="18" charset="0"/>
                <a:cs typeface="Times New Roman" panose="02020603050405020304" pitchFamily="18" charset="0"/>
              </a:rPr>
              <a:t>Tap water (Fukushima)</a:t>
            </a:r>
          </a:p>
        </p:txBody>
      </p:sp>
      <p:sp>
        <p:nvSpPr>
          <p:cNvPr id="23" name="テキスト ボックス 22"/>
          <p:cNvSpPr txBox="1"/>
          <p:nvPr/>
        </p:nvSpPr>
        <p:spPr>
          <a:xfrm>
            <a:off x="3939354" y="4869204"/>
            <a:ext cx="1064446" cy="205691"/>
          </a:xfrm>
          <a:prstGeom prst="rect">
            <a:avLst/>
          </a:prstGeom>
          <a:solidFill>
            <a:schemeClr val="bg1"/>
          </a:solidFill>
          <a:ln>
            <a:noFill/>
          </a:ln>
        </p:spPr>
        <p:txBody>
          <a:bodyPr wrap="square" lIns="0" tIns="0" rIns="0" bIns="0" rtlCol="0" anchor="ctr">
            <a:noAutofit/>
          </a:bodyPr>
          <a:lstStyle/>
          <a:p>
            <a:pPr>
              <a:lnSpc>
                <a:spcPct val="70000"/>
              </a:lnSpc>
            </a:pPr>
            <a:r>
              <a:rPr lang="en-US" altLang="ja-JP" sz="700" dirty="0">
                <a:solidFill>
                  <a:schemeClr val="bg1">
                    <a:lumMod val="50000"/>
                  </a:schemeClr>
                </a:solidFill>
                <a:latin typeface="Times New Roman" panose="02020603050405020304" pitchFamily="18" charset="0"/>
                <a:cs typeface="Times New Roman" panose="02020603050405020304" pitchFamily="18" charset="0"/>
              </a:rPr>
              <a:t>River water, and lake and marsh water (Fukushima)</a:t>
            </a:r>
          </a:p>
        </p:txBody>
      </p:sp>
      <p:sp>
        <p:nvSpPr>
          <p:cNvPr id="24" name="テキスト ボックス 23"/>
          <p:cNvSpPr txBox="1"/>
          <p:nvPr/>
        </p:nvSpPr>
        <p:spPr>
          <a:xfrm>
            <a:off x="5786620" y="4118433"/>
            <a:ext cx="3578148" cy="421590"/>
          </a:xfrm>
          <a:prstGeom prst="rect">
            <a:avLst/>
          </a:prstGeom>
          <a:solidFill>
            <a:schemeClr val="bg1"/>
          </a:solidFill>
          <a:ln>
            <a:noFill/>
          </a:ln>
        </p:spPr>
        <p:txBody>
          <a:bodyPr wrap="square" lIns="0" tIns="0" rIns="0" bIns="0" rtlCol="0" anchor="ctr">
            <a:noAutofit/>
          </a:bodyPr>
          <a:lstStyle/>
          <a:p>
            <a:pPr algn="ctr">
              <a:lnSpc>
                <a:spcPct val="70000"/>
              </a:lnSpc>
            </a:pPr>
            <a:r>
              <a:rPr lang="en-US" altLang="ja-JP" sz="1400" b="1" dirty="0">
                <a:latin typeface="+mn-lt"/>
                <a:cs typeface="Times New Roman" panose="02020603050405020304" pitchFamily="18" charset="0"/>
              </a:rPr>
              <a:t>Comparison of impact of </a:t>
            </a:r>
            <a:r>
              <a:rPr lang="en-US" altLang="ja-JP" sz="1400" b="1" dirty="0" smtClean="0">
                <a:latin typeface="+mn-lt"/>
                <a:cs typeface="Times New Roman" panose="02020603050405020304" pitchFamily="18" charset="0"/>
              </a:rPr>
              <a:t>tritium </a:t>
            </a:r>
            <a:r>
              <a:rPr lang="en-US" altLang="ja-JP" sz="1400" b="1" dirty="0">
                <a:latin typeface="+mn-lt"/>
                <a:cs typeface="Times New Roman" panose="02020603050405020304" pitchFamily="18" charset="0"/>
              </a:rPr>
              <a:t>and well-known radioactive nuclides on </a:t>
            </a:r>
            <a:r>
              <a:rPr lang="en-US" altLang="ja-JP" sz="1400" b="1" dirty="0" smtClean="0">
                <a:latin typeface="+mn-lt"/>
                <a:cs typeface="Times New Roman" panose="02020603050405020304" pitchFamily="18" charset="0"/>
              </a:rPr>
              <a:t>living organisms </a:t>
            </a:r>
          </a:p>
        </p:txBody>
      </p:sp>
      <p:sp>
        <p:nvSpPr>
          <p:cNvPr id="25" name="テキスト ボックス 24"/>
          <p:cNvSpPr txBox="1"/>
          <p:nvPr/>
        </p:nvSpPr>
        <p:spPr>
          <a:xfrm>
            <a:off x="5658188" y="4805069"/>
            <a:ext cx="1140108" cy="205691"/>
          </a:xfrm>
          <a:prstGeom prst="rect">
            <a:avLst/>
          </a:prstGeom>
          <a:solidFill>
            <a:schemeClr val="bg1"/>
          </a:solidFill>
          <a:ln>
            <a:noFill/>
          </a:ln>
        </p:spPr>
        <p:txBody>
          <a:bodyPr wrap="square" lIns="0" tIns="0" rIns="0" bIns="0" rtlCol="0" anchor="ctr">
            <a:noAutofit/>
          </a:bodyPr>
          <a:lstStyle/>
          <a:p>
            <a:pPr algn="ctr">
              <a:lnSpc>
                <a:spcPct val="70000"/>
              </a:lnSpc>
            </a:pPr>
            <a:r>
              <a:rPr lang="en-US" altLang="ja-JP" sz="1100" b="1" dirty="0">
                <a:solidFill>
                  <a:srgbClr val="FF0000"/>
                </a:solidFill>
                <a:latin typeface="+mn-lt"/>
                <a:cs typeface="Times New Roman" panose="02020603050405020304" pitchFamily="18" charset="0"/>
              </a:rPr>
              <a:t>Tritium (Water)</a:t>
            </a:r>
          </a:p>
        </p:txBody>
      </p:sp>
      <p:sp>
        <p:nvSpPr>
          <p:cNvPr id="26" name="テキスト ボックス 25"/>
          <p:cNvSpPr txBox="1"/>
          <p:nvPr/>
        </p:nvSpPr>
        <p:spPr>
          <a:xfrm>
            <a:off x="6233406" y="5354946"/>
            <a:ext cx="205058" cy="586863"/>
          </a:xfrm>
          <a:prstGeom prst="rect">
            <a:avLst/>
          </a:prstGeom>
          <a:solidFill>
            <a:schemeClr val="bg1">
              <a:lumMod val="65000"/>
            </a:schemeClr>
          </a:solidFill>
          <a:ln>
            <a:noFill/>
          </a:ln>
        </p:spPr>
        <p:txBody>
          <a:bodyPr vert="vert" wrap="square" lIns="0" tIns="0" rIns="0" bIns="0" rtlCol="0" anchor="ctr">
            <a:noAutofit/>
          </a:bodyPr>
          <a:lstStyle/>
          <a:p>
            <a:pPr>
              <a:lnSpc>
                <a:spcPct val="70000"/>
              </a:lnSpc>
            </a:pPr>
            <a:r>
              <a:rPr lang="en-US" altLang="ja-JP" sz="800" b="1" dirty="0" smtClean="0">
                <a:latin typeface="+mn-lt"/>
                <a:cs typeface="Times New Roman" panose="02020603050405020304" pitchFamily="18" charset="0"/>
              </a:rPr>
              <a:t>Carbon </a:t>
            </a:r>
            <a:r>
              <a:rPr lang="en-US" altLang="ja-JP" sz="800" b="1" dirty="0">
                <a:latin typeface="+mn-lt"/>
                <a:cs typeface="Times New Roman" panose="02020603050405020304" pitchFamily="18" charset="0"/>
              </a:rPr>
              <a:t>14</a:t>
            </a:r>
          </a:p>
        </p:txBody>
      </p:sp>
      <p:sp>
        <p:nvSpPr>
          <p:cNvPr id="27" name="テキスト ボックス 26"/>
          <p:cNvSpPr txBox="1"/>
          <p:nvPr/>
        </p:nvSpPr>
        <p:spPr>
          <a:xfrm>
            <a:off x="6659180" y="5428299"/>
            <a:ext cx="205058" cy="736017"/>
          </a:xfrm>
          <a:prstGeom prst="rect">
            <a:avLst/>
          </a:prstGeom>
          <a:solidFill>
            <a:schemeClr val="bg1">
              <a:lumMod val="65000"/>
            </a:schemeClr>
          </a:solidFill>
          <a:ln>
            <a:noFill/>
          </a:ln>
        </p:spPr>
        <p:txBody>
          <a:bodyPr vert="vert" wrap="square" lIns="0" tIns="0" rIns="0" bIns="0" rtlCol="0" anchor="ctr">
            <a:noAutofit/>
          </a:bodyPr>
          <a:lstStyle/>
          <a:p>
            <a:pPr>
              <a:lnSpc>
                <a:spcPct val="70000"/>
              </a:lnSpc>
            </a:pPr>
            <a:r>
              <a:rPr lang="en-US" altLang="ja-JP" sz="800" b="1" dirty="0" smtClean="0">
                <a:latin typeface="+mn-lt"/>
                <a:cs typeface="Times New Roman" panose="02020603050405020304" pitchFamily="18" charset="0"/>
              </a:rPr>
              <a:t>Sodium </a:t>
            </a:r>
            <a:r>
              <a:rPr lang="en-US" altLang="ja-JP" sz="800" b="1" dirty="0">
                <a:latin typeface="+mn-lt"/>
                <a:cs typeface="Times New Roman" panose="02020603050405020304" pitchFamily="18" charset="0"/>
              </a:rPr>
              <a:t>24</a:t>
            </a:r>
          </a:p>
        </p:txBody>
      </p:sp>
      <p:sp>
        <p:nvSpPr>
          <p:cNvPr id="28" name="テキスト ボックス 27"/>
          <p:cNvSpPr txBox="1"/>
          <p:nvPr/>
        </p:nvSpPr>
        <p:spPr>
          <a:xfrm>
            <a:off x="7028251" y="5165187"/>
            <a:ext cx="205058" cy="736017"/>
          </a:xfrm>
          <a:prstGeom prst="rect">
            <a:avLst/>
          </a:prstGeom>
          <a:solidFill>
            <a:schemeClr val="bg1">
              <a:lumMod val="65000"/>
            </a:schemeClr>
          </a:solidFill>
          <a:ln>
            <a:noFill/>
          </a:ln>
        </p:spPr>
        <p:txBody>
          <a:bodyPr vert="vert" wrap="square" lIns="0" tIns="0" rIns="0" bIns="0" rtlCol="0" anchor="ctr">
            <a:noAutofit/>
          </a:bodyPr>
          <a:lstStyle/>
          <a:p>
            <a:pPr>
              <a:lnSpc>
                <a:spcPct val="70000"/>
              </a:lnSpc>
            </a:pPr>
            <a:r>
              <a:rPr lang="en-US" altLang="ja-JP" sz="800" b="1" dirty="0">
                <a:latin typeface="+mn-lt"/>
                <a:cs typeface="Times New Roman" panose="02020603050405020304" pitchFamily="18" charset="0"/>
              </a:rPr>
              <a:t>Phosphorus 32</a:t>
            </a:r>
          </a:p>
        </p:txBody>
      </p:sp>
      <p:sp>
        <p:nvSpPr>
          <p:cNvPr id="29" name="テキスト ボックス 28"/>
          <p:cNvSpPr txBox="1"/>
          <p:nvPr/>
        </p:nvSpPr>
        <p:spPr>
          <a:xfrm>
            <a:off x="7442786" y="4992111"/>
            <a:ext cx="205058" cy="586863"/>
          </a:xfrm>
          <a:prstGeom prst="rect">
            <a:avLst/>
          </a:prstGeom>
          <a:solidFill>
            <a:schemeClr val="bg1">
              <a:lumMod val="65000"/>
            </a:schemeClr>
          </a:solidFill>
          <a:ln>
            <a:noFill/>
          </a:ln>
        </p:spPr>
        <p:txBody>
          <a:bodyPr vert="vert" wrap="square" lIns="0" tIns="0" rIns="0" bIns="0" rtlCol="0" anchor="ctr">
            <a:noAutofit/>
          </a:bodyPr>
          <a:lstStyle/>
          <a:p>
            <a:pPr>
              <a:lnSpc>
                <a:spcPct val="70000"/>
              </a:lnSpc>
            </a:pPr>
            <a:r>
              <a:rPr lang="en-US" altLang="ja-JP" sz="800" b="1" dirty="0">
                <a:latin typeface="+mn-lt"/>
                <a:cs typeface="Times New Roman" panose="02020603050405020304" pitchFamily="18" charset="0"/>
              </a:rPr>
              <a:t>Potassium 40</a:t>
            </a:r>
          </a:p>
        </p:txBody>
      </p:sp>
      <p:sp>
        <p:nvSpPr>
          <p:cNvPr id="30" name="テキスト ボックス 29"/>
          <p:cNvSpPr txBox="1"/>
          <p:nvPr/>
        </p:nvSpPr>
        <p:spPr>
          <a:xfrm>
            <a:off x="7863337" y="5062391"/>
            <a:ext cx="205058" cy="586863"/>
          </a:xfrm>
          <a:prstGeom prst="rect">
            <a:avLst/>
          </a:prstGeom>
          <a:solidFill>
            <a:schemeClr val="bg1">
              <a:lumMod val="65000"/>
            </a:schemeClr>
          </a:solidFill>
          <a:ln>
            <a:noFill/>
          </a:ln>
        </p:spPr>
        <p:txBody>
          <a:bodyPr vert="vert" wrap="square" lIns="0" tIns="0" rIns="0" bIns="0" rtlCol="0" anchor="ctr">
            <a:noAutofit/>
          </a:bodyPr>
          <a:lstStyle/>
          <a:p>
            <a:pPr>
              <a:lnSpc>
                <a:spcPct val="70000"/>
              </a:lnSpc>
            </a:pPr>
            <a:r>
              <a:rPr lang="en-US" altLang="ja-JP" sz="800" b="1" dirty="0">
                <a:latin typeface="+mn-lt"/>
                <a:cs typeface="Times New Roman" panose="02020603050405020304" pitchFamily="18" charset="0"/>
              </a:rPr>
              <a:t>Cobalt 60</a:t>
            </a:r>
          </a:p>
        </p:txBody>
      </p:sp>
      <p:sp>
        <p:nvSpPr>
          <p:cNvPr id="31" name="テキスト ボックス 30"/>
          <p:cNvSpPr txBox="1"/>
          <p:nvPr/>
        </p:nvSpPr>
        <p:spPr>
          <a:xfrm>
            <a:off x="8265212" y="4730066"/>
            <a:ext cx="213519" cy="713116"/>
          </a:xfrm>
          <a:prstGeom prst="rect">
            <a:avLst/>
          </a:prstGeom>
          <a:solidFill>
            <a:schemeClr val="bg1">
              <a:lumMod val="65000"/>
            </a:schemeClr>
          </a:solidFill>
          <a:ln>
            <a:noFill/>
          </a:ln>
        </p:spPr>
        <p:txBody>
          <a:bodyPr vert="vert" wrap="square" lIns="0" tIns="0" rIns="0" bIns="0" rtlCol="0" anchor="ctr">
            <a:noAutofit/>
          </a:bodyPr>
          <a:lstStyle/>
          <a:p>
            <a:pPr>
              <a:lnSpc>
                <a:spcPct val="70000"/>
              </a:lnSpc>
            </a:pPr>
            <a:r>
              <a:rPr lang="en-US" altLang="ja-JP" sz="800" b="1" dirty="0">
                <a:latin typeface="+mn-lt"/>
                <a:cs typeface="Times New Roman" panose="02020603050405020304" pitchFamily="18" charset="0"/>
              </a:rPr>
              <a:t>Iodine 131</a:t>
            </a:r>
          </a:p>
        </p:txBody>
      </p:sp>
      <p:sp>
        <p:nvSpPr>
          <p:cNvPr id="32" name="テキスト ボックス 31"/>
          <p:cNvSpPr txBox="1"/>
          <p:nvPr/>
        </p:nvSpPr>
        <p:spPr>
          <a:xfrm>
            <a:off x="8673104" y="4845294"/>
            <a:ext cx="205058" cy="781137"/>
          </a:xfrm>
          <a:prstGeom prst="rect">
            <a:avLst/>
          </a:prstGeom>
          <a:solidFill>
            <a:schemeClr val="bg1">
              <a:lumMod val="65000"/>
            </a:schemeClr>
          </a:solidFill>
          <a:ln>
            <a:noFill/>
          </a:ln>
        </p:spPr>
        <p:txBody>
          <a:bodyPr vert="vert" wrap="square" lIns="0" tIns="0" rIns="0" bIns="0" rtlCol="0" anchor="ctr">
            <a:noAutofit/>
          </a:bodyPr>
          <a:lstStyle/>
          <a:p>
            <a:pPr>
              <a:lnSpc>
                <a:spcPct val="70000"/>
              </a:lnSpc>
            </a:pPr>
            <a:r>
              <a:rPr lang="en-US" altLang="ja-JP" sz="800" b="1" dirty="0">
                <a:latin typeface="+mn-lt"/>
                <a:cs typeface="Times New Roman" panose="02020603050405020304" pitchFamily="18" charset="0"/>
              </a:rPr>
              <a:t>Cesium 137</a:t>
            </a:r>
          </a:p>
        </p:txBody>
      </p:sp>
      <p:sp>
        <p:nvSpPr>
          <p:cNvPr id="33" name="テキスト ボックス 32"/>
          <p:cNvSpPr txBox="1"/>
          <p:nvPr/>
        </p:nvSpPr>
        <p:spPr>
          <a:xfrm rot="151023">
            <a:off x="9061504" y="5212939"/>
            <a:ext cx="225564" cy="921790"/>
          </a:xfrm>
          <a:prstGeom prst="rect">
            <a:avLst/>
          </a:prstGeom>
          <a:solidFill>
            <a:schemeClr val="bg1">
              <a:lumMod val="65000"/>
            </a:schemeClr>
          </a:solidFill>
          <a:ln>
            <a:noFill/>
          </a:ln>
        </p:spPr>
        <p:txBody>
          <a:bodyPr vert="vert" wrap="square" lIns="0" tIns="0" rIns="0" bIns="0" rtlCol="0" anchor="ctr">
            <a:noAutofit/>
          </a:bodyPr>
          <a:lstStyle/>
          <a:p>
            <a:pPr>
              <a:lnSpc>
                <a:spcPct val="70000"/>
              </a:lnSpc>
            </a:pPr>
            <a:r>
              <a:rPr lang="en-US" altLang="ja-JP" sz="800" b="1" dirty="0" smtClean="0">
                <a:latin typeface="+mn-lt"/>
                <a:cs typeface="Times New Roman" panose="02020603050405020304" pitchFamily="18" charset="0"/>
              </a:rPr>
              <a:t>   Iridium </a:t>
            </a:r>
            <a:r>
              <a:rPr lang="en-US" altLang="ja-JP" sz="800" b="1" dirty="0">
                <a:latin typeface="+mn-lt"/>
                <a:cs typeface="Times New Roman" panose="02020603050405020304" pitchFamily="18" charset="0"/>
              </a:rPr>
              <a:t>192 </a:t>
            </a:r>
          </a:p>
        </p:txBody>
      </p:sp>
      <p:sp>
        <p:nvSpPr>
          <p:cNvPr id="34" name="テキスト ボックス 33"/>
          <p:cNvSpPr txBox="1"/>
          <p:nvPr/>
        </p:nvSpPr>
        <p:spPr>
          <a:xfrm>
            <a:off x="5134014" y="4189393"/>
            <a:ext cx="548652" cy="2122641"/>
          </a:xfrm>
          <a:prstGeom prst="rect">
            <a:avLst/>
          </a:prstGeom>
          <a:solidFill>
            <a:schemeClr val="bg1"/>
          </a:solidFill>
          <a:ln>
            <a:noFill/>
          </a:ln>
        </p:spPr>
        <p:txBody>
          <a:bodyPr wrap="square" lIns="0" tIns="0" rIns="0" bIns="0" rtlCol="0" anchor="t">
            <a:noAutofit/>
          </a:bodyPr>
          <a:lstStyle/>
          <a:p>
            <a:pPr algn="r">
              <a:lnSpc>
                <a:spcPct val="250000"/>
              </a:lnSpc>
            </a:pPr>
            <a:r>
              <a:rPr lang="en-US" altLang="ja-JP" sz="800" dirty="0">
                <a:latin typeface="Times New Roman" panose="02020603050405020304" pitchFamily="18" charset="0"/>
                <a:cs typeface="Times New Roman" panose="02020603050405020304" pitchFamily="18" charset="0"/>
              </a:rPr>
              <a:t>10000 </a:t>
            </a:r>
            <a:r>
              <a:rPr lang="en-US" altLang="ja-JP" sz="800" dirty="0" smtClean="0">
                <a:latin typeface="Times New Roman" panose="02020603050405020304" pitchFamily="18" charset="0"/>
                <a:cs typeface="Times New Roman" panose="02020603050405020304" pitchFamily="18" charset="0"/>
              </a:rPr>
              <a:t>times</a:t>
            </a:r>
          </a:p>
          <a:p>
            <a:pPr algn="r">
              <a:lnSpc>
                <a:spcPct val="250000"/>
              </a:lnSpc>
            </a:pPr>
            <a:endParaRPr lang="en-US" altLang="ja-JP" sz="400" dirty="0">
              <a:latin typeface="Times New Roman" panose="02020603050405020304" pitchFamily="18" charset="0"/>
              <a:cs typeface="Times New Roman" panose="02020603050405020304" pitchFamily="18" charset="0"/>
            </a:endParaRPr>
          </a:p>
          <a:p>
            <a:pPr algn="r">
              <a:lnSpc>
                <a:spcPct val="250000"/>
              </a:lnSpc>
            </a:pPr>
            <a:r>
              <a:rPr lang="en-US" altLang="ja-JP" sz="800" dirty="0">
                <a:latin typeface="Times New Roman" panose="02020603050405020304" pitchFamily="18" charset="0"/>
                <a:cs typeface="Times New Roman" panose="02020603050405020304" pitchFamily="18" charset="0"/>
              </a:rPr>
              <a:t>1000 </a:t>
            </a:r>
            <a:r>
              <a:rPr lang="en-US" altLang="ja-JP" sz="800" dirty="0" smtClean="0">
                <a:latin typeface="Times New Roman" panose="02020603050405020304" pitchFamily="18" charset="0"/>
                <a:cs typeface="Times New Roman" panose="02020603050405020304" pitchFamily="18" charset="0"/>
              </a:rPr>
              <a:t>times</a:t>
            </a:r>
          </a:p>
          <a:p>
            <a:pPr algn="r">
              <a:lnSpc>
                <a:spcPct val="250000"/>
              </a:lnSpc>
            </a:pPr>
            <a:endParaRPr lang="en-US" altLang="ja-JP" sz="300" dirty="0" smtClean="0">
              <a:latin typeface="Times New Roman" panose="02020603050405020304" pitchFamily="18" charset="0"/>
              <a:cs typeface="Times New Roman" panose="02020603050405020304" pitchFamily="18" charset="0"/>
            </a:endParaRPr>
          </a:p>
          <a:p>
            <a:pPr algn="r">
              <a:lnSpc>
                <a:spcPct val="250000"/>
              </a:lnSpc>
            </a:pPr>
            <a:r>
              <a:rPr lang="en-US" altLang="ja-JP" sz="800" dirty="0" smtClean="0">
                <a:latin typeface="Times New Roman" panose="02020603050405020304" pitchFamily="18" charset="0"/>
                <a:cs typeface="Times New Roman" panose="02020603050405020304" pitchFamily="18" charset="0"/>
              </a:rPr>
              <a:t>100 times</a:t>
            </a:r>
          </a:p>
          <a:p>
            <a:pPr algn="r">
              <a:lnSpc>
                <a:spcPct val="250000"/>
              </a:lnSpc>
            </a:pPr>
            <a:endParaRPr lang="en-US" altLang="ja-JP" sz="300" dirty="0">
              <a:latin typeface="Times New Roman" panose="02020603050405020304" pitchFamily="18" charset="0"/>
              <a:cs typeface="Times New Roman" panose="02020603050405020304" pitchFamily="18" charset="0"/>
            </a:endParaRPr>
          </a:p>
          <a:p>
            <a:pPr algn="r">
              <a:lnSpc>
                <a:spcPct val="250000"/>
              </a:lnSpc>
            </a:pPr>
            <a:r>
              <a:rPr lang="en-US" altLang="ja-JP" sz="800" dirty="0">
                <a:latin typeface="Times New Roman" panose="02020603050405020304" pitchFamily="18" charset="0"/>
                <a:cs typeface="Times New Roman" panose="02020603050405020304" pitchFamily="18" charset="0"/>
              </a:rPr>
              <a:t>10 </a:t>
            </a:r>
            <a:r>
              <a:rPr lang="en-US" altLang="ja-JP" sz="800" dirty="0" smtClean="0">
                <a:latin typeface="Times New Roman" panose="02020603050405020304" pitchFamily="18" charset="0"/>
                <a:cs typeface="Times New Roman" panose="02020603050405020304" pitchFamily="18" charset="0"/>
              </a:rPr>
              <a:t>times</a:t>
            </a:r>
          </a:p>
          <a:p>
            <a:pPr algn="r">
              <a:lnSpc>
                <a:spcPct val="250000"/>
              </a:lnSpc>
            </a:pPr>
            <a:endParaRPr lang="en-US" altLang="ja-JP" sz="300" dirty="0">
              <a:latin typeface="Times New Roman" panose="02020603050405020304" pitchFamily="18" charset="0"/>
              <a:cs typeface="Times New Roman" panose="02020603050405020304" pitchFamily="18" charset="0"/>
            </a:endParaRPr>
          </a:p>
          <a:p>
            <a:pPr algn="r">
              <a:lnSpc>
                <a:spcPct val="250000"/>
              </a:lnSpc>
            </a:pPr>
            <a:r>
              <a:rPr lang="en-US" altLang="ja-JP" sz="800" dirty="0">
                <a:latin typeface="Times New Roman" panose="02020603050405020304" pitchFamily="18" charset="0"/>
                <a:cs typeface="Times New Roman" panose="02020603050405020304" pitchFamily="18" charset="0"/>
              </a:rPr>
              <a:t>Actual </a:t>
            </a:r>
            <a:r>
              <a:rPr lang="en-US" altLang="ja-JP" sz="800" dirty="0" smtClean="0">
                <a:latin typeface="Times New Roman" panose="02020603050405020304" pitchFamily="18" charset="0"/>
                <a:cs typeface="Times New Roman" panose="02020603050405020304" pitchFamily="18" charset="0"/>
              </a:rPr>
              <a:t>size</a:t>
            </a:r>
            <a:endParaRPr lang="en-US" altLang="ja-JP" sz="800" dirty="0">
              <a:latin typeface="Times New Roman" panose="02020603050405020304" pitchFamily="18" charset="0"/>
              <a:cs typeface="Times New Roman" panose="02020603050405020304" pitchFamily="18" charset="0"/>
            </a:endParaRPr>
          </a:p>
        </p:txBody>
      </p:sp>
      <p:sp>
        <p:nvSpPr>
          <p:cNvPr id="40" name="テキスト ボックス 39"/>
          <p:cNvSpPr txBox="1"/>
          <p:nvPr/>
        </p:nvSpPr>
        <p:spPr>
          <a:xfrm>
            <a:off x="6118291" y="6359348"/>
            <a:ext cx="3211889" cy="513583"/>
          </a:xfrm>
          <a:prstGeom prst="rect">
            <a:avLst/>
          </a:prstGeom>
          <a:solidFill>
            <a:schemeClr val="bg1"/>
          </a:solidFill>
          <a:ln>
            <a:noFill/>
          </a:ln>
        </p:spPr>
        <p:txBody>
          <a:bodyPr vert="vert270" wrap="square" lIns="0" tIns="0" rIns="0" bIns="0" rtlCol="0" anchor="t">
            <a:noAutofit/>
          </a:bodyPr>
          <a:lstStyle/>
          <a:p>
            <a:pPr algn="r">
              <a:lnSpc>
                <a:spcPct val="70000"/>
              </a:lnSpc>
            </a:pPr>
            <a:r>
              <a:rPr lang="en-US" altLang="ja-JP" sz="800" dirty="0">
                <a:latin typeface="+mn-lt"/>
                <a:cs typeface="Times New Roman" panose="02020603050405020304" pitchFamily="18" charset="0"/>
              </a:rPr>
              <a:t>Existing in </a:t>
            </a:r>
            <a:r>
              <a:rPr lang="en-US" altLang="ja-JP" sz="800" dirty="0" smtClean="0">
                <a:latin typeface="+mn-lt"/>
                <a:cs typeface="Times New Roman" panose="02020603050405020304" pitchFamily="18" charset="0"/>
              </a:rPr>
              <a:t>Nature</a:t>
            </a:r>
          </a:p>
          <a:p>
            <a:pPr algn="r">
              <a:lnSpc>
                <a:spcPct val="70000"/>
              </a:lnSpc>
            </a:pPr>
            <a:endParaRPr lang="en-US" altLang="ja-JP" sz="800" dirty="0" smtClean="0">
              <a:latin typeface="+mn-lt"/>
              <a:cs typeface="Times New Roman" panose="02020603050405020304" pitchFamily="18" charset="0"/>
            </a:endParaRPr>
          </a:p>
          <a:p>
            <a:pPr algn="r">
              <a:lnSpc>
                <a:spcPct val="70000"/>
              </a:lnSpc>
            </a:pPr>
            <a:endParaRPr lang="en-US" altLang="ja-JP" sz="800" dirty="0">
              <a:latin typeface="+mn-lt"/>
              <a:cs typeface="Times New Roman" panose="02020603050405020304" pitchFamily="18" charset="0"/>
            </a:endParaRPr>
          </a:p>
          <a:p>
            <a:pPr algn="r">
              <a:lnSpc>
                <a:spcPct val="70000"/>
              </a:lnSpc>
            </a:pPr>
            <a:endParaRPr lang="en-US" altLang="ja-JP" sz="800" dirty="0" smtClean="0">
              <a:latin typeface="+mn-lt"/>
              <a:cs typeface="Times New Roman" panose="02020603050405020304" pitchFamily="18" charset="0"/>
            </a:endParaRPr>
          </a:p>
          <a:p>
            <a:pPr algn="r">
              <a:lnSpc>
                <a:spcPct val="70000"/>
              </a:lnSpc>
            </a:pPr>
            <a:endParaRPr lang="en-US" altLang="ja-JP" sz="800" dirty="0">
              <a:latin typeface="+mn-lt"/>
              <a:cs typeface="Times New Roman" panose="02020603050405020304" pitchFamily="18" charset="0"/>
            </a:endParaRPr>
          </a:p>
          <a:p>
            <a:pPr algn="r">
              <a:lnSpc>
                <a:spcPct val="70000"/>
              </a:lnSpc>
            </a:pPr>
            <a:endParaRPr lang="en-US" altLang="ja-JP" sz="800" dirty="0" smtClean="0">
              <a:latin typeface="+mn-lt"/>
              <a:cs typeface="Times New Roman" panose="02020603050405020304" pitchFamily="18" charset="0"/>
            </a:endParaRPr>
          </a:p>
          <a:p>
            <a:pPr algn="r">
              <a:lnSpc>
                <a:spcPct val="70000"/>
              </a:lnSpc>
            </a:pPr>
            <a:endParaRPr lang="en-US" altLang="ja-JP" sz="800" dirty="0">
              <a:latin typeface="+mn-lt"/>
              <a:cs typeface="Times New Roman" panose="02020603050405020304" pitchFamily="18" charset="0"/>
            </a:endParaRPr>
          </a:p>
          <a:p>
            <a:pPr algn="r">
              <a:lnSpc>
                <a:spcPct val="70000"/>
              </a:lnSpc>
            </a:pPr>
            <a:endParaRPr lang="en-US" altLang="ja-JP" sz="800" dirty="0" smtClean="0">
              <a:latin typeface="+mn-lt"/>
              <a:cs typeface="Times New Roman" panose="02020603050405020304" pitchFamily="18" charset="0"/>
            </a:endParaRPr>
          </a:p>
          <a:p>
            <a:pPr algn="r">
              <a:lnSpc>
                <a:spcPct val="70000"/>
              </a:lnSpc>
            </a:pPr>
            <a:endParaRPr lang="en-US" altLang="ja-JP" sz="800" dirty="0">
              <a:latin typeface="+mn-lt"/>
              <a:cs typeface="Times New Roman" panose="02020603050405020304" pitchFamily="18" charset="0"/>
            </a:endParaRPr>
          </a:p>
          <a:p>
            <a:pPr algn="r">
              <a:lnSpc>
                <a:spcPct val="70000"/>
              </a:lnSpc>
            </a:pPr>
            <a:endParaRPr lang="en-US" altLang="ja-JP" sz="800" dirty="0" smtClean="0">
              <a:latin typeface="+mn-lt"/>
              <a:cs typeface="Times New Roman" panose="02020603050405020304" pitchFamily="18" charset="0"/>
            </a:endParaRPr>
          </a:p>
          <a:p>
            <a:pPr algn="r">
              <a:lnSpc>
                <a:spcPct val="70000"/>
              </a:lnSpc>
            </a:pPr>
            <a:endParaRPr lang="en-US" altLang="ja-JP" sz="800" dirty="0">
              <a:latin typeface="+mn-lt"/>
              <a:cs typeface="Times New Roman" panose="02020603050405020304" pitchFamily="18" charset="0"/>
            </a:endParaRPr>
          </a:p>
          <a:p>
            <a:pPr algn="r">
              <a:lnSpc>
                <a:spcPct val="70000"/>
              </a:lnSpc>
            </a:pPr>
            <a:endParaRPr lang="en-US" altLang="ja-JP" sz="800" dirty="0" smtClean="0">
              <a:latin typeface="+mn-lt"/>
              <a:cs typeface="Times New Roman" panose="02020603050405020304" pitchFamily="18" charset="0"/>
            </a:endParaRPr>
          </a:p>
          <a:p>
            <a:pPr algn="r">
              <a:lnSpc>
                <a:spcPct val="70000"/>
              </a:lnSpc>
            </a:pPr>
            <a:r>
              <a:rPr lang="en-US" altLang="ja-JP" sz="800" dirty="0" smtClean="0">
                <a:latin typeface="+mn-lt"/>
                <a:cs typeface="Times New Roman" panose="02020603050405020304" pitchFamily="18" charset="0"/>
              </a:rPr>
              <a:t>  </a:t>
            </a:r>
            <a:endParaRPr lang="en-US" altLang="ja-JP" sz="800" dirty="0">
              <a:latin typeface="+mn-lt"/>
              <a:cs typeface="Times New Roman" panose="02020603050405020304" pitchFamily="18" charset="0"/>
            </a:endParaRPr>
          </a:p>
          <a:p>
            <a:pPr algn="r">
              <a:lnSpc>
                <a:spcPct val="70000"/>
              </a:lnSpc>
            </a:pPr>
            <a:endParaRPr lang="en-US" altLang="ja-JP" sz="800" dirty="0">
              <a:latin typeface="+mn-lt"/>
              <a:cs typeface="Times New Roman" panose="02020603050405020304" pitchFamily="18" charset="0"/>
            </a:endParaRPr>
          </a:p>
          <a:p>
            <a:pPr algn="r">
              <a:lnSpc>
                <a:spcPct val="70000"/>
              </a:lnSpc>
            </a:pPr>
            <a:r>
              <a:rPr lang="en-US" altLang="ja-JP" sz="800" dirty="0" smtClean="0">
                <a:latin typeface="+mn-lt"/>
                <a:cs typeface="Times New Roman" panose="02020603050405020304" pitchFamily="18" charset="0"/>
              </a:rPr>
              <a:t>Existing </a:t>
            </a:r>
            <a:r>
              <a:rPr lang="en-US" altLang="ja-JP" sz="800" dirty="0">
                <a:latin typeface="+mn-lt"/>
                <a:cs typeface="Times New Roman" panose="02020603050405020304" pitchFamily="18" charset="0"/>
              </a:rPr>
              <a:t>in Nature </a:t>
            </a:r>
          </a:p>
          <a:p>
            <a:pPr algn="r">
              <a:lnSpc>
                <a:spcPct val="70000"/>
              </a:lnSpc>
            </a:pPr>
            <a:endParaRPr lang="en-US" altLang="ja-JP" sz="800" dirty="0" smtClean="0">
              <a:latin typeface="+mn-lt"/>
              <a:cs typeface="Times New Roman" panose="02020603050405020304" pitchFamily="18" charset="0"/>
            </a:endParaRPr>
          </a:p>
          <a:p>
            <a:pPr algn="r">
              <a:lnSpc>
                <a:spcPct val="70000"/>
              </a:lnSpc>
            </a:pPr>
            <a:endParaRPr lang="en-US" altLang="ja-JP" sz="800" dirty="0">
              <a:latin typeface="+mn-lt"/>
              <a:cs typeface="Times New Roman" panose="02020603050405020304" pitchFamily="18" charset="0"/>
            </a:endParaRPr>
          </a:p>
          <a:p>
            <a:pPr algn="r">
              <a:lnSpc>
                <a:spcPct val="70000"/>
              </a:lnSpc>
            </a:pPr>
            <a:r>
              <a:rPr lang="en-US" altLang="ja-JP" sz="600" dirty="0" smtClean="0">
                <a:latin typeface="+mn-lt"/>
                <a:cs typeface="Times New Roman" panose="02020603050405020304" pitchFamily="18" charset="0"/>
              </a:rPr>
              <a:t>Non-destructive </a:t>
            </a:r>
            <a:r>
              <a:rPr lang="en-US" altLang="ja-JP" sz="600" dirty="0">
                <a:latin typeface="+mn-lt"/>
                <a:cs typeface="Times New Roman" panose="02020603050405020304" pitchFamily="18" charset="0"/>
              </a:rPr>
              <a:t>inspection radiation source – Cancer treatment</a:t>
            </a:r>
          </a:p>
          <a:p>
            <a:pPr algn="r">
              <a:lnSpc>
                <a:spcPct val="70000"/>
              </a:lnSpc>
            </a:pPr>
            <a:endParaRPr lang="en-US" altLang="ja-JP" sz="1050" dirty="0" smtClean="0">
              <a:latin typeface="+mn-lt"/>
              <a:cs typeface="Times New Roman" panose="02020603050405020304" pitchFamily="18" charset="0"/>
            </a:endParaRPr>
          </a:p>
          <a:p>
            <a:pPr algn="r">
              <a:lnSpc>
                <a:spcPct val="70000"/>
              </a:lnSpc>
            </a:pPr>
            <a:endParaRPr lang="en-US" altLang="ja-JP" sz="700" dirty="0" smtClean="0">
              <a:latin typeface="+mn-lt"/>
              <a:cs typeface="Times New Roman" panose="02020603050405020304" pitchFamily="18" charset="0"/>
            </a:endParaRPr>
          </a:p>
          <a:p>
            <a:pPr algn="r">
              <a:lnSpc>
                <a:spcPct val="70000"/>
              </a:lnSpc>
            </a:pPr>
            <a:r>
              <a:rPr lang="en-US" altLang="ja-JP" sz="800" dirty="0" smtClean="0">
                <a:latin typeface="+mn-lt"/>
                <a:cs typeface="Times New Roman" panose="02020603050405020304" pitchFamily="18" charset="0"/>
              </a:rPr>
              <a:t>Fission </a:t>
            </a:r>
            <a:r>
              <a:rPr lang="en-US" altLang="ja-JP" sz="800" dirty="0">
                <a:latin typeface="+mn-lt"/>
                <a:cs typeface="Times New Roman" panose="02020603050405020304" pitchFamily="18" charset="0"/>
              </a:rPr>
              <a:t>product</a:t>
            </a:r>
          </a:p>
          <a:p>
            <a:pPr algn="r">
              <a:lnSpc>
                <a:spcPct val="70000"/>
              </a:lnSpc>
            </a:pPr>
            <a:endParaRPr lang="en-US" altLang="ja-JP" sz="800" dirty="0" smtClean="0">
              <a:latin typeface="+mn-lt"/>
              <a:cs typeface="Times New Roman" panose="02020603050405020304" pitchFamily="18" charset="0"/>
            </a:endParaRPr>
          </a:p>
          <a:p>
            <a:pPr algn="r">
              <a:lnSpc>
                <a:spcPct val="70000"/>
              </a:lnSpc>
            </a:pPr>
            <a:endParaRPr lang="en-US" altLang="ja-JP" sz="800" dirty="0">
              <a:latin typeface="+mn-lt"/>
              <a:cs typeface="Times New Roman" panose="02020603050405020304" pitchFamily="18" charset="0"/>
            </a:endParaRPr>
          </a:p>
          <a:p>
            <a:pPr algn="r">
              <a:lnSpc>
                <a:spcPct val="70000"/>
              </a:lnSpc>
            </a:pPr>
            <a:endParaRPr lang="en-US" altLang="ja-JP" sz="800" dirty="0" smtClean="0">
              <a:latin typeface="+mn-lt"/>
              <a:cs typeface="Times New Roman" panose="02020603050405020304" pitchFamily="18" charset="0"/>
            </a:endParaRPr>
          </a:p>
          <a:p>
            <a:pPr algn="r">
              <a:lnSpc>
                <a:spcPct val="70000"/>
              </a:lnSpc>
            </a:pPr>
            <a:r>
              <a:rPr lang="en-US" altLang="ja-JP" sz="800" dirty="0" smtClean="0">
                <a:latin typeface="+mn-lt"/>
                <a:cs typeface="Times New Roman" panose="02020603050405020304" pitchFamily="18" charset="0"/>
              </a:rPr>
              <a:t>Fission </a:t>
            </a:r>
            <a:r>
              <a:rPr lang="en-US" altLang="ja-JP" sz="800" dirty="0">
                <a:latin typeface="+mn-lt"/>
                <a:cs typeface="Times New Roman" panose="02020603050405020304" pitchFamily="18" charset="0"/>
              </a:rPr>
              <a:t>product</a:t>
            </a:r>
          </a:p>
          <a:p>
            <a:pPr algn="r">
              <a:lnSpc>
                <a:spcPct val="70000"/>
              </a:lnSpc>
            </a:pPr>
            <a:endParaRPr lang="en-US" altLang="ja-JP" sz="800" dirty="0" smtClean="0">
              <a:latin typeface="+mn-lt"/>
              <a:cs typeface="Times New Roman" panose="02020603050405020304" pitchFamily="18" charset="0"/>
            </a:endParaRPr>
          </a:p>
          <a:p>
            <a:pPr algn="r">
              <a:lnSpc>
                <a:spcPct val="70000"/>
              </a:lnSpc>
            </a:pPr>
            <a:endParaRPr lang="en-US" altLang="ja-JP" sz="600" dirty="0" smtClean="0">
              <a:latin typeface="+mn-lt"/>
              <a:cs typeface="Times New Roman" panose="02020603050405020304" pitchFamily="18" charset="0"/>
            </a:endParaRPr>
          </a:p>
          <a:p>
            <a:pPr algn="r">
              <a:lnSpc>
                <a:spcPct val="70000"/>
              </a:lnSpc>
            </a:pPr>
            <a:r>
              <a:rPr lang="en-US" altLang="ja-JP" sz="600" dirty="0" smtClean="0">
                <a:latin typeface="+mn-lt"/>
                <a:cs typeface="Times New Roman" panose="02020603050405020304" pitchFamily="18" charset="0"/>
              </a:rPr>
              <a:t>Non-destructive </a:t>
            </a:r>
            <a:r>
              <a:rPr lang="en-US" altLang="ja-JP" sz="600" dirty="0">
                <a:latin typeface="+mn-lt"/>
                <a:cs typeface="Times New Roman" panose="02020603050405020304" pitchFamily="18" charset="0"/>
              </a:rPr>
              <a:t>inspection radiation source </a:t>
            </a:r>
            <a:r>
              <a:rPr lang="en-US" altLang="ja-JP" sz="600" dirty="0" smtClean="0">
                <a:latin typeface="+mn-lt"/>
                <a:cs typeface="Times New Roman" panose="02020603050405020304" pitchFamily="18" charset="0"/>
              </a:rPr>
              <a:t>– Cancer treatment</a:t>
            </a:r>
          </a:p>
          <a:p>
            <a:pPr algn="r">
              <a:lnSpc>
                <a:spcPct val="70000"/>
              </a:lnSpc>
            </a:pPr>
            <a:endParaRPr lang="en-US" altLang="ja-JP" sz="600" dirty="0">
              <a:latin typeface="+mn-lt"/>
              <a:cs typeface="Times New Roman" panose="02020603050405020304" pitchFamily="18" charset="0"/>
            </a:endParaRPr>
          </a:p>
        </p:txBody>
      </p:sp>
      <p:sp>
        <p:nvSpPr>
          <p:cNvPr id="18" name="テキスト ボックス 17">
            <a:extLst>
              <a:ext uri="{FF2B5EF4-FFF2-40B4-BE49-F238E27FC236}">
                <a16:creationId xmlns:a16="http://schemas.microsoft.com/office/drawing/2014/main" id="{0D51DAC5-E7B7-4CEF-AADB-6AA91E86240C}"/>
              </a:ext>
            </a:extLst>
          </p:cNvPr>
          <p:cNvSpPr txBox="1"/>
          <p:nvPr/>
        </p:nvSpPr>
        <p:spPr>
          <a:xfrm>
            <a:off x="286147" y="1497242"/>
            <a:ext cx="9572109" cy="2425633"/>
          </a:xfrm>
          <a:prstGeom prst="rect">
            <a:avLst/>
          </a:prstGeom>
          <a:solidFill>
            <a:schemeClr val="bg1"/>
          </a:solidFill>
          <a:ln w="12700">
            <a:solidFill>
              <a:schemeClr val="tx1"/>
            </a:solidFill>
          </a:ln>
        </p:spPr>
        <p:style>
          <a:lnRef idx="2">
            <a:schemeClr val="accent1"/>
          </a:lnRef>
          <a:fillRef idx="1">
            <a:schemeClr val="lt1"/>
          </a:fillRef>
          <a:effectRef idx="0">
            <a:schemeClr val="accent1"/>
          </a:effectRef>
          <a:fontRef idx="minor">
            <a:schemeClr val="dk1"/>
          </a:fontRef>
        </p:style>
        <p:txBody>
          <a:bodyPr wrap="square" lIns="24646" tIns="0" rIns="24646" bIns="0" anchor="ctr">
            <a:noAutofit/>
          </a:bodyPr>
          <a:lstStyle/>
          <a:p>
            <a:pPr marL="285750" indent="-285750" defTabSz="957588" eaLnBrk="1" fontAlgn="auto" hangingPunct="1">
              <a:spcBef>
                <a:spcPts val="0"/>
              </a:spcBef>
              <a:spcAft>
                <a:spcPts val="600"/>
              </a:spcAft>
              <a:buFont typeface="Wingdings" panose="05000000000000000000" pitchFamily="2" charset="2"/>
              <a:buChar char="Ø"/>
              <a:tabLst>
                <a:tab pos="1523840" algn="l"/>
              </a:tabLst>
              <a:defRPr/>
            </a:pPr>
            <a:r>
              <a:rPr lang="en-IN" altLang="ja-JP" b="1" u="sng" dirty="0" smtClean="0">
                <a:solidFill>
                  <a:schemeClr val="tx1"/>
                </a:solidFill>
                <a:effectLst/>
                <a:ea typeface="Meiryo UI" panose="020B0604030504040204" pitchFamily="50" charset="-128"/>
                <a:cs typeface="Times New Roman" panose="02020603050405020304" pitchFamily="18" charset="0"/>
              </a:rPr>
              <a:t>It has not been found that tritium concentrates </a:t>
            </a:r>
            <a:r>
              <a:rPr lang="en-IN" altLang="ja-JP" b="1" u="sng" dirty="0">
                <a:solidFill>
                  <a:schemeClr val="tx1"/>
                </a:solidFill>
                <a:effectLst/>
                <a:ea typeface="Meiryo UI" panose="020B0604030504040204" pitchFamily="50" charset="-128"/>
                <a:cs typeface="Times New Roman" panose="02020603050405020304" pitchFamily="18" charset="0"/>
              </a:rPr>
              <a:t>in human </a:t>
            </a:r>
            <a:r>
              <a:rPr lang="en-IN" altLang="ja-JP" b="1" u="sng" dirty="0" smtClean="0">
                <a:solidFill>
                  <a:schemeClr val="tx1"/>
                </a:solidFill>
                <a:effectLst/>
                <a:ea typeface="Meiryo UI" panose="020B0604030504040204" pitchFamily="50" charset="-128"/>
                <a:cs typeface="Times New Roman" panose="02020603050405020304" pitchFamily="18" charset="0"/>
              </a:rPr>
              <a:t>beings </a:t>
            </a:r>
            <a:r>
              <a:rPr lang="en-IN" altLang="ja-JP" b="1" u="sng" dirty="0">
                <a:solidFill>
                  <a:schemeClr val="tx1"/>
                </a:solidFill>
                <a:effectLst/>
                <a:ea typeface="Meiryo UI" panose="020B0604030504040204" pitchFamily="50" charset="-128"/>
                <a:cs typeface="Times New Roman" panose="02020603050405020304" pitchFamily="18" charset="0"/>
              </a:rPr>
              <a:t>and particular </a:t>
            </a:r>
            <a:r>
              <a:rPr lang="en-IN" altLang="ja-JP" b="1" u="sng" dirty="0" smtClean="0">
                <a:solidFill>
                  <a:schemeClr val="tx1"/>
                </a:solidFill>
                <a:effectLst/>
                <a:ea typeface="Meiryo UI" panose="020B0604030504040204" pitchFamily="50" charset="-128"/>
                <a:cs typeface="Times New Roman" panose="02020603050405020304" pitchFamily="18" charset="0"/>
              </a:rPr>
              <a:t>living organisms</a:t>
            </a:r>
          </a:p>
          <a:p>
            <a:pPr marL="285750" indent="-285750" defTabSz="957588" eaLnBrk="1" fontAlgn="auto" hangingPunct="1">
              <a:spcBef>
                <a:spcPts val="0"/>
              </a:spcBef>
              <a:spcAft>
                <a:spcPts val="600"/>
              </a:spcAft>
              <a:buFont typeface="Wingdings" panose="05000000000000000000" pitchFamily="2" charset="2"/>
              <a:buChar char="Ø"/>
              <a:tabLst>
                <a:tab pos="1523840" algn="l"/>
              </a:tabLst>
              <a:defRPr/>
            </a:pPr>
            <a:r>
              <a:rPr lang="en-US" altLang="ja-JP" b="1" u="sng" dirty="0" smtClean="0">
                <a:solidFill>
                  <a:schemeClr val="tx1"/>
                </a:solidFill>
                <a:effectLst/>
                <a:ea typeface="Meiryo UI" panose="020B0604030504040204" pitchFamily="50" charset="-128"/>
                <a:cs typeface="Times New Roman" panose="02020603050405020304" pitchFamily="18" charset="0"/>
              </a:rPr>
              <a:t>Impact </a:t>
            </a:r>
            <a:r>
              <a:rPr lang="en-US" altLang="ja-JP" b="1" u="sng" dirty="0">
                <a:solidFill>
                  <a:schemeClr val="tx1"/>
                </a:solidFill>
                <a:effectLst/>
                <a:ea typeface="Meiryo UI" panose="020B0604030504040204" pitchFamily="50" charset="-128"/>
                <a:cs typeface="Times New Roman" panose="02020603050405020304" pitchFamily="18" charset="0"/>
              </a:rPr>
              <a:t>on health </a:t>
            </a:r>
            <a:r>
              <a:rPr lang="en-US" altLang="ja-JP" dirty="0">
                <a:solidFill>
                  <a:prstClr val="black"/>
                </a:solidFill>
                <a:effectLst/>
                <a:ea typeface="Meiryo UI" panose="020B0604030504040204" pitchFamily="50" charset="-128"/>
                <a:cs typeface="Times New Roman" panose="02020603050405020304" pitchFamily="18" charset="0"/>
              </a:rPr>
              <a:t>is very </a:t>
            </a:r>
            <a:r>
              <a:rPr lang="en-US" altLang="ja-JP" dirty="0" smtClean="0">
                <a:solidFill>
                  <a:prstClr val="black"/>
                </a:solidFill>
                <a:effectLst/>
                <a:ea typeface="Meiryo UI" panose="020B0604030504040204" pitchFamily="50" charset="-128"/>
                <a:cs typeface="Times New Roman" panose="02020603050405020304" pitchFamily="18" charset="0"/>
              </a:rPr>
              <a:t>low, </a:t>
            </a:r>
            <a:r>
              <a:rPr lang="en-US" altLang="ja-JP" b="1" u="sng" dirty="0" smtClean="0">
                <a:solidFill>
                  <a:schemeClr val="tx1"/>
                </a:solidFill>
                <a:effectLst/>
                <a:ea typeface="Meiryo UI" panose="020B0604030504040204" pitchFamily="50" charset="-128"/>
                <a:cs typeface="Times New Roman" panose="02020603050405020304" pitchFamily="18" charset="0"/>
              </a:rPr>
              <a:t>around 1/300 of that of Potassium-40.</a:t>
            </a:r>
          </a:p>
          <a:p>
            <a:pPr defTabSz="957588" eaLnBrk="1" fontAlgn="auto" hangingPunct="1">
              <a:lnSpc>
                <a:spcPts val="1300"/>
              </a:lnSpc>
              <a:spcBef>
                <a:spcPts val="0"/>
              </a:spcBef>
              <a:spcAft>
                <a:spcPts val="0"/>
              </a:spcAft>
              <a:tabLst>
                <a:tab pos="1523840" algn="l"/>
              </a:tabLst>
              <a:defRPr/>
            </a:pPr>
            <a:r>
              <a:rPr lang="en-US" altLang="ja-JP" sz="1400" dirty="0">
                <a:solidFill>
                  <a:schemeClr val="tx1"/>
                </a:solidFill>
                <a:ea typeface="Meiryo UI" panose="020B0604030504040204" pitchFamily="50" charset="-128"/>
                <a:cs typeface="Times New Roman" panose="02020603050405020304" pitchFamily="18" charset="0"/>
              </a:rPr>
              <a:t> </a:t>
            </a:r>
            <a:r>
              <a:rPr lang="en-US" altLang="ja-JP" sz="1400" dirty="0" smtClean="0">
                <a:solidFill>
                  <a:schemeClr val="tx1"/>
                </a:solidFill>
                <a:ea typeface="Meiryo UI" panose="020B0604030504040204" pitchFamily="50" charset="-128"/>
                <a:cs typeface="Times New Roman" panose="02020603050405020304" pitchFamily="18" charset="0"/>
              </a:rPr>
              <a:t>                                                                                           </a:t>
            </a:r>
            <a:r>
              <a:rPr lang="en-US" altLang="ja-JP" sz="1400" smtClean="0">
                <a:solidFill>
                  <a:schemeClr val="tx1"/>
                </a:solidFill>
                <a:ea typeface="Meiryo UI" panose="020B0604030504040204" pitchFamily="50" charset="-128"/>
                <a:cs typeface="Times New Roman" panose="02020603050405020304" pitchFamily="18" charset="0"/>
              </a:rPr>
              <a:t>(* Potassium-40 </a:t>
            </a:r>
            <a:r>
              <a:rPr lang="en-US" altLang="ja-JP" sz="1400" dirty="0" smtClean="0">
                <a:solidFill>
                  <a:schemeClr val="tx1"/>
                </a:solidFill>
                <a:ea typeface="Meiryo UI" panose="020B0604030504040204" pitchFamily="50" charset="-128"/>
                <a:cs typeface="Times New Roman" panose="02020603050405020304" pitchFamily="18" charset="0"/>
              </a:rPr>
              <a:t>is abundant in foods such as vegetables and fruits.)</a:t>
            </a:r>
            <a:endParaRPr lang="en-US" altLang="ja-JP" sz="1400" dirty="0" smtClean="0">
              <a:solidFill>
                <a:schemeClr val="tx1"/>
              </a:solidFill>
              <a:effectLst/>
              <a:ea typeface="Meiryo UI" panose="020B0604030504040204" pitchFamily="50" charset="-128"/>
              <a:cs typeface="Times New Roman" panose="02020603050405020304" pitchFamily="18" charset="0"/>
            </a:endParaRPr>
          </a:p>
          <a:p>
            <a:pPr marL="285750" indent="-285750" defTabSz="957588" eaLnBrk="1" fontAlgn="auto" hangingPunct="1">
              <a:spcBef>
                <a:spcPts val="600"/>
              </a:spcBef>
              <a:spcAft>
                <a:spcPts val="0"/>
              </a:spcAft>
              <a:buFont typeface="Wingdings" panose="05000000000000000000" pitchFamily="2" charset="2"/>
              <a:buChar char="Ø"/>
              <a:tabLst>
                <a:tab pos="1523840" algn="l"/>
              </a:tabLst>
              <a:defRPr/>
            </a:pPr>
            <a:r>
              <a:rPr lang="en-US" altLang="ja-JP" b="1" u="sng" dirty="0" smtClean="0">
                <a:solidFill>
                  <a:schemeClr val="tx1"/>
                </a:solidFill>
                <a:effectLst>
                  <a:glow rad="63500">
                    <a:schemeClr val="accent4">
                      <a:satMod val="175000"/>
                      <a:alpha val="40000"/>
                    </a:schemeClr>
                  </a:glow>
                </a:effectLst>
                <a:ea typeface="Meiryo UI" panose="020B0604030504040204" pitchFamily="50" charset="-128"/>
                <a:cs typeface="Times New Roman" panose="02020603050405020304" pitchFamily="18" charset="0"/>
              </a:rPr>
              <a:t>NPPs in Japan and overseas </a:t>
            </a:r>
            <a:r>
              <a:rPr lang="en-US" altLang="ja-JP" b="1" u="sng" dirty="0">
                <a:solidFill>
                  <a:schemeClr val="tx1"/>
                </a:solidFill>
                <a:effectLst>
                  <a:glow rad="63500">
                    <a:schemeClr val="accent4">
                      <a:satMod val="175000"/>
                      <a:alpha val="40000"/>
                    </a:schemeClr>
                  </a:glow>
                </a:effectLst>
                <a:ea typeface="Meiryo UI" panose="020B0604030504040204" pitchFamily="50" charset="-128"/>
                <a:cs typeface="Times New Roman" panose="02020603050405020304" pitchFamily="18" charset="0"/>
              </a:rPr>
              <a:t>have been discharging water containing </a:t>
            </a:r>
            <a:r>
              <a:rPr lang="en-US" altLang="ja-JP" b="1" u="sng" dirty="0" smtClean="0">
                <a:solidFill>
                  <a:schemeClr val="tx1"/>
                </a:solidFill>
                <a:effectLst>
                  <a:glow rad="63500">
                    <a:schemeClr val="accent4">
                      <a:satMod val="175000"/>
                      <a:alpha val="40000"/>
                    </a:schemeClr>
                  </a:glow>
                </a:effectLst>
                <a:ea typeface="Meiryo UI" panose="020B0604030504040204" pitchFamily="50" charset="-128"/>
                <a:cs typeface="Times New Roman" panose="02020603050405020304" pitchFamily="18" charset="0"/>
              </a:rPr>
              <a:t>tritium </a:t>
            </a:r>
            <a:r>
              <a:rPr lang="en-US" altLang="ja-JP" b="1" u="sng" dirty="0">
                <a:solidFill>
                  <a:schemeClr val="tx1"/>
                </a:solidFill>
                <a:effectLst>
                  <a:glow rad="63500">
                    <a:schemeClr val="accent4">
                      <a:satMod val="175000"/>
                      <a:alpha val="40000"/>
                    </a:schemeClr>
                  </a:glow>
                </a:effectLst>
                <a:ea typeface="Meiryo UI" panose="020B0604030504040204" pitchFamily="50" charset="-128"/>
                <a:cs typeface="Times New Roman" panose="02020603050405020304" pitchFamily="18" charset="0"/>
              </a:rPr>
              <a:t>for more than 40 years</a:t>
            </a:r>
            <a:r>
              <a:rPr lang="en-US" altLang="ja-JP" b="1" dirty="0">
                <a:solidFill>
                  <a:schemeClr val="tx1"/>
                </a:solidFill>
                <a:effectLst>
                  <a:glow rad="63500">
                    <a:schemeClr val="accent4">
                      <a:satMod val="175000"/>
                      <a:alpha val="40000"/>
                    </a:schemeClr>
                  </a:glow>
                </a:effectLst>
                <a:ea typeface="Meiryo UI" panose="020B0604030504040204" pitchFamily="50" charset="-128"/>
                <a:cs typeface="Times New Roman" panose="02020603050405020304" pitchFamily="18" charset="0"/>
              </a:rPr>
              <a:t> </a:t>
            </a:r>
            <a:r>
              <a:rPr lang="en-US" altLang="ja-JP" b="1" dirty="0" smtClean="0">
                <a:solidFill>
                  <a:schemeClr val="tx1"/>
                </a:solidFill>
                <a:effectLst/>
                <a:ea typeface="Meiryo UI" panose="020B0604030504040204" pitchFamily="50" charset="-128"/>
                <a:cs typeface="Times New Roman" panose="02020603050405020304" pitchFamily="18" charset="0"/>
              </a:rPr>
              <a:t>in compliance with </a:t>
            </a:r>
            <a:r>
              <a:rPr lang="en-US" altLang="ja-JP" dirty="0" smtClean="0">
                <a:solidFill>
                  <a:prstClr val="black"/>
                </a:solidFill>
                <a:effectLst/>
                <a:ea typeface="Meiryo UI" panose="020B0604030504040204" pitchFamily="50" charset="-128"/>
                <a:cs typeface="Times New Roman" panose="02020603050405020304" pitchFamily="18" charset="0"/>
              </a:rPr>
              <a:t>the </a:t>
            </a:r>
            <a:r>
              <a:rPr lang="en-US" altLang="ja-JP" dirty="0">
                <a:solidFill>
                  <a:prstClr val="black"/>
                </a:solidFill>
                <a:effectLst/>
                <a:ea typeface="Meiryo UI" panose="020B0604030504040204" pitchFamily="50" charset="-128"/>
                <a:cs typeface="Times New Roman" panose="02020603050405020304" pitchFamily="18" charset="0"/>
              </a:rPr>
              <a:t>standard </a:t>
            </a:r>
            <a:r>
              <a:rPr lang="en-US" altLang="ja-JP" dirty="0" smtClean="0">
                <a:solidFill>
                  <a:prstClr val="black"/>
                </a:solidFill>
                <a:effectLst/>
                <a:ea typeface="Meiryo UI" panose="020B0604030504040204" pitchFamily="50" charset="-128"/>
                <a:cs typeface="Times New Roman" panose="02020603050405020304" pitchFamily="18" charset="0"/>
              </a:rPr>
              <a:t>limits </a:t>
            </a:r>
            <a:r>
              <a:rPr lang="en-US" altLang="ja-JP" dirty="0">
                <a:solidFill>
                  <a:prstClr val="black"/>
                </a:solidFill>
                <a:effectLst/>
                <a:ea typeface="Meiryo UI" panose="020B0604030504040204" pitchFamily="50" charset="-128"/>
                <a:cs typeface="Times New Roman" panose="02020603050405020304" pitchFamily="18" charset="0"/>
              </a:rPr>
              <a:t>based on </a:t>
            </a:r>
            <a:r>
              <a:rPr lang="en-US" altLang="ja-JP" dirty="0" smtClean="0">
                <a:solidFill>
                  <a:prstClr val="black"/>
                </a:solidFill>
                <a:effectLst/>
                <a:ea typeface="Meiryo UI" panose="020B0604030504040204" pitchFamily="50" charset="-128"/>
                <a:cs typeface="Times New Roman" panose="02020603050405020304" pitchFamily="18" charset="0"/>
              </a:rPr>
              <a:t>the laws and regulations. </a:t>
            </a:r>
          </a:p>
          <a:p>
            <a:pPr marL="742950" lvl="1" indent="-285750" defTabSz="957588" fontAlgn="auto">
              <a:lnSpc>
                <a:spcPts val="1708"/>
              </a:lnSpc>
              <a:spcBef>
                <a:spcPts val="0"/>
              </a:spcBef>
              <a:spcAft>
                <a:spcPts val="0"/>
              </a:spcAft>
              <a:buFont typeface="Wingdings" panose="05000000000000000000" pitchFamily="2" charset="2"/>
              <a:buChar char="ü"/>
              <a:tabLst>
                <a:tab pos="1523840" algn="l"/>
              </a:tabLst>
              <a:defRPr/>
            </a:pPr>
            <a:r>
              <a:rPr lang="en-US" altLang="ja-JP" sz="1400" dirty="0" smtClean="0">
                <a:solidFill>
                  <a:prstClr val="black"/>
                </a:solidFill>
                <a:effectLst/>
                <a:ea typeface="Meiryo UI" panose="020B0604030504040204" pitchFamily="50" charset="-128"/>
                <a:cs typeface="Times New Roman" panose="02020603050405020304" pitchFamily="18" charset="0"/>
              </a:rPr>
              <a:t>Concentration of tritium in sea </a:t>
            </a:r>
            <a:r>
              <a:rPr lang="en-US" altLang="ja-JP" sz="1400" dirty="0">
                <a:solidFill>
                  <a:prstClr val="black"/>
                </a:solidFill>
                <a:effectLst/>
                <a:ea typeface="Meiryo UI" panose="020B0604030504040204" pitchFamily="50" charset="-128"/>
                <a:cs typeface="Times New Roman" panose="02020603050405020304" pitchFamily="18" charset="0"/>
              </a:rPr>
              <a:t>water </a:t>
            </a:r>
            <a:r>
              <a:rPr lang="en-US" altLang="ja-JP" sz="1400" dirty="0" smtClean="0">
                <a:solidFill>
                  <a:prstClr val="black"/>
                </a:solidFill>
                <a:effectLst/>
                <a:ea typeface="Meiryo UI" panose="020B0604030504040204" pitchFamily="50" charset="-128"/>
                <a:cs typeface="Times New Roman" panose="02020603050405020304" pitchFamily="18" charset="0"/>
              </a:rPr>
              <a:t>near NPPs are </a:t>
            </a:r>
            <a:r>
              <a:rPr lang="en-US" altLang="ja-JP" sz="1400" dirty="0">
                <a:solidFill>
                  <a:prstClr val="black"/>
                </a:solidFill>
                <a:effectLst/>
                <a:ea typeface="Meiryo UI" panose="020B0604030504040204" pitchFamily="50" charset="-128"/>
                <a:cs typeface="Times New Roman" panose="02020603050405020304" pitchFamily="18" charset="0"/>
              </a:rPr>
              <a:t>significantly </a:t>
            </a:r>
            <a:r>
              <a:rPr lang="en-US" altLang="ja-JP" sz="1400" dirty="0" smtClean="0">
                <a:solidFill>
                  <a:prstClr val="black"/>
                </a:solidFill>
                <a:effectLst/>
                <a:ea typeface="Meiryo UI" panose="020B0604030504040204" pitchFamily="50" charset="-128"/>
                <a:cs typeface="Times New Roman" panose="02020603050405020304" pitchFamily="18" charset="0"/>
              </a:rPr>
              <a:t>lower </a:t>
            </a:r>
            <a:r>
              <a:rPr lang="en-US" altLang="ja-JP" sz="1400" dirty="0">
                <a:solidFill>
                  <a:prstClr val="black"/>
                </a:solidFill>
                <a:effectLst/>
                <a:ea typeface="Meiryo UI" panose="020B0604030504040204" pitchFamily="50" charset="-128"/>
                <a:cs typeface="Times New Roman" panose="02020603050405020304" pitchFamily="18" charset="0"/>
              </a:rPr>
              <a:t>than that </a:t>
            </a:r>
            <a:r>
              <a:rPr lang="en-US" altLang="ja-JP" sz="1400" dirty="0" smtClean="0">
                <a:solidFill>
                  <a:prstClr val="black"/>
                </a:solidFill>
                <a:effectLst/>
                <a:ea typeface="Meiryo UI" panose="020B0604030504040204" pitchFamily="50" charset="-128"/>
                <a:cs typeface="Times New Roman" panose="02020603050405020304" pitchFamily="18" charset="0"/>
              </a:rPr>
              <a:t>of drinking </a:t>
            </a:r>
            <a:r>
              <a:rPr lang="en-US" altLang="ja-JP" sz="1400" dirty="0">
                <a:solidFill>
                  <a:prstClr val="black"/>
                </a:solidFill>
                <a:effectLst/>
                <a:ea typeface="Meiryo UI" panose="020B0604030504040204" pitchFamily="50" charset="-128"/>
                <a:cs typeface="Times New Roman" panose="02020603050405020304" pitchFamily="18" charset="0"/>
              </a:rPr>
              <a:t>water </a:t>
            </a:r>
            <a:r>
              <a:rPr lang="en-US" altLang="ja-JP" sz="1400" dirty="0" smtClean="0">
                <a:solidFill>
                  <a:prstClr val="black"/>
                </a:solidFill>
                <a:effectLst/>
                <a:ea typeface="Meiryo UI" panose="020B0604030504040204" pitchFamily="50" charset="-128"/>
                <a:cs typeface="Times New Roman" panose="02020603050405020304" pitchFamily="18" charset="0"/>
              </a:rPr>
              <a:t>standards in the </a:t>
            </a:r>
            <a:r>
              <a:rPr lang="en-US" altLang="ja-JP" sz="1400" dirty="0">
                <a:solidFill>
                  <a:prstClr val="black"/>
                </a:solidFill>
                <a:effectLst/>
                <a:ea typeface="Meiryo UI" panose="020B0604030504040204" pitchFamily="50" charset="-128"/>
                <a:cs typeface="Times New Roman" panose="02020603050405020304" pitchFamily="18" charset="0"/>
              </a:rPr>
              <a:t>world. </a:t>
            </a:r>
            <a:endParaRPr lang="en-US" altLang="ja-JP" sz="1400" dirty="0" smtClean="0">
              <a:solidFill>
                <a:prstClr val="black"/>
              </a:solidFill>
              <a:effectLst/>
              <a:ea typeface="Meiryo UI" panose="020B0604030504040204" pitchFamily="50" charset="-128"/>
              <a:cs typeface="Times New Roman" panose="02020603050405020304" pitchFamily="18" charset="0"/>
            </a:endParaRPr>
          </a:p>
          <a:p>
            <a:pPr marL="742950" lvl="1" indent="-285750" defTabSz="957588" fontAlgn="auto">
              <a:lnSpc>
                <a:spcPts val="1708"/>
              </a:lnSpc>
              <a:spcBef>
                <a:spcPts val="0"/>
              </a:spcBef>
              <a:spcAft>
                <a:spcPts val="0"/>
              </a:spcAft>
              <a:buFont typeface="Wingdings" panose="05000000000000000000" pitchFamily="2" charset="2"/>
              <a:buChar char="ü"/>
              <a:tabLst>
                <a:tab pos="1523840" algn="l"/>
              </a:tabLst>
              <a:defRPr/>
            </a:pPr>
            <a:r>
              <a:rPr lang="en-US" altLang="ja-JP" sz="1400" b="1" u="sng" dirty="0" smtClean="0">
                <a:solidFill>
                  <a:schemeClr val="tx1"/>
                </a:solidFill>
                <a:effectLst/>
                <a:ea typeface="Meiryo UI" panose="020B0604030504040204" pitchFamily="50" charset="-128"/>
                <a:cs typeface="Times New Roman" panose="02020603050405020304" pitchFamily="18" charset="0"/>
              </a:rPr>
              <a:t>It has not been found that tritium from NPPs have an impact on health.</a:t>
            </a:r>
            <a:r>
              <a:rPr lang="en-US" altLang="ja-JP" sz="1400" dirty="0" smtClean="0">
                <a:solidFill>
                  <a:schemeClr val="tx1"/>
                </a:solidFill>
                <a:effectLst/>
                <a:ea typeface="Meiryo UI" panose="020B0604030504040204" pitchFamily="50" charset="-128"/>
                <a:cs typeface="Times New Roman" panose="02020603050405020304" pitchFamily="18" charset="0"/>
              </a:rPr>
              <a:t> </a:t>
            </a:r>
          </a:p>
          <a:p>
            <a:pPr marL="742950" lvl="1" indent="-285750" defTabSz="957588" fontAlgn="auto">
              <a:lnSpc>
                <a:spcPts val="1708"/>
              </a:lnSpc>
              <a:spcBef>
                <a:spcPts val="0"/>
              </a:spcBef>
              <a:spcAft>
                <a:spcPts val="0"/>
              </a:spcAft>
              <a:buFont typeface="Wingdings" panose="05000000000000000000" pitchFamily="2" charset="2"/>
              <a:buChar char="ü"/>
              <a:tabLst>
                <a:tab pos="1523840" algn="l"/>
              </a:tabLst>
              <a:defRPr/>
            </a:pPr>
            <a:r>
              <a:rPr lang="en-US" altLang="ja-JP" sz="1400" dirty="0">
                <a:solidFill>
                  <a:prstClr val="black"/>
                </a:solidFill>
                <a:ea typeface="Meiryo UI" panose="020B0604030504040204" pitchFamily="50" charset="-128"/>
                <a:cs typeface="Times New Roman" panose="02020603050405020304" pitchFamily="18" charset="0"/>
              </a:rPr>
              <a:t>The amount of tritium, which is </a:t>
            </a:r>
            <a:r>
              <a:rPr lang="en-US" altLang="ja-JP" sz="1400" u="sng" dirty="0">
                <a:solidFill>
                  <a:prstClr val="black"/>
                </a:solidFill>
                <a:ea typeface="Meiryo UI" panose="020B0604030504040204" pitchFamily="50" charset="-128"/>
                <a:cs typeface="Times New Roman" panose="02020603050405020304" pitchFamily="18" charset="0"/>
              </a:rPr>
              <a:t>generated at domestic nuclear power plants (NPPs) and released </a:t>
            </a:r>
            <a:r>
              <a:rPr lang="en-US" altLang="ja-JP" sz="1400" u="sng" dirty="0" smtClean="0">
                <a:solidFill>
                  <a:prstClr val="black"/>
                </a:solidFill>
                <a:ea typeface="Meiryo UI" panose="020B0604030504040204" pitchFamily="50" charset="-128"/>
                <a:cs typeface="Times New Roman" panose="02020603050405020304" pitchFamily="18" charset="0"/>
              </a:rPr>
              <a:t>into </a:t>
            </a:r>
            <a:r>
              <a:rPr lang="en-US" altLang="ja-JP" sz="1400" u="sng" dirty="0">
                <a:solidFill>
                  <a:prstClr val="black"/>
                </a:solidFill>
                <a:ea typeface="Meiryo UI" panose="020B0604030504040204" pitchFamily="50" charset="-128"/>
                <a:cs typeface="Times New Roman" panose="02020603050405020304" pitchFamily="18" charset="0"/>
              </a:rPr>
              <a:t>the sea</a:t>
            </a:r>
            <a:r>
              <a:rPr lang="en-US" altLang="ja-JP" sz="1400" dirty="0">
                <a:solidFill>
                  <a:prstClr val="black"/>
                </a:solidFill>
                <a:ea typeface="Meiryo UI" panose="020B0604030504040204" pitchFamily="50" charset="-128"/>
                <a:cs typeface="Times New Roman" panose="02020603050405020304" pitchFamily="18" charset="0"/>
              </a:rPr>
              <a:t> annually*, is around </a:t>
            </a:r>
            <a:r>
              <a:rPr lang="en-US" altLang="ja-JP" sz="1400" u="sng" dirty="0">
                <a:solidFill>
                  <a:prstClr val="black"/>
                </a:solidFill>
                <a:ea typeface="Meiryo UI" panose="020B0604030504040204" pitchFamily="50" charset="-128"/>
                <a:cs typeface="Times New Roman" panose="02020603050405020304" pitchFamily="18" charset="0"/>
              </a:rPr>
              <a:t>1.7 times as much as that of tritium found in annual precipitation in Japan</a:t>
            </a:r>
            <a:r>
              <a:rPr lang="en-US" altLang="ja-JP" sz="1400" dirty="0">
                <a:solidFill>
                  <a:prstClr val="black"/>
                </a:solidFill>
                <a:ea typeface="Meiryo UI" panose="020B0604030504040204" pitchFamily="50" charset="-128"/>
                <a:cs typeface="Times New Roman" panose="02020603050405020304" pitchFamily="18" charset="0"/>
              </a:rPr>
              <a:t>.     </a:t>
            </a:r>
            <a:r>
              <a:rPr lang="en-US" altLang="ja-JP" sz="1050" dirty="0">
                <a:solidFill>
                  <a:prstClr val="black"/>
                </a:solidFill>
                <a:ea typeface="Meiryo UI" panose="020B0604030504040204" pitchFamily="50" charset="-128"/>
                <a:cs typeface="Times New Roman" panose="02020603050405020304" pitchFamily="18" charset="0"/>
              </a:rPr>
              <a:t>(* 5 year average before 2011</a:t>
            </a:r>
            <a:r>
              <a:rPr lang="en-US" altLang="ja-JP" sz="1050" dirty="0" smtClean="0">
                <a:solidFill>
                  <a:prstClr val="black"/>
                </a:solidFill>
                <a:ea typeface="Meiryo UI" panose="020B0604030504040204" pitchFamily="50" charset="-128"/>
                <a:cs typeface="Times New Roman" panose="02020603050405020304" pitchFamily="18" charset="0"/>
              </a:rPr>
              <a:t>)</a:t>
            </a:r>
            <a:endParaRPr lang="en-US" altLang="ja-JP" sz="1400" dirty="0">
              <a:solidFill>
                <a:prstClr val="black"/>
              </a:solidFill>
              <a:ea typeface="Meiryo UI" panose="020B0604030504040204" pitchFamily="50" charset="-128"/>
              <a:cs typeface="Times New Roman" panose="02020603050405020304" pitchFamily="18" charset="0"/>
            </a:endParaRPr>
          </a:p>
        </p:txBody>
      </p:sp>
      <p:sp>
        <p:nvSpPr>
          <p:cNvPr id="35" name="テキスト ボックス 34"/>
          <p:cNvSpPr txBox="1"/>
          <p:nvPr/>
        </p:nvSpPr>
        <p:spPr>
          <a:xfrm>
            <a:off x="2366976" y="4721630"/>
            <a:ext cx="662721" cy="400835"/>
          </a:xfrm>
          <a:prstGeom prst="rect">
            <a:avLst/>
          </a:prstGeom>
          <a:solidFill>
            <a:schemeClr val="bg1"/>
          </a:solidFill>
          <a:ln>
            <a:noFill/>
          </a:ln>
        </p:spPr>
        <p:txBody>
          <a:bodyPr wrap="square" lIns="0" tIns="0" rIns="0" bIns="0" rtlCol="0" anchor="ctr">
            <a:noAutofit/>
          </a:bodyPr>
          <a:lstStyle/>
          <a:p>
            <a:pPr algn="ctr">
              <a:lnSpc>
                <a:spcPct val="70000"/>
              </a:lnSpc>
            </a:pPr>
            <a:r>
              <a:rPr lang="en-US" altLang="ja-JP" sz="1000" dirty="0" smtClean="0">
                <a:latin typeface="+mn-lt"/>
                <a:cs typeface="Times New Roman" panose="02020603050405020304" pitchFamily="18" charset="0"/>
              </a:rPr>
              <a:t>Precipitation (Chiba)</a:t>
            </a:r>
            <a:endParaRPr lang="en-US" altLang="ja-JP" sz="1000" dirty="0">
              <a:latin typeface="+mn-lt"/>
              <a:cs typeface="Times New Roman" panose="02020603050405020304" pitchFamily="18" charset="0"/>
            </a:endParaRPr>
          </a:p>
        </p:txBody>
      </p:sp>
      <p:sp>
        <p:nvSpPr>
          <p:cNvPr id="36" name="テキスト ボックス 35"/>
          <p:cNvSpPr txBox="1"/>
          <p:nvPr/>
        </p:nvSpPr>
        <p:spPr>
          <a:xfrm>
            <a:off x="3098240" y="4730066"/>
            <a:ext cx="662721" cy="400835"/>
          </a:xfrm>
          <a:prstGeom prst="rect">
            <a:avLst/>
          </a:prstGeom>
          <a:solidFill>
            <a:schemeClr val="bg1"/>
          </a:solidFill>
          <a:ln>
            <a:noFill/>
          </a:ln>
        </p:spPr>
        <p:txBody>
          <a:bodyPr wrap="square" lIns="0" tIns="0" rIns="0" bIns="0" rtlCol="0" anchor="ctr">
            <a:noAutofit/>
          </a:bodyPr>
          <a:lstStyle/>
          <a:p>
            <a:pPr algn="ctr">
              <a:lnSpc>
                <a:spcPct val="70000"/>
              </a:lnSpc>
            </a:pPr>
            <a:r>
              <a:rPr lang="en-US" altLang="ja-JP" sz="1000" dirty="0" smtClean="0">
                <a:latin typeface="+mn-lt"/>
                <a:cs typeface="Times New Roman" panose="02020603050405020304" pitchFamily="18" charset="0"/>
              </a:rPr>
              <a:t>Tap water (Fukushima)</a:t>
            </a:r>
            <a:endParaRPr lang="en-US" altLang="ja-JP" sz="1000" dirty="0">
              <a:latin typeface="+mn-lt"/>
              <a:cs typeface="Times New Roman" panose="02020603050405020304" pitchFamily="18" charset="0"/>
            </a:endParaRPr>
          </a:p>
        </p:txBody>
      </p:sp>
      <p:sp>
        <p:nvSpPr>
          <p:cNvPr id="37" name="テキスト ボックス 36"/>
          <p:cNvSpPr txBox="1"/>
          <p:nvPr/>
        </p:nvSpPr>
        <p:spPr>
          <a:xfrm>
            <a:off x="3927512" y="4749141"/>
            <a:ext cx="932232" cy="400835"/>
          </a:xfrm>
          <a:prstGeom prst="rect">
            <a:avLst/>
          </a:prstGeom>
          <a:solidFill>
            <a:schemeClr val="bg1"/>
          </a:solidFill>
          <a:ln>
            <a:noFill/>
          </a:ln>
        </p:spPr>
        <p:txBody>
          <a:bodyPr wrap="square" lIns="0" tIns="0" rIns="0" bIns="0" rtlCol="0" anchor="ctr">
            <a:noAutofit/>
          </a:bodyPr>
          <a:lstStyle/>
          <a:p>
            <a:pPr algn="ctr">
              <a:lnSpc>
                <a:spcPct val="70000"/>
              </a:lnSpc>
            </a:pPr>
            <a:r>
              <a:rPr lang="en-US" altLang="ja-JP" sz="1000" dirty="0" smtClean="0">
                <a:latin typeface="+mn-lt"/>
                <a:cs typeface="Times New Roman" panose="02020603050405020304" pitchFamily="18" charset="0"/>
              </a:rPr>
              <a:t>River, lake and marsh water</a:t>
            </a:r>
          </a:p>
          <a:p>
            <a:pPr algn="ctr">
              <a:lnSpc>
                <a:spcPct val="70000"/>
              </a:lnSpc>
            </a:pPr>
            <a:r>
              <a:rPr lang="en-US" altLang="ja-JP" sz="1000" dirty="0" smtClean="0">
                <a:latin typeface="+mn-lt"/>
                <a:cs typeface="Times New Roman" panose="02020603050405020304" pitchFamily="18" charset="0"/>
              </a:rPr>
              <a:t>(Fukushima)</a:t>
            </a:r>
            <a:endParaRPr lang="en-US" altLang="ja-JP" sz="1000" dirty="0">
              <a:latin typeface="+mn-lt"/>
              <a:cs typeface="Times New Roman" panose="02020603050405020304" pitchFamily="18" charset="0"/>
            </a:endParaRPr>
          </a:p>
        </p:txBody>
      </p:sp>
      <p:sp>
        <p:nvSpPr>
          <p:cNvPr id="38" name="スライド番号プレースホルダー 4"/>
          <p:cNvSpPr txBox="1">
            <a:spLocks/>
          </p:cNvSpPr>
          <p:nvPr/>
        </p:nvSpPr>
        <p:spPr>
          <a:xfrm>
            <a:off x="7579417" y="6463353"/>
            <a:ext cx="231140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r>
              <a:rPr lang="en-US" altLang="ja-JP" dirty="0" smtClean="0"/>
              <a:t>21</a:t>
            </a:r>
            <a:endParaRPr lang="ja-JP" altLang="en-US" dirty="0"/>
          </a:p>
        </p:txBody>
      </p:sp>
    </p:spTree>
    <p:extLst>
      <p:ext uri="{BB962C8B-B14F-4D97-AF65-F5344CB8AC3E}">
        <p14:creationId xmlns:p14="http://schemas.microsoft.com/office/powerpoint/2010/main" val="1079472271"/>
      </p:ext>
    </p:extLst>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テキスト ボックス 18"/>
          <p:cNvSpPr txBox="1"/>
          <p:nvPr/>
        </p:nvSpPr>
        <p:spPr>
          <a:xfrm>
            <a:off x="0" y="8711"/>
            <a:ext cx="9906000" cy="380437"/>
          </a:xfrm>
          <a:prstGeom prst="rect">
            <a:avLst/>
          </a:prstGeom>
          <a:solidFill>
            <a:srgbClr val="0098D0"/>
          </a:solidFill>
          <a:ln>
            <a:noFill/>
          </a:ln>
          <a:extLst/>
        </p:spPr>
        <p:txBody>
          <a:bodyPr wrap="square" lIns="35979" tIns="35979" rIns="35979" bIns="35979">
            <a:spAutoFit/>
          </a:bodyPr>
          <a:lstStyle>
            <a:defPPr>
              <a:defRPr lang="ja-JP"/>
            </a:defPPr>
            <a:lvl1pPr marL="84138" indent="-84138" algn="ctr" defTabSz="954088">
              <a:spcBef>
                <a:spcPct val="50000"/>
              </a:spcBef>
              <a:defRPr sz="2400" b="1">
                <a:solidFill>
                  <a:srgbClr val="FFFFFF"/>
                </a:solidFill>
                <a:latin typeface="Tahoma" pitchFamily="34" charset="0"/>
              </a:defRPr>
            </a:lvl1pPr>
          </a:lstStyle>
          <a:p>
            <a:pPr fontAlgn="auto">
              <a:spcAft>
                <a:spcPts val="0"/>
              </a:spcAft>
            </a:pPr>
            <a:r>
              <a:rPr lang="en-US" altLang="ja-JP" sz="1800" dirty="0">
                <a:solidFill>
                  <a:prstClr val="white"/>
                </a:solidFill>
                <a:latin typeface="Meiryo UI" panose="020B0604030504040204" pitchFamily="50" charset="-128"/>
                <a:ea typeface="Meiryo UI" panose="020B0604030504040204" pitchFamily="50" charset="-128"/>
                <a:cs typeface="Times New Roman" panose="02020603050405020304" pitchFamily="18" charset="0"/>
              </a:rPr>
              <a:t>[</a:t>
            </a:r>
            <a:r>
              <a:rPr lang="en-US" altLang="ja-JP" sz="1800" dirty="0" smtClean="0">
                <a:solidFill>
                  <a:prstClr val="white"/>
                </a:solidFill>
                <a:latin typeface="Meiryo UI" panose="020B0604030504040204" pitchFamily="50" charset="-128"/>
                <a:ea typeface="Meiryo UI" panose="020B0604030504040204" pitchFamily="50" charset="-128"/>
                <a:cs typeface="Times New Roman" panose="02020603050405020304" pitchFamily="18" charset="0"/>
              </a:rPr>
              <a:t>Ref. </a:t>
            </a:r>
            <a:r>
              <a:rPr lang="en-US" altLang="ja-JP" sz="1800" dirty="0" smtClean="0">
                <a:solidFill>
                  <a:prstClr val="white"/>
                </a:solidFill>
                <a:latin typeface="Meiryo UI" panose="020B0604030504040204" pitchFamily="50" charset="-128"/>
                <a:ea typeface="Meiryo UI" panose="020B0604030504040204" pitchFamily="50" charset="-128"/>
                <a:cs typeface="Times New Roman" panose="02020603050405020304" pitchFamily="18" charset="0"/>
              </a:rPr>
              <a:t>9]</a:t>
            </a:r>
            <a:r>
              <a:rPr lang="en-US" altLang="ja-JP" sz="1800" dirty="0" smtClean="0">
                <a:latin typeface="Meiryo UI" panose="020B0604030504040204" pitchFamily="50" charset="-128"/>
                <a:ea typeface="Meiryo UI" panose="020B0604030504040204" pitchFamily="50" charset="-128"/>
                <a:cs typeface="Times New Roman" panose="02020603050405020304" pitchFamily="18" charset="0"/>
              </a:rPr>
              <a:t> </a:t>
            </a:r>
            <a:r>
              <a:rPr lang="en-US" altLang="ja-JP" sz="18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Impact </a:t>
            </a:r>
            <a:r>
              <a:rPr lang="en-US" altLang="ja-JP" sz="18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assessment </a:t>
            </a:r>
            <a:r>
              <a:rPr lang="en-US" altLang="ja-JP" sz="20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–UNSCEAR Model* - </a:t>
            </a:r>
            <a:endParaRPr lang="en-US" altLang="ja-JP" sz="18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正方形/長方形 6"/>
          <p:cNvSpPr/>
          <p:nvPr/>
        </p:nvSpPr>
        <p:spPr>
          <a:xfrm>
            <a:off x="41248" y="389148"/>
            <a:ext cx="9695582" cy="6794168"/>
          </a:xfrm>
          <a:prstGeom prst="rect">
            <a:avLst/>
          </a:prstGeom>
        </p:spPr>
        <p:txBody>
          <a:bodyPr wrap="square">
            <a:spAutoFit/>
          </a:bodyPr>
          <a:lstStyle/>
          <a:p>
            <a:pPr marL="342900" indent="-342900">
              <a:lnSpc>
                <a:spcPts val="2300"/>
              </a:lnSpc>
              <a:spcBef>
                <a:spcPts val="1200"/>
              </a:spcBef>
              <a:buFont typeface="Wingdings" panose="05000000000000000000" pitchFamily="2" charset="2"/>
              <a:buChar char="l"/>
            </a:pPr>
            <a:r>
              <a:rPr lang="en-US" altLang="ja-JP" sz="2000" b="1" u="sng" kern="100" dirty="0" smtClean="0">
                <a:effectLst/>
                <a:latin typeface="+mn-lt"/>
                <a:ea typeface="Meiryo UI" panose="020B0604030504040204" pitchFamily="50" charset="-128"/>
                <a:cs typeface="Times New Roman" panose="02020603050405020304" pitchFamily="18" charset="0"/>
              </a:rPr>
              <a:t>UNSCEAR Model* </a:t>
            </a:r>
            <a:r>
              <a:rPr lang="en-US" altLang="ja-JP" dirty="0" smtClean="0">
                <a:solidFill>
                  <a:prstClr val="black"/>
                </a:solidFill>
                <a:latin typeface="Calibri" panose="020F0502020204030204"/>
              </a:rPr>
              <a:t> </a:t>
            </a:r>
            <a:endParaRPr lang="en-US" altLang="ja-JP" dirty="0">
              <a:solidFill>
                <a:prstClr val="black"/>
              </a:solidFill>
              <a:latin typeface="Calibri" panose="020F0502020204030204"/>
            </a:endParaRPr>
          </a:p>
          <a:p>
            <a:pPr marL="352425" lvl="0" indent="268288">
              <a:buFont typeface="Wingdings" panose="05000000000000000000" pitchFamily="2" charset="2"/>
              <a:buChar char="Ø"/>
              <a:tabLst>
                <a:tab pos="989013" algn="l"/>
              </a:tabLst>
            </a:pPr>
            <a:r>
              <a:rPr lang="en-US" altLang="ja-JP" sz="1600" kern="100" dirty="0" smtClean="0">
                <a:latin typeface="Calibri" panose="020F0502020204030204"/>
                <a:ea typeface="Meiryo UI" panose="020B0604030504040204" pitchFamily="50" charset="-128"/>
                <a:cs typeface="Times New Roman" panose="02020603050405020304" pitchFamily="18" charset="0"/>
              </a:rPr>
              <a:t>Made for public exposure assessment in the case of radionuclides discharge, both to the air and into the sea, </a:t>
            </a:r>
          </a:p>
          <a:p>
            <a:pPr marL="352425" lvl="0">
              <a:tabLst>
                <a:tab pos="989013" algn="l"/>
              </a:tabLst>
            </a:pPr>
            <a:r>
              <a:rPr lang="en-US" altLang="ja-JP" sz="1600" kern="100" dirty="0">
                <a:latin typeface="Calibri" panose="020F0502020204030204"/>
                <a:ea typeface="Meiryo UI" panose="020B0604030504040204" pitchFamily="50" charset="-128"/>
                <a:cs typeface="Times New Roman" panose="02020603050405020304" pitchFamily="18" charset="0"/>
              </a:rPr>
              <a:t> </a:t>
            </a:r>
            <a:r>
              <a:rPr lang="en-US" altLang="ja-JP" sz="1600" kern="100" dirty="0" smtClean="0">
                <a:latin typeface="Calibri" panose="020F0502020204030204"/>
                <a:ea typeface="Meiryo UI" panose="020B0604030504040204" pitchFamily="50" charset="-128"/>
                <a:cs typeface="Times New Roman" panose="02020603050405020304" pitchFamily="18" charset="0"/>
              </a:rPr>
              <a:t>     on the assumption that there has been constant discharge**.</a:t>
            </a:r>
          </a:p>
          <a:p>
            <a:pPr marL="352425" lvl="0">
              <a:tabLst>
                <a:tab pos="989013" algn="l"/>
              </a:tabLst>
            </a:pPr>
            <a:r>
              <a:rPr lang="en-US" altLang="ja-JP" sz="1400" kern="100" dirty="0">
                <a:solidFill>
                  <a:srgbClr val="0000FF"/>
                </a:solidFill>
                <a:latin typeface="Calibri" panose="020F0502020204030204"/>
                <a:ea typeface="Meiryo UI" panose="020B0604030504040204" pitchFamily="50" charset="-128"/>
                <a:cs typeface="Times New Roman" panose="02020603050405020304" pitchFamily="18" charset="0"/>
              </a:rPr>
              <a:t> </a:t>
            </a:r>
            <a:r>
              <a:rPr lang="en-US" altLang="ja-JP" sz="1400" kern="100" dirty="0" smtClean="0">
                <a:solidFill>
                  <a:srgbClr val="0000FF"/>
                </a:solidFill>
                <a:latin typeface="Calibri" panose="020F0502020204030204"/>
                <a:ea typeface="Meiryo UI" panose="020B0604030504040204" pitchFamily="50" charset="-128"/>
                <a:cs typeface="Times New Roman" panose="02020603050405020304" pitchFamily="18" charset="0"/>
              </a:rPr>
              <a:t>     * Re-assessment was made using national health and nutrition examination survey in Japan.</a:t>
            </a:r>
          </a:p>
          <a:p>
            <a:pPr marL="804863" lvl="0" indent="-452438">
              <a:tabLst>
                <a:tab pos="989013" algn="l"/>
              </a:tabLst>
            </a:pPr>
            <a:r>
              <a:rPr lang="en-US" altLang="ja-JP" sz="1600" kern="100" dirty="0">
                <a:latin typeface="Calibri" panose="020F0502020204030204"/>
                <a:ea typeface="Meiryo UI" panose="020B0604030504040204" pitchFamily="50" charset="-128"/>
                <a:cs typeface="Times New Roman" panose="02020603050405020304" pitchFamily="18" charset="0"/>
              </a:rPr>
              <a:t> </a:t>
            </a:r>
            <a:r>
              <a:rPr lang="en-US" altLang="ja-JP" sz="1600" kern="100" dirty="0" smtClean="0">
                <a:latin typeface="Calibri" panose="020F0502020204030204"/>
                <a:ea typeface="Meiryo UI" panose="020B0604030504040204" pitchFamily="50" charset="-128"/>
                <a:cs typeface="Times New Roman" panose="02020603050405020304" pitchFamily="18" charset="0"/>
              </a:rPr>
              <a:t>     </a:t>
            </a:r>
            <a:r>
              <a:rPr lang="en-US" altLang="ja-JP" sz="1400" kern="100" dirty="0" smtClean="0">
                <a:latin typeface="Calibri" panose="020F0502020204030204"/>
                <a:ea typeface="Meiryo UI" panose="020B0604030504040204" pitchFamily="50" charset="-128"/>
                <a:cs typeface="Times New Roman" panose="02020603050405020304" pitchFamily="18" charset="0"/>
              </a:rPr>
              <a:t>** assess the public exposure in the 100th year, on the assumption that there will be a continuous and constant discharge for 100 years</a:t>
            </a:r>
            <a:r>
              <a:rPr lang="en-US" altLang="ja-JP" sz="1600" kern="100" dirty="0" smtClean="0">
                <a:latin typeface="Calibri" panose="020F0502020204030204"/>
                <a:ea typeface="Meiryo UI" panose="020B0604030504040204" pitchFamily="50" charset="-128"/>
                <a:cs typeface="Times New Roman" panose="02020603050405020304" pitchFamily="18" charset="0"/>
              </a:rPr>
              <a:t> </a:t>
            </a:r>
            <a:endParaRPr lang="en-US" altLang="ja-JP" sz="1600" kern="100" dirty="0">
              <a:latin typeface="Calibri" panose="020F0502020204030204"/>
              <a:ea typeface="Meiryo UI" panose="020B0604030504040204" pitchFamily="50" charset="-128"/>
              <a:cs typeface="Times New Roman" panose="02020603050405020304" pitchFamily="18" charset="0"/>
            </a:endParaRPr>
          </a:p>
          <a:p>
            <a:pPr>
              <a:lnSpc>
                <a:spcPts val="2300"/>
              </a:lnSpc>
              <a:spcBef>
                <a:spcPts val="600"/>
              </a:spcBef>
            </a:pPr>
            <a:r>
              <a:rPr lang="en-US" altLang="ja-JP" sz="2000" b="1" kern="100" dirty="0" smtClean="0">
                <a:latin typeface="+mn-lt"/>
                <a:ea typeface="Meiryo UI" panose="020B0604030504040204" pitchFamily="50" charset="-128"/>
                <a:cs typeface="Times New Roman" panose="02020603050405020304" pitchFamily="18" charset="0"/>
              </a:rPr>
              <a:t>      </a:t>
            </a:r>
            <a:r>
              <a:rPr lang="en-US" altLang="ja-JP" sz="2000" b="1" u="sng" kern="100" dirty="0" smtClean="0">
                <a:latin typeface="+mn-lt"/>
                <a:ea typeface="Meiryo UI" panose="020B0604030504040204" pitchFamily="50" charset="-128"/>
                <a:cs typeface="Times New Roman" panose="02020603050405020304" pitchFamily="18" charset="0"/>
              </a:rPr>
              <a:t>[Case 1] Vapor release</a:t>
            </a:r>
            <a:endParaRPr lang="en-US" altLang="ja-JP" sz="2000" b="1" u="sng" kern="100" dirty="0">
              <a:latin typeface="+mn-lt"/>
              <a:ea typeface="Meiryo UI" panose="020B0604030504040204" pitchFamily="50" charset="-128"/>
              <a:cs typeface="Times New Roman" panose="02020603050405020304" pitchFamily="18" charset="0"/>
            </a:endParaRPr>
          </a:p>
          <a:p>
            <a:pPr marL="352425" lvl="0" indent="268288">
              <a:buFont typeface="Wingdings" panose="05000000000000000000" pitchFamily="2" charset="2"/>
              <a:buChar char="Ø"/>
              <a:tabLst>
                <a:tab pos="989013" algn="l"/>
              </a:tabLst>
            </a:pPr>
            <a:r>
              <a:rPr lang="en-US" altLang="ja-JP" sz="1400" kern="100" dirty="0">
                <a:solidFill>
                  <a:prstClr val="black"/>
                </a:solidFill>
                <a:latin typeface="Calibri" panose="020F0502020204030204"/>
                <a:ea typeface="Meiryo UI" panose="020B0604030504040204" pitchFamily="50" charset="-128"/>
                <a:cs typeface="Times New Roman" panose="02020603050405020304" pitchFamily="18" charset="0"/>
              </a:rPr>
              <a:t>Public exposure is calculated as </a:t>
            </a:r>
            <a:r>
              <a:rPr lang="en-US" altLang="ja-JP" sz="1400" kern="100" dirty="0" smtClean="0">
                <a:solidFill>
                  <a:prstClr val="black"/>
                </a:solidFill>
                <a:latin typeface="Calibri" panose="020F0502020204030204"/>
                <a:ea typeface="Meiryo UI" panose="020B0604030504040204" pitchFamily="50" charset="-128"/>
                <a:cs typeface="Times New Roman" panose="02020603050405020304" pitchFamily="18" charset="0"/>
              </a:rPr>
              <a:t>the </a:t>
            </a:r>
            <a:r>
              <a:rPr lang="en-US" altLang="ja-JP" sz="1400" dirty="0">
                <a:solidFill>
                  <a:prstClr val="black"/>
                </a:solidFill>
                <a:latin typeface="Calibri" panose="020F0502020204030204"/>
                <a:ea typeface="Meiryo UI" panose="020B0604030504040204" pitchFamily="50" charset="-128"/>
                <a:cs typeface="Times New Roman" panose="02020603050405020304" pitchFamily="18" charset="0"/>
              </a:rPr>
              <a:t>s</a:t>
            </a:r>
            <a:r>
              <a:rPr lang="en-US" altLang="ja-JP" sz="1400" dirty="0">
                <a:solidFill>
                  <a:prstClr val="black"/>
                </a:solidFill>
                <a:latin typeface="Calibri" panose="020F0502020204030204"/>
                <a:ea typeface="Meiryo UI" panose="020B0604030504040204" pitchFamily="50" charset="-128"/>
              </a:rPr>
              <a:t>um of external dose from the atmosphere and </a:t>
            </a:r>
            <a:r>
              <a:rPr lang="en-US" altLang="ja-JP" sz="1400" dirty="0" smtClean="0">
                <a:solidFill>
                  <a:prstClr val="black"/>
                </a:solidFill>
                <a:latin typeface="Calibri" panose="020F0502020204030204"/>
                <a:ea typeface="Meiryo UI" panose="020B0604030504040204" pitchFamily="50" charset="-128"/>
              </a:rPr>
              <a:t>soil, </a:t>
            </a:r>
            <a:r>
              <a:rPr lang="en-US" altLang="ja-JP" sz="1400" dirty="0">
                <a:solidFill>
                  <a:prstClr val="black"/>
                </a:solidFill>
                <a:latin typeface="Calibri" panose="020F0502020204030204"/>
                <a:ea typeface="Meiryo UI" panose="020B0604030504040204" pitchFamily="50" charset="-128"/>
              </a:rPr>
              <a:t>and internal dose from inhaling </a:t>
            </a:r>
            <a:r>
              <a:rPr lang="en-US" altLang="ja-JP" sz="1400" dirty="0" smtClean="0">
                <a:solidFill>
                  <a:prstClr val="black"/>
                </a:solidFill>
                <a:latin typeface="Calibri" panose="020F0502020204030204"/>
                <a:ea typeface="Meiryo UI" panose="020B0604030504040204" pitchFamily="50" charset="-128"/>
              </a:rPr>
              <a:t>  </a:t>
            </a:r>
          </a:p>
          <a:p>
            <a:pPr marL="352425" lvl="0">
              <a:tabLst>
                <a:tab pos="989013" algn="l"/>
              </a:tabLst>
            </a:pPr>
            <a:r>
              <a:rPr lang="en-US" altLang="ja-JP" sz="1400" dirty="0">
                <a:solidFill>
                  <a:prstClr val="black"/>
                </a:solidFill>
                <a:latin typeface="Calibri" panose="020F0502020204030204"/>
                <a:ea typeface="Meiryo UI" panose="020B0604030504040204" pitchFamily="50" charset="-128"/>
              </a:rPr>
              <a:t> </a:t>
            </a:r>
            <a:r>
              <a:rPr lang="en-US" altLang="ja-JP" sz="1400" dirty="0" smtClean="0">
                <a:solidFill>
                  <a:prstClr val="black"/>
                </a:solidFill>
                <a:latin typeface="Calibri" panose="020F0502020204030204"/>
                <a:ea typeface="Meiryo UI" panose="020B0604030504040204" pitchFamily="50" charset="-128"/>
              </a:rPr>
              <a:t>   the </a:t>
            </a:r>
            <a:r>
              <a:rPr lang="en-US" altLang="ja-JP" sz="1400" dirty="0">
                <a:solidFill>
                  <a:prstClr val="black"/>
                </a:solidFill>
                <a:latin typeface="Calibri" panose="020F0502020204030204"/>
                <a:ea typeface="Meiryo UI" panose="020B0604030504040204" pitchFamily="50" charset="-128"/>
              </a:rPr>
              <a:t>air and ingesting terrestrial life (at 5km points </a:t>
            </a:r>
            <a:r>
              <a:rPr lang="en-US" altLang="ja-JP" sz="1400" dirty="0" smtClean="0">
                <a:solidFill>
                  <a:prstClr val="black"/>
                </a:solidFill>
                <a:latin typeface="Calibri" panose="020F0502020204030204"/>
                <a:ea typeface="Meiryo UI" panose="020B0604030504040204" pitchFamily="50" charset="-128"/>
              </a:rPr>
              <a:t>off the leeward side of </a:t>
            </a:r>
            <a:r>
              <a:rPr lang="en-US" altLang="ja-JP" sz="1400" dirty="0">
                <a:solidFill>
                  <a:prstClr val="black"/>
                </a:solidFill>
                <a:latin typeface="Calibri" panose="020F0502020204030204"/>
                <a:ea typeface="Meiryo UI" panose="020B0604030504040204" pitchFamily="50" charset="-128"/>
              </a:rPr>
              <a:t>the FDNPS</a:t>
            </a:r>
            <a:r>
              <a:rPr lang="en-US" altLang="ja-JP" sz="1400" dirty="0" smtClean="0">
                <a:solidFill>
                  <a:prstClr val="black"/>
                </a:solidFill>
                <a:latin typeface="Calibri" panose="020F0502020204030204"/>
                <a:ea typeface="Meiryo UI" panose="020B0604030504040204" pitchFamily="50" charset="-128"/>
              </a:rPr>
              <a:t>).</a:t>
            </a:r>
            <a:endParaRPr lang="en-US" altLang="ja-JP" sz="1400" dirty="0">
              <a:solidFill>
                <a:prstClr val="black"/>
              </a:solidFill>
              <a:latin typeface="Calibri" panose="020F0502020204030204"/>
              <a:ea typeface="Meiryo UI" panose="020B0604030504040204" pitchFamily="50" charset="-128"/>
            </a:endParaRPr>
          </a:p>
          <a:p>
            <a:pPr marL="1095375" lvl="1" indent="-285750">
              <a:buFontTx/>
              <a:buChar char="-"/>
              <a:tabLst>
                <a:tab pos="989013" algn="l"/>
              </a:tabLst>
            </a:pPr>
            <a:r>
              <a:rPr lang="en-US" altLang="ja-JP" sz="1400" dirty="0">
                <a:solidFill>
                  <a:prstClr val="black"/>
                </a:solidFill>
                <a:latin typeface="Calibri" panose="020F0502020204030204"/>
                <a:ea typeface="Meiryo UI" panose="020B0604030504040204" pitchFamily="50" charset="-128"/>
              </a:rPr>
              <a:t>Rate of the time staying outside:	0.2</a:t>
            </a:r>
          </a:p>
          <a:p>
            <a:pPr marL="1095375" lvl="1" indent="-285750">
              <a:buFontTx/>
              <a:buChar char="-"/>
              <a:tabLst>
                <a:tab pos="989013" algn="l"/>
              </a:tabLst>
            </a:pPr>
            <a:r>
              <a:rPr lang="en-US" altLang="ja-JP" sz="1400" dirty="0">
                <a:solidFill>
                  <a:prstClr val="black"/>
                </a:solidFill>
                <a:latin typeface="Calibri" panose="020F0502020204030204"/>
                <a:ea typeface="Meiryo UI" panose="020B0604030504040204" pitchFamily="50" charset="-128"/>
              </a:rPr>
              <a:t>R</a:t>
            </a:r>
            <a:r>
              <a:rPr lang="en-US" altLang="ja-JP" sz="1400" dirty="0" smtClean="0">
                <a:solidFill>
                  <a:prstClr val="black"/>
                </a:solidFill>
                <a:latin typeface="Calibri" panose="020F0502020204030204"/>
                <a:ea typeface="Meiryo UI" panose="020B0604030504040204" pitchFamily="50" charset="-128"/>
              </a:rPr>
              <a:t>ate </a:t>
            </a:r>
            <a:r>
              <a:rPr lang="en-US" altLang="ja-JP" sz="1400" dirty="0">
                <a:solidFill>
                  <a:prstClr val="black"/>
                </a:solidFill>
                <a:latin typeface="Calibri" panose="020F0502020204030204"/>
                <a:ea typeface="Meiryo UI" panose="020B0604030504040204" pitchFamily="50" charset="-128"/>
              </a:rPr>
              <a:t>of the local </a:t>
            </a:r>
            <a:r>
              <a:rPr lang="en-US" altLang="ja-JP" sz="1400" dirty="0" smtClean="0">
                <a:solidFill>
                  <a:prstClr val="black"/>
                </a:solidFill>
                <a:latin typeface="Calibri" panose="020F0502020204030204"/>
                <a:ea typeface="Meiryo UI" panose="020B0604030504040204" pitchFamily="50" charset="-128"/>
              </a:rPr>
              <a:t>terrestrial </a:t>
            </a:r>
            <a:r>
              <a:rPr lang="en-US" altLang="ja-JP" sz="1400" dirty="0">
                <a:solidFill>
                  <a:prstClr val="black"/>
                </a:solidFill>
                <a:latin typeface="Calibri" panose="020F0502020204030204"/>
                <a:ea typeface="Meiryo UI" panose="020B0604030504040204" pitchFamily="50" charset="-128"/>
              </a:rPr>
              <a:t>food:	0.25</a:t>
            </a:r>
          </a:p>
          <a:p>
            <a:pPr marL="1095375" lvl="1" indent="-285750">
              <a:buFontTx/>
              <a:buChar char="-"/>
              <a:tabLst>
                <a:tab pos="989013" algn="l"/>
              </a:tabLst>
            </a:pPr>
            <a:r>
              <a:rPr lang="en-US" altLang="ja-JP" sz="1400" dirty="0">
                <a:solidFill>
                  <a:prstClr val="black"/>
                </a:solidFill>
                <a:latin typeface="Calibri" panose="020F0502020204030204"/>
                <a:ea typeface="Meiryo UI" panose="020B0604030504040204" pitchFamily="50" charset="-128"/>
              </a:rPr>
              <a:t>Amount of Food consumption per person (kg/year</a:t>
            </a:r>
            <a:r>
              <a:rPr lang="en-US" altLang="ja-JP" sz="1400" dirty="0" smtClean="0">
                <a:solidFill>
                  <a:prstClr val="black"/>
                </a:solidFill>
                <a:latin typeface="Calibri" panose="020F0502020204030204"/>
                <a:ea typeface="Meiryo UI" panose="020B0604030504040204" pitchFamily="50" charset="-128"/>
              </a:rPr>
              <a:t>): </a:t>
            </a:r>
            <a:r>
              <a:rPr lang="en-US" altLang="ja-JP" sz="1400" dirty="0" smtClean="0">
                <a:solidFill>
                  <a:srgbClr val="0000FF"/>
                </a:solidFill>
                <a:latin typeface="Calibri" panose="020F0502020204030204"/>
                <a:ea typeface="Meiryo UI" panose="020B0604030504040204" pitchFamily="50" charset="-128"/>
              </a:rPr>
              <a:t>Japan</a:t>
            </a:r>
            <a:r>
              <a:rPr lang="en-US" altLang="ja-JP" sz="1400" dirty="0" smtClean="0">
                <a:solidFill>
                  <a:prstClr val="black"/>
                </a:solidFill>
                <a:latin typeface="Calibri" panose="020F0502020204030204"/>
                <a:ea typeface="Meiryo UI" panose="020B0604030504040204" pitchFamily="50" charset="-128"/>
              </a:rPr>
              <a:t> (Ref: </a:t>
            </a:r>
            <a:r>
              <a:rPr lang="en-US" altLang="ja-JP" sz="1400" dirty="0" err="1" smtClean="0">
                <a:solidFill>
                  <a:prstClr val="black"/>
                </a:solidFill>
                <a:latin typeface="Calibri" panose="020F0502020204030204"/>
                <a:ea typeface="Meiryo UI" panose="020B0604030504040204" pitchFamily="50" charset="-128"/>
              </a:rPr>
              <a:t>Asia+Pacific</a:t>
            </a:r>
            <a:r>
              <a:rPr lang="en-US" altLang="ja-JP" sz="1400" dirty="0" smtClean="0">
                <a:solidFill>
                  <a:prstClr val="black"/>
                </a:solidFill>
                <a:latin typeface="Calibri" panose="020F0502020204030204"/>
                <a:ea typeface="Meiryo UI" panose="020B0604030504040204" pitchFamily="50" charset="-128"/>
              </a:rPr>
              <a:t>) (Grains </a:t>
            </a:r>
            <a:r>
              <a:rPr lang="en-US" altLang="ja-JP" sz="1400" dirty="0" smtClean="0">
                <a:solidFill>
                  <a:srgbClr val="0000FF"/>
                </a:solidFill>
                <a:latin typeface="Calibri" panose="020F0502020204030204"/>
                <a:ea typeface="Meiryo UI" panose="020B0604030504040204" pitchFamily="50" charset="-128"/>
              </a:rPr>
              <a:t>155</a:t>
            </a:r>
            <a:r>
              <a:rPr lang="en-US" altLang="ja-JP" sz="1400" dirty="0" smtClean="0">
                <a:solidFill>
                  <a:prstClr val="black"/>
                </a:solidFill>
                <a:latin typeface="Calibri" panose="020F0502020204030204"/>
                <a:ea typeface="Meiryo UI" panose="020B0604030504040204" pitchFamily="50" charset="-128"/>
              </a:rPr>
              <a:t> (141.5), </a:t>
            </a:r>
            <a:r>
              <a:rPr lang="en-US" altLang="ja-JP" sz="1400" dirty="0">
                <a:solidFill>
                  <a:prstClr val="black"/>
                </a:solidFill>
                <a:latin typeface="Calibri" panose="020F0502020204030204"/>
                <a:ea typeface="Meiryo UI" panose="020B0604030504040204" pitchFamily="50" charset="-128"/>
              </a:rPr>
              <a:t>Plants/Fruits </a:t>
            </a:r>
            <a:r>
              <a:rPr lang="en-US" altLang="ja-JP" sz="1400" dirty="0" smtClean="0">
                <a:solidFill>
                  <a:srgbClr val="0000FF"/>
                </a:solidFill>
                <a:latin typeface="Calibri" panose="020F0502020204030204"/>
                <a:ea typeface="Meiryo UI" panose="020B0604030504040204" pitchFamily="50" charset="-128"/>
              </a:rPr>
              <a:t>188</a:t>
            </a:r>
            <a:r>
              <a:rPr lang="en-US" altLang="ja-JP" sz="1400" dirty="0" smtClean="0">
                <a:solidFill>
                  <a:prstClr val="black"/>
                </a:solidFill>
                <a:latin typeface="Calibri" panose="020F0502020204030204"/>
                <a:ea typeface="Meiryo UI" panose="020B0604030504040204" pitchFamily="50" charset="-128"/>
              </a:rPr>
              <a:t> (240.8), </a:t>
            </a:r>
            <a:r>
              <a:rPr lang="en-US" altLang="ja-JP" sz="1400" dirty="0">
                <a:solidFill>
                  <a:prstClr val="black"/>
                </a:solidFill>
                <a:latin typeface="Calibri" panose="020F0502020204030204"/>
                <a:ea typeface="Meiryo UI" panose="020B0604030504040204" pitchFamily="50" charset="-128"/>
              </a:rPr>
              <a:t>Mild/Dairy products </a:t>
            </a:r>
            <a:r>
              <a:rPr lang="en-US" altLang="ja-JP" sz="1400" dirty="0" smtClean="0">
                <a:solidFill>
                  <a:srgbClr val="0000FF"/>
                </a:solidFill>
                <a:latin typeface="Calibri" panose="020F0502020204030204"/>
                <a:ea typeface="Meiryo UI" panose="020B0604030504040204" pitchFamily="50" charset="-128"/>
              </a:rPr>
              <a:t>41.8</a:t>
            </a:r>
            <a:r>
              <a:rPr lang="en-US" altLang="ja-JP" sz="1400" dirty="0" smtClean="0">
                <a:solidFill>
                  <a:prstClr val="black"/>
                </a:solidFill>
                <a:latin typeface="Calibri" panose="020F0502020204030204"/>
                <a:ea typeface="Meiryo UI" panose="020B0604030504040204" pitchFamily="50" charset="-128"/>
              </a:rPr>
              <a:t> (44.5), </a:t>
            </a:r>
            <a:r>
              <a:rPr lang="en-US" altLang="ja-JP" sz="1400" dirty="0">
                <a:solidFill>
                  <a:prstClr val="black"/>
                </a:solidFill>
                <a:latin typeface="Calibri" panose="020F0502020204030204"/>
                <a:ea typeface="Meiryo UI" panose="020B0604030504040204" pitchFamily="50" charset="-128"/>
              </a:rPr>
              <a:t>Meat/Internal organs </a:t>
            </a:r>
            <a:r>
              <a:rPr lang="en-US" altLang="ja-JP" sz="1400" dirty="0" smtClean="0">
                <a:solidFill>
                  <a:srgbClr val="0000FF"/>
                </a:solidFill>
                <a:latin typeface="Calibri" panose="020F0502020204030204"/>
                <a:ea typeface="Meiryo UI" panose="020B0604030504040204" pitchFamily="50" charset="-128"/>
              </a:rPr>
              <a:t>35.4</a:t>
            </a:r>
            <a:r>
              <a:rPr lang="en-US" altLang="ja-JP" sz="1400" dirty="0" smtClean="0">
                <a:solidFill>
                  <a:prstClr val="black"/>
                </a:solidFill>
                <a:latin typeface="Calibri" panose="020F0502020204030204"/>
                <a:ea typeface="Meiryo UI" panose="020B0604030504040204" pitchFamily="50" charset="-128"/>
              </a:rPr>
              <a:t>(29.5)) </a:t>
            </a:r>
            <a:endParaRPr lang="en-US" altLang="ja-JP" sz="1600" kern="100" dirty="0" smtClean="0">
              <a:latin typeface="Calibri" panose="020F0502020204030204"/>
              <a:ea typeface="Meiryo UI" panose="020B0604030504040204" pitchFamily="50" charset="-128"/>
              <a:cs typeface="Times New Roman" panose="02020603050405020304" pitchFamily="18" charset="0"/>
            </a:endParaRPr>
          </a:p>
          <a:p>
            <a:pPr lvl="0">
              <a:lnSpc>
                <a:spcPts val="2300"/>
              </a:lnSpc>
              <a:spcBef>
                <a:spcPts val="600"/>
              </a:spcBef>
            </a:pPr>
            <a:r>
              <a:rPr lang="en-US" altLang="ja-JP" sz="2000" b="1" kern="100" dirty="0" smtClean="0">
                <a:solidFill>
                  <a:prstClr val="black"/>
                </a:solidFill>
                <a:latin typeface="Calibri"/>
                <a:ea typeface="Meiryo UI" panose="020B0604030504040204" pitchFamily="50" charset="-128"/>
                <a:cs typeface="Times New Roman" panose="02020603050405020304" pitchFamily="18" charset="0"/>
              </a:rPr>
              <a:t>      </a:t>
            </a:r>
            <a:r>
              <a:rPr lang="en-US" altLang="ja-JP" sz="2000" b="1" u="sng" kern="100" dirty="0">
                <a:solidFill>
                  <a:prstClr val="black"/>
                </a:solidFill>
                <a:latin typeface="Calibri"/>
                <a:ea typeface="Meiryo UI" panose="020B0604030504040204" pitchFamily="50" charset="-128"/>
                <a:cs typeface="Times New Roman" panose="02020603050405020304" pitchFamily="18" charset="0"/>
              </a:rPr>
              <a:t>[Case </a:t>
            </a:r>
            <a:r>
              <a:rPr lang="en-US" altLang="ja-JP" sz="2000" b="1" u="sng" kern="100" dirty="0" smtClean="0">
                <a:solidFill>
                  <a:prstClr val="black"/>
                </a:solidFill>
                <a:latin typeface="Calibri"/>
                <a:ea typeface="Meiryo UI" panose="020B0604030504040204" pitchFamily="50" charset="-128"/>
                <a:cs typeface="Times New Roman" panose="02020603050405020304" pitchFamily="18" charset="0"/>
              </a:rPr>
              <a:t>2] </a:t>
            </a:r>
            <a:r>
              <a:rPr lang="en-US" altLang="ja-JP" sz="2000" b="1" u="sng" kern="100" dirty="0">
                <a:solidFill>
                  <a:prstClr val="black"/>
                </a:solidFill>
                <a:latin typeface="Calibri"/>
                <a:ea typeface="Meiryo UI" panose="020B0604030504040204" pitchFamily="50" charset="-128"/>
                <a:cs typeface="Times New Roman" panose="02020603050405020304" pitchFamily="18" charset="0"/>
              </a:rPr>
              <a:t>Discharge </a:t>
            </a:r>
            <a:r>
              <a:rPr lang="en-US" altLang="ja-JP" sz="2000" b="1" u="sng" kern="100" dirty="0" smtClean="0">
                <a:solidFill>
                  <a:prstClr val="black"/>
                </a:solidFill>
                <a:latin typeface="Calibri"/>
                <a:ea typeface="Meiryo UI" panose="020B0604030504040204" pitchFamily="50" charset="-128"/>
                <a:cs typeface="Times New Roman" panose="02020603050405020304" pitchFamily="18" charset="0"/>
              </a:rPr>
              <a:t>into </a:t>
            </a:r>
            <a:r>
              <a:rPr lang="en-US" altLang="ja-JP" sz="2000" b="1" u="sng" kern="100" dirty="0">
                <a:solidFill>
                  <a:prstClr val="black"/>
                </a:solidFill>
                <a:latin typeface="Calibri"/>
                <a:ea typeface="Meiryo UI" panose="020B0604030504040204" pitchFamily="50" charset="-128"/>
                <a:cs typeface="Times New Roman" panose="02020603050405020304" pitchFamily="18" charset="0"/>
              </a:rPr>
              <a:t>the sea</a:t>
            </a:r>
          </a:p>
          <a:p>
            <a:pPr marL="352425" lvl="0" indent="268288">
              <a:buFont typeface="Wingdings" panose="05000000000000000000" pitchFamily="2" charset="2"/>
              <a:buChar char="Ø"/>
              <a:tabLst>
                <a:tab pos="989013" algn="l"/>
              </a:tabLst>
            </a:pPr>
            <a:r>
              <a:rPr lang="en-US" altLang="ja-JP" sz="1400" kern="100" dirty="0">
                <a:solidFill>
                  <a:prstClr val="black"/>
                </a:solidFill>
                <a:latin typeface="Calibri" panose="020F0502020204030204"/>
                <a:ea typeface="Meiryo UI" panose="020B0604030504040204" pitchFamily="50" charset="-128"/>
                <a:cs typeface="Times New Roman" panose="02020603050405020304" pitchFamily="18" charset="0"/>
              </a:rPr>
              <a:t>Public exposure is calculated as the </a:t>
            </a:r>
            <a:r>
              <a:rPr lang="en-US" altLang="ja-JP" sz="1400" dirty="0">
                <a:solidFill>
                  <a:prstClr val="black"/>
                </a:solidFill>
                <a:latin typeface="Calibri" panose="020F0502020204030204"/>
                <a:ea typeface="Meiryo UI" panose="020B0604030504040204" pitchFamily="50" charset="-128"/>
                <a:cs typeface="Times New Roman" panose="02020603050405020304" pitchFamily="18" charset="0"/>
              </a:rPr>
              <a:t>s</a:t>
            </a:r>
            <a:r>
              <a:rPr lang="en-US" altLang="ja-JP" sz="1400" dirty="0">
                <a:solidFill>
                  <a:prstClr val="black"/>
                </a:solidFill>
                <a:latin typeface="Calibri" panose="020F0502020204030204"/>
                <a:ea typeface="Meiryo UI" panose="020B0604030504040204" pitchFamily="50" charset="-128"/>
              </a:rPr>
              <a:t>um of external dose from beaches and internal dose from ingesting marine life. </a:t>
            </a:r>
          </a:p>
          <a:p>
            <a:pPr marL="352425" lvl="0" indent="268288">
              <a:buFont typeface="Wingdings" panose="05000000000000000000" pitchFamily="2" charset="2"/>
              <a:buChar char="Ø"/>
              <a:tabLst>
                <a:tab pos="989013" algn="l"/>
              </a:tabLst>
            </a:pPr>
            <a:r>
              <a:rPr lang="en-US" altLang="ja-JP" sz="1400" dirty="0">
                <a:solidFill>
                  <a:prstClr val="black"/>
                </a:solidFill>
                <a:latin typeface="Calibri" panose="020F0502020204030204"/>
                <a:ea typeface="Meiryo UI" panose="020B0604030504040204" pitchFamily="50" charset="-128"/>
              </a:rPr>
              <a:t>For the assessment, sea area is divided into local sea areas (area with 1 billion m</a:t>
            </a:r>
            <a:r>
              <a:rPr lang="en-US" altLang="ja-JP" sz="1400" baseline="30000" dirty="0">
                <a:solidFill>
                  <a:prstClr val="black"/>
                </a:solidFill>
                <a:latin typeface="Calibri" panose="020F0502020204030204"/>
                <a:ea typeface="Meiryo UI" panose="020B0604030504040204" pitchFamily="50" charset="-128"/>
              </a:rPr>
              <a:t>3</a:t>
            </a:r>
            <a:r>
              <a:rPr lang="en-US" altLang="ja-JP" sz="1400" dirty="0">
                <a:solidFill>
                  <a:prstClr val="black"/>
                </a:solidFill>
                <a:latin typeface="Calibri" panose="020F0502020204030204"/>
                <a:ea typeface="Meiryo UI" panose="020B0604030504040204" pitchFamily="50" charset="-128"/>
              </a:rPr>
              <a:t> of sea water) and regional sea area </a:t>
            </a:r>
          </a:p>
          <a:p>
            <a:pPr marL="352425" lvl="0">
              <a:tabLst>
                <a:tab pos="989013" algn="l"/>
              </a:tabLst>
            </a:pPr>
            <a:r>
              <a:rPr lang="en-US" altLang="ja-JP" sz="1400" dirty="0">
                <a:solidFill>
                  <a:prstClr val="black"/>
                </a:solidFill>
                <a:latin typeface="Calibri" panose="020F0502020204030204"/>
                <a:ea typeface="Meiryo UI" panose="020B0604030504040204" pitchFamily="50" charset="-128"/>
              </a:rPr>
              <a:t>       (with 1000 trillion m</a:t>
            </a:r>
            <a:r>
              <a:rPr lang="en-US" altLang="ja-JP" sz="1400" baseline="30000" dirty="0">
                <a:solidFill>
                  <a:prstClr val="black"/>
                </a:solidFill>
                <a:latin typeface="Calibri" panose="020F0502020204030204"/>
                <a:ea typeface="Meiryo UI" panose="020B0604030504040204" pitchFamily="50" charset="-128"/>
              </a:rPr>
              <a:t>3</a:t>
            </a:r>
            <a:r>
              <a:rPr lang="en-US" altLang="ja-JP" sz="1400" dirty="0">
                <a:solidFill>
                  <a:prstClr val="black"/>
                </a:solidFill>
                <a:latin typeface="Calibri" panose="020F0502020204030204"/>
                <a:ea typeface="Meiryo UI" panose="020B0604030504040204" pitchFamily="50" charset="-128"/>
              </a:rPr>
              <a:t>)  </a:t>
            </a:r>
          </a:p>
          <a:p>
            <a:pPr marL="1095375" lvl="1" indent="-285750">
              <a:buFontTx/>
              <a:buChar char="-"/>
              <a:tabLst>
                <a:tab pos="989013" algn="l"/>
              </a:tabLst>
            </a:pPr>
            <a:r>
              <a:rPr lang="en-US" altLang="ja-JP" sz="1400" dirty="0">
                <a:solidFill>
                  <a:prstClr val="black"/>
                </a:solidFill>
                <a:latin typeface="Calibri" panose="020F0502020204030204"/>
                <a:ea typeface="Meiryo UI" panose="020B0604030504040204" pitchFamily="50" charset="-128"/>
              </a:rPr>
              <a:t>Rate of marine food from local sea area: 	Fish 0.25,    </a:t>
            </a:r>
            <a:r>
              <a:rPr lang="en-US" altLang="ja-JP" sz="1400" dirty="0" err="1">
                <a:solidFill>
                  <a:prstClr val="black"/>
                </a:solidFill>
                <a:latin typeface="Calibri" panose="020F0502020204030204"/>
                <a:ea typeface="Meiryo UI" panose="020B0604030504040204" pitchFamily="50" charset="-128"/>
              </a:rPr>
              <a:t>Crustacea</a:t>
            </a:r>
            <a:r>
              <a:rPr lang="en-US" altLang="ja-JP" sz="1400" dirty="0">
                <a:solidFill>
                  <a:prstClr val="black"/>
                </a:solidFill>
                <a:latin typeface="Calibri" panose="020F0502020204030204"/>
                <a:ea typeface="Meiryo UI" panose="020B0604030504040204" pitchFamily="50" charset="-128"/>
              </a:rPr>
              <a:t> 1.0,    Mollusk 1.0</a:t>
            </a:r>
          </a:p>
          <a:p>
            <a:pPr marL="1095375" lvl="1" indent="-285750">
              <a:buFontTx/>
              <a:buChar char="-"/>
              <a:tabLst>
                <a:tab pos="989013" algn="l"/>
              </a:tabLst>
            </a:pPr>
            <a:r>
              <a:rPr lang="en-US" altLang="ja-JP" sz="1400" dirty="0">
                <a:solidFill>
                  <a:prstClr val="black"/>
                </a:solidFill>
                <a:latin typeface="Calibri" panose="020F0502020204030204"/>
                <a:ea typeface="Meiryo UI" panose="020B0604030504040204" pitchFamily="50" charset="-128"/>
              </a:rPr>
              <a:t>Rate of marine food from regional sea area: 	Fish 0.75,    </a:t>
            </a:r>
            <a:r>
              <a:rPr lang="en-US" altLang="ja-JP" sz="1400" dirty="0" err="1">
                <a:solidFill>
                  <a:prstClr val="black"/>
                </a:solidFill>
                <a:latin typeface="Calibri" panose="020F0502020204030204"/>
                <a:ea typeface="Meiryo UI" panose="020B0604030504040204" pitchFamily="50" charset="-128"/>
              </a:rPr>
              <a:t>Crustacea</a:t>
            </a:r>
            <a:r>
              <a:rPr lang="en-US" altLang="ja-JP" sz="1400" dirty="0">
                <a:solidFill>
                  <a:prstClr val="black"/>
                </a:solidFill>
                <a:latin typeface="Calibri" panose="020F0502020204030204"/>
                <a:ea typeface="Meiryo UI" panose="020B0604030504040204" pitchFamily="50" charset="-128"/>
              </a:rPr>
              <a:t>     0,    Mollusk   0    </a:t>
            </a:r>
          </a:p>
          <a:p>
            <a:pPr marL="1095375" lvl="1" indent="-285750">
              <a:buFontTx/>
              <a:buChar char="-"/>
              <a:tabLst>
                <a:tab pos="989013" algn="l"/>
              </a:tabLst>
            </a:pPr>
            <a:r>
              <a:rPr lang="en-US" altLang="ja-JP" sz="1400" dirty="0">
                <a:solidFill>
                  <a:prstClr val="black"/>
                </a:solidFill>
                <a:latin typeface="Calibri" panose="020F0502020204030204"/>
                <a:ea typeface="Meiryo UI" panose="020B0604030504040204" pitchFamily="50" charset="-128"/>
              </a:rPr>
              <a:t>Amount of Food consumption per person (kg/year):  </a:t>
            </a:r>
            <a:r>
              <a:rPr lang="en-US" altLang="ja-JP" sz="1400" dirty="0">
                <a:solidFill>
                  <a:srgbClr val="0000FF"/>
                </a:solidFill>
                <a:latin typeface="Calibri" panose="020F0502020204030204"/>
                <a:ea typeface="Meiryo UI" panose="020B0604030504040204" pitchFamily="50" charset="-128"/>
              </a:rPr>
              <a:t>Japan</a:t>
            </a:r>
            <a:r>
              <a:rPr lang="en-US" altLang="ja-JP" sz="1400" dirty="0">
                <a:solidFill>
                  <a:prstClr val="black"/>
                </a:solidFill>
                <a:latin typeface="Calibri" panose="020F0502020204030204"/>
                <a:ea typeface="Meiryo UI" panose="020B0604030504040204" pitchFamily="50" charset="-128"/>
              </a:rPr>
              <a:t> (Ref: Asia + Pacific) (Fish </a:t>
            </a:r>
            <a:r>
              <a:rPr lang="en-US" altLang="ja-JP" sz="1400" dirty="0">
                <a:solidFill>
                  <a:srgbClr val="0000FF"/>
                </a:solidFill>
                <a:latin typeface="Calibri" panose="020F0502020204030204"/>
                <a:ea typeface="Meiryo UI" panose="020B0604030504040204" pitchFamily="50" charset="-128"/>
              </a:rPr>
              <a:t>21.7</a:t>
            </a:r>
            <a:r>
              <a:rPr lang="en-US" altLang="ja-JP" sz="1400" dirty="0">
                <a:solidFill>
                  <a:prstClr val="black"/>
                </a:solidFill>
                <a:latin typeface="Calibri" panose="020F0502020204030204"/>
                <a:ea typeface="Meiryo UI" panose="020B0604030504040204" pitchFamily="50" charset="-128"/>
              </a:rPr>
              <a:t> (6.9), </a:t>
            </a:r>
            <a:r>
              <a:rPr lang="en-US" altLang="ja-JP" sz="1400" dirty="0" err="1">
                <a:solidFill>
                  <a:prstClr val="black"/>
                </a:solidFill>
                <a:latin typeface="Calibri" panose="020F0502020204030204"/>
                <a:ea typeface="Meiryo UI" panose="020B0604030504040204" pitchFamily="50" charset="-128"/>
              </a:rPr>
              <a:t>Crustacea</a:t>
            </a:r>
            <a:r>
              <a:rPr lang="en-US" altLang="ja-JP" sz="1400" dirty="0">
                <a:solidFill>
                  <a:prstClr val="black"/>
                </a:solidFill>
                <a:latin typeface="Calibri" panose="020F0502020204030204"/>
                <a:ea typeface="Meiryo UI" panose="020B0604030504040204" pitchFamily="50" charset="-128"/>
              </a:rPr>
              <a:t> </a:t>
            </a:r>
            <a:r>
              <a:rPr lang="en-US" altLang="ja-JP" sz="1400" dirty="0">
                <a:solidFill>
                  <a:srgbClr val="0000FF"/>
                </a:solidFill>
                <a:latin typeface="Calibri" panose="020F0502020204030204"/>
                <a:ea typeface="Meiryo UI" panose="020B0604030504040204" pitchFamily="50" charset="-128"/>
              </a:rPr>
              <a:t>1.42</a:t>
            </a:r>
            <a:r>
              <a:rPr lang="en-US" altLang="ja-JP" sz="1400" dirty="0">
                <a:solidFill>
                  <a:prstClr val="black"/>
                </a:solidFill>
                <a:latin typeface="Calibri" panose="020F0502020204030204"/>
                <a:ea typeface="Meiryo UI" panose="020B0604030504040204" pitchFamily="50" charset="-128"/>
              </a:rPr>
              <a:t>(1.4), Mollusk </a:t>
            </a:r>
            <a:r>
              <a:rPr lang="en-US" altLang="ja-JP" sz="1400" dirty="0">
                <a:solidFill>
                  <a:srgbClr val="0000FF"/>
                </a:solidFill>
                <a:latin typeface="Calibri" panose="020F0502020204030204"/>
                <a:ea typeface="Meiryo UI" panose="020B0604030504040204" pitchFamily="50" charset="-128"/>
              </a:rPr>
              <a:t>1.97</a:t>
            </a:r>
            <a:r>
              <a:rPr lang="en-US" altLang="ja-JP" sz="1400" dirty="0">
                <a:solidFill>
                  <a:prstClr val="black"/>
                </a:solidFill>
                <a:latin typeface="Calibri" panose="020F0502020204030204"/>
                <a:ea typeface="Meiryo UI" panose="020B0604030504040204" pitchFamily="50" charset="-128"/>
              </a:rPr>
              <a:t> (2.4</a:t>
            </a:r>
            <a:r>
              <a:rPr lang="en-US" altLang="ja-JP" sz="1400" dirty="0" smtClean="0">
                <a:solidFill>
                  <a:prstClr val="black"/>
                </a:solidFill>
                <a:latin typeface="Calibri" panose="020F0502020204030204"/>
                <a:ea typeface="Meiryo UI" panose="020B0604030504040204" pitchFamily="50" charset="-128"/>
              </a:rPr>
              <a:t>))</a:t>
            </a:r>
          </a:p>
          <a:p>
            <a:pPr marL="357188" lvl="1">
              <a:tabLst>
                <a:tab pos="989013" algn="l"/>
              </a:tabLst>
            </a:pPr>
            <a:r>
              <a:rPr lang="en-US" altLang="ja-JP" sz="2000" b="1" u="sng" kern="100" dirty="0" smtClean="0">
                <a:latin typeface="+mn-lt"/>
                <a:ea typeface="Meiryo UI" panose="020B0604030504040204" pitchFamily="50" charset="-128"/>
                <a:cs typeface="Times New Roman" panose="02020603050405020304" pitchFamily="18" charset="0"/>
              </a:rPr>
              <a:t>Other parameters for the assessment</a:t>
            </a:r>
            <a:endParaRPr lang="en-US" altLang="ja-JP" sz="2000" b="1" u="sng" kern="100" dirty="0" smtClean="0">
              <a:effectLst/>
              <a:latin typeface="+mn-lt"/>
              <a:ea typeface="Meiryo UI" panose="020B0604030504040204" pitchFamily="50" charset="-128"/>
              <a:cs typeface="Times New Roman" panose="02020603050405020304" pitchFamily="18" charset="0"/>
            </a:endParaRPr>
          </a:p>
          <a:p>
            <a:pPr marL="1095375" lvl="1" indent="-285750">
              <a:buFontTx/>
              <a:buChar char="-"/>
              <a:tabLst>
                <a:tab pos="989013" algn="l"/>
              </a:tabLst>
            </a:pPr>
            <a:r>
              <a:rPr lang="en-US" altLang="ja-JP" sz="1400" dirty="0" smtClean="0">
                <a:solidFill>
                  <a:prstClr val="black"/>
                </a:solidFill>
                <a:latin typeface="Calibri" panose="020F0502020204030204"/>
                <a:ea typeface="Meiryo UI" panose="020B0604030504040204" pitchFamily="50" charset="-128"/>
              </a:rPr>
              <a:t>Assumption of concentration of tritium before dilution : 1 M </a:t>
            </a:r>
            <a:r>
              <a:rPr lang="en-US" altLang="ja-JP" sz="1400" dirty="0" err="1" smtClean="0">
                <a:solidFill>
                  <a:prstClr val="black"/>
                </a:solidFill>
                <a:latin typeface="Calibri" panose="020F0502020204030204"/>
                <a:ea typeface="Meiryo UI" panose="020B0604030504040204" pitchFamily="50" charset="-128"/>
              </a:rPr>
              <a:t>Bq</a:t>
            </a:r>
            <a:r>
              <a:rPr lang="en-US" altLang="ja-JP" sz="1400" dirty="0" smtClean="0">
                <a:solidFill>
                  <a:prstClr val="black"/>
                </a:solidFill>
                <a:latin typeface="Calibri" panose="020F0502020204030204"/>
                <a:ea typeface="Meiryo UI" panose="020B0604030504040204" pitchFamily="50" charset="-128"/>
              </a:rPr>
              <a:t>/L </a:t>
            </a:r>
          </a:p>
          <a:p>
            <a:pPr marL="809625" lvl="1">
              <a:tabLst>
                <a:tab pos="989013" algn="l"/>
              </a:tabLst>
            </a:pPr>
            <a:r>
              <a:rPr lang="en-US" altLang="ja-JP" sz="1400" dirty="0" smtClean="0">
                <a:solidFill>
                  <a:prstClr val="black"/>
                </a:solidFill>
                <a:latin typeface="Calibri" panose="020F0502020204030204"/>
                <a:ea typeface="Meiryo UI" panose="020B0604030504040204" pitchFamily="50" charset="-128"/>
              </a:rPr>
              <a:t>              (concentration rate will be set to meet the standard before discharge)</a:t>
            </a:r>
            <a:endParaRPr lang="en-US" altLang="ja-JP" sz="1400" dirty="0">
              <a:solidFill>
                <a:prstClr val="black"/>
              </a:solidFill>
              <a:latin typeface="Calibri" panose="020F0502020204030204"/>
              <a:ea typeface="Meiryo UI" panose="020B0604030504040204" pitchFamily="50" charset="-128"/>
            </a:endParaRPr>
          </a:p>
          <a:p>
            <a:pPr marL="1095375" lvl="1" indent="-285750">
              <a:buFontTx/>
              <a:buChar char="-"/>
              <a:tabLst>
                <a:tab pos="989013" algn="l"/>
              </a:tabLst>
            </a:pPr>
            <a:r>
              <a:rPr lang="en-US" altLang="ja-JP" sz="1400" dirty="0">
                <a:solidFill>
                  <a:prstClr val="black"/>
                </a:solidFill>
                <a:latin typeface="Calibri" panose="020F0502020204030204"/>
                <a:ea typeface="Meiryo UI" panose="020B0604030504040204" pitchFamily="50" charset="-128"/>
              </a:rPr>
              <a:t>C</a:t>
            </a:r>
            <a:r>
              <a:rPr lang="en-US" altLang="ja-JP" sz="1400" dirty="0" smtClean="0">
                <a:solidFill>
                  <a:prstClr val="black"/>
                </a:solidFill>
                <a:latin typeface="Calibri" panose="020F0502020204030204"/>
                <a:ea typeface="Meiryo UI" panose="020B0604030504040204" pitchFamily="50" charset="-128"/>
              </a:rPr>
              <a:t>oncentration of radionuclides other than tritium before dilution: Data of the treated water stored in K4 tank area**</a:t>
            </a:r>
          </a:p>
          <a:p>
            <a:pPr marL="809625" lvl="1">
              <a:tabLst>
                <a:tab pos="989013" algn="l"/>
              </a:tabLst>
            </a:pPr>
            <a:r>
              <a:rPr lang="en-US" altLang="ja-JP" sz="1400" dirty="0">
                <a:solidFill>
                  <a:prstClr val="black"/>
                </a:solidFill>
                <a:latin typeface="Calibri" panose="020F0502020204030204"/>
                <a:ea typeface="Meiryo UI" panose="020B0604030504040204" pitchFamily="50" charset="-128"/>
              </a:rPr>
              <a:t> </a:t>
            </a:r>
            <a:r>
              <a:rPr lang="en-US" altLang="ja-JP" sz="1400" dirty="0" smtClean="0">
                <a:solidFill>
                  <a:prstClr val="black"/>
                </a:solidFill>
                <a:latin typeface="Calibri" panose="020F0502020204030204"/>
                <a:ea typeface="Meiryo UI" panose="020B0604030504040204" pitchFamily="50" charset="-128"/>
              </a:rPr>
              <a:t>             (** </a:t>
            </a:r>
            <a:r>
              <a:rPr lang="en-US" altLang="ja-JP" sz="1400" dirty="0">
                <a:solidFill>
                  <a:prstClr val="black"/>
                </a:solidFill>
                <a:latin typeface="Calibri" panose="020F0502020204030204"/>
                <a:ea typeface="Meiryo UI" panose="020B0604030504040204" pitchFamily="50" charset="-128"/>
              </a:rPr>
              <a:t>R</a:t>
            </a:r>
            <a:r>
              <a:rPr lang="en-US" altLang="ja-JP" sz="1400" dirty="0" smtClean="0">
                <a:solidFill>
                  <a:prstClr val="black"/>
                </a:solidFill>
                <a:latin typeface="Calibri" panose="020F0502020204030204"/>
                <a:ea typeface="Meiryo UI" panose="020B0604030504040204" pitchFamily="50" charset="-128"/>
              </a:rPr>
              <a:t>adionuclides that are not detected (ND) is assumed to be 1) their ND value and 2) zero, </a:t>
            </a:r>
            <a:r>
              <a:rPr lang="en-US" altLang="ja-JP" sz="1400" baseline="30000" dirty="0" smtClean="0">
                <a:solidFill>
                  <a:prstClr val="black"/>
                </a:solidFill>
                <a:latin typeface="Calibri" panose="020F0502020204030204"/>
                <a:ea typeface="Meiryo UI" panose="020B0604030504040204" pitchFamily="50" charset="-128"/>
              </a:rPr>
              <a:t>14</a:t>
            </a:r>
            <a:r>
              <a:rPr lang="en-US" altLang="ja-JP" sz="1400" dirty="0" smtClean="0">
                <a:solidFill>
                  <a:prstClr val="black"/>
                </a:solidFill>
                <a:latin typeface="Calibri" panose="020F0502020204030204"/>
                <a:ea typeface="Meiryo UI" panose="020B0604030504040204" pitchFamily="50" charset="-128"/>
              </a:rPr>
              <a:t>C = 10Bq/L) </a:t>
            </a:r>
            <a:endParaRPr lang="en-US" altLang="ja-JP" sz="1400" dirty="0">
              <a:solidFill>
                <a:prstClr val="black"/>
              </a:solidFill>
              <a:latin typeface="Calibri" panose="020F0502020204030204"/>
              <a:ea typeface="Meiryo UI" panose="020B0604030504040204" pitchFamily="50" charset="-128"/>
            </a:endParaRPr>
          </a:p>
          <a:p>
            <a:pPr marL="352425" lvl="0">
              <a:tabLst>
                <a:tab pos="989013" algn="l"/>
              </a:tabLst>
            </a:pPr>
            <a:endParaRPr lang="en-US" altLang="ja-JP" sz="1600" kern="100" dirty="0" smtClean="0">
              <a:solidFill>
                <a:prstClr val="black"/>
              </a:solidFill>
              <a:latin typeface="Calibri" panose="020F0502020204030204"/>
              <a:ea typeface="Meiryo UI" panose="020B0604030504040204" pitchFamily="50" charset="-128"/>
              <a:cs typeface="Times New Roman" panose="02020603050405020304" pitchFamily="18" charset="0"/>
            </a:endParaRPr>
          </a:p>
          <a:p>
            <a:pPr marL="809625" lvl="1">
              <a:tabLst>
                <a:tab pos="1077913" algn="l"/>
              </a:tabLst>
            </a:pPr>
            <a:endParaRPr lang="en-US" altLang="ja-JP" sz="1600" kern="100" dirty="0" smtClean="0">
              <a:solidFill>
                <a:prstClr val="black"/>
              </a:solidFill>
              <a:latin typeface="Calibri" panose="020F0502020204030204"/>
              <a:ea typeface="Meiryo UI" panose="020B0604030504040204" pitchFamily="50" charset="-128"/>
              <a:cs typeface="Times New Roman" panose="02020603050405020304" pitchFamily="18" charset="0"/>
            </a:endParaRPr>
          </a:p>
        </p:txBody>
      </p:sp>
      <p:sp>
        <p:nvSpPr>
          <p:cNvPr id="10" name="スライド番号プレースホルダー 4"/>
          <p:cNvSpPr txBox="1">
            <a:spLocks/>
          </p:cNvSpPr>
          <p:nvPr/>
        </p:nvSpPr>
        <p:spPr>
          <a:xfrm>
            <a:off x="7605295" y="6470610"/>
            <a:ext cx="231140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r>
              <a:rPr lang="en-US" altLang="ja-JP" dirty="0" smtClean="0"/>
              <a:t>22</a:t>
            </a:r>
          </a:p>
          <a:p>
            <a:pPr algn="r"/>
            <a:endParaRPr lang="ja-JP" altLang="en-US" dirty="0"/>
          </a:p>
        </p:txBody>
      </p:sp>
    </p:spTree>
    <p:extLst>
      <p:ext uri="{BB962C8B-B14F-4D97-AF65-F5344CB8AC3E}">
        <p14:creationId xmlns:p14="http://schemas.microsoft.com/office/powerpoint/2010/main" val="233431925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89806" y="1037650"/>
            <a:ext cx="7704856" cy="3028013"/>
          </a:xfrm>
          <a:prstGeom prst="rect">
            <a:avLst/>
          </a:prstGeom>
          <a:noFill/>
        </p:spPr>
        <p:txBody>
          <a:bodyPr wrap="square" lIns="86683" tIns="43341" rIns="86683" bIns="43341" rtlCol="0">
            <a:spAutoFit/>
          </a:bodyPr>
          <a:lstStyle/>
          <a:p>
            <a:pPr marL="325071" marR="0" lvl="0" indent="-325071" algn="l" defTabSz="957588" rtl="0" eaLnBrk="1" fontAlgn="auto" latinLnBrk="0" hangingPunct="1">
              <a:lnSpc>
                <a:spcPct val="100000"/>
              </a:lnSpc>
              <a:spcBef>
                <a:spcPts val="0"/>
              </a:spcBef>
              <a:spcAft>
                <a:spcPts val="0"/>
              </a:spcAft>
              <a:buClrTx/>
              <a:buSzTx/>
              <a:buFont typeface="Wingdings" panose="05000000000000000000" pitchFamily="2" charset="2"/>
              <a:buChar char="u"/>
              <a:tabLst/>
              <a:defRPr/>
            </a:pPr>
            <a:r>
              <a:rPr kumimoji="1" lang="en-US" altLang="ja-JP" sz="2000" b="1" i="0" u="none" strike="noStrike" kern="1200" cap="none" spc="0" normalizeH="0" baseline="0" noProof="0" dirty="0">
                <a:ln>
                  <a:noFill/>
                </a:ln>
                <a:solidFill>
                  <a:srgbClr val="4BACC6">
                    <a:lumMod val="75000"/>
                  </a:srgbClr>
                </a:solidFill>
                <a:effectLst/>
                <a:uLnTx/>
                <a:uFillTx/>
                <a:latin typeface="Calibri"/>
                <a:ea typeface="ＭＳ Ｐゴシック" panose="020B0600070205080204" pitchFamily="50" charset="-128"/>
                <a:cs typeface="+mn-cs"/>
              </a:rPr>
              <a:t>Decommissioning and Contaminated Water Management</a:t>
            </a:r>
          </a:p>
          <a:p>
            <a:pPr marL="0" marR="0" lvl="0" indent="0" algn="l" defTabSz="957588"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smtClean="0">
                <a:ln>
                  <a:noFill/>
                </a:ln>
                <a:solidFill>
                  <a:srgbClr val="4BACC6">
                    <a:lumMod val="75000"/>
                  </a:srgbClr>
                </a:solidFill>
                <a:effectLst/>
                <a:uLnTx/>
                <a:uFillTx/>
                <a:latin typeface="Calibri"/>
                <a:ea typeface="ＭＳ Ｐゴシック" panose="020B0600070205080204" pitchFamily="50" charset="-128"/>
                <a:cs typeface="+mn-cs"/>
              </a:rPr>
              <a:t>     </a:t>
            </a:r>
            <a:r>
              <a:rPr kumimoji="1" lang="ja-JP" altLang="en-US" sz="2000" b="1" i="0" u="none" strike="noStrike" kern="1200" cap="none" spc="0" normalizeH="0" baseline="0" noProof="0" dirty="0">
                <a:ln>
                  <a:noFill/>
                </a:ln>
                <a:solidFill>
                  <a:srgbClr val="4BACC6">
                    <a:lumMod val="75000"/>
                  </a:srgbClr>
                </a:solidFill>
                <a:effectLst/>
                <a:uLnTx/>
                <a:uFillTx/>
                <a:latin typeface="Calibri"/>
                <a:ea typeface="ＭＳ Ｐゴシック" panose="020B0600070205080204" pitchFamily="50" charset="-128"/>
                <a:cs typeface="+mn-cs"/>
              </a:rPr>
              <a:t> </a:t>
            </a:r>
            <a:r>
              <a:rPr kumimoji="1" lang="en-US" altLang="ja-JP" sz="2000" b="1" i="0" u="none" strike="noStrike" kern="1200" cap="none" spc="0" normalizeH="0" baseline="0" noProof="0" dirty="0" smtClean="0">
                <a:ln>
                  <a:noFill/>
                </a:ln>
                <a:solidFill>
                  <a:srgbClr val="4BACC6">
                    <a:lumMod val="75000"/>
                  </a:srgbClr>
                </a:solidFill>
                <a:effectLst/>
                <a:uLnTx/>
                <a:uFillTx/>
                <a:latin typeface="Calibri"/>
                <a:ea typeface="ＭＳ Ｐゴシック" panose="020B0600070205080204" pitchFamily="50" charset="-128"/>
                <a:cs typeface="+mn-cs"/>
              </a:rPr>
              <a:t>at </a:t>
            </a:r>
            <a:r>
              <a:rPr kumimoji="1" lang="en-US" altLang="ja-JP" sz="1800" b="1" i="0" u="none" strike="noStrike" kern="1200" cap="none" spc="0" normalizeH="0" baseline="0" noProof="0" dirty="0">
                <a:ln>
                  <a:noFill/>
                </a:ln>
                <a:solidFill>
                  <a:srgbClr val="4BACC6">
                    <a:lumMod val="75000"/>
                  </a:srgbClr>
                </a:solidFill>
                <a:effectLst/>
                <a:uLnTx/>
                <a:uFillTx/>
                <a:latin typeface="Calibri"/>
                <a:ea typeface="ＭＳ Ｐゴシック" panose="020B0600070205080204" pitchFamily="50" charset="-128"/>
                <a:cs typeface="+mn-cs"/>
              </a:rPr>
              <a:t>TEPCO's</a:t>
            </a:r>
            <a:r>
              <a:rPr kumimoji="1" lang="en-US" altLang="ja-JP" sz="2000" b="1" i="0" u="none" strike="noStrike" kern="1200" cap="none" spc="0" normalizeH="0" baseline="0" noProof="0" dirty="0">
                <a:ln>
                  <a:noFill/>
                </a:ln>
                <a:solidFill>
                  <a:srgbClr val="4BACC6">
                    <a:lumMod val="75000"/>
                  </a:srgbClr>
                </a:solidFill>
                <a:effectLst/>
                <a:uLnTx/>
                <a:uFillTx/>
                <a:latin typeface="Calibri"/>
                <a:ea typeface="ＭＳ Ｐゴシック" panose="020B0600070205080204" pitchFamily="50" charset="-128"/>
                <a:cs typeface="+mn-cs"/>
              </a:rPr>
              <a:t> Fukushima Daiichi </a:t>
            </a:r>
            <a:r>
              <a:rPr kumimoji="1" lang="en-US" altLang="ja-JP" sz="2000" b="1" i="0" u="none" strike="noStrike" kern="1200" cap="none" spc="0" normalizeH="0" baseline="0" noProof="0" dirty="0" smtClean="0">
                <a:ln>
                  <a:noFill/>
                </a:ln>
                <a:solidFill>
                  <a:srgbClr val="4BACC6">
                    <a:lumMod val="75000"/>
                  </a:srgbClr>
                </a:solidFill>
                <a:effectLst/>
                <a:uLnTx/>
                <a:uFillTx/>
                <a:latin typeface="Calibri"/>
                <a:ea typeface="ＭＳ Ｐゴシック" panose="020B0600070205080204" pitchFamily="50" charset="-128"/>
                <a:cs typeface="+mn-cs"/>
              </a:rPr>
              <a:t>NPS</a:t>
            </a:r>
          </a:p>
          <a:p>
            <a:pPr marL="0" marR="0" lvl="0" indent="0" algn="l" defTabSz="957588" rtl="0" eaLnBrk="1" fontAlgn="auto" latinLnBrk="0" hangingPunct="1">
              <a:lnSpc>
                <a:spcPct val="100000"/>
              </a:lnSpc>
              <a:spcBef>
                <a:spcPts val="0"/>
              </a:spcBef>
              <a:spcAft>
                <a:spcPts val="0"/>
              </a:spcAft>
              <a:buClrTx/>
              <a:buSzTx/>
              <a:buFontTx/>
              <a:buNone/>
              <a:tabLst/>
              <a:defRPr/>
            </a:pPr>
            <a:endParaRPr kumimoji="1" lang="en-US" altLang="ja-JP" sz="2000" b="1" i="0" u="none" strike="noStrike" kern="1200" cap="none" spc="0" normalizeH="0" baseline="0" noProof="0" dirty="0" smtClean="0">
              <a:ln>
                <a:noFill/>
              </a:ln>
              <a:solidFill>
                <a:srgbClr val="4BACC6">
                  <a:lumMod val="75000"/>
                </a:srgbClr>
              </a:solidFill>
              <a:effectLst/>
              <a:uLnTx/>
              <a:uFillTx/>
              <a:latin typeface="Calibri"/>
              <a:ea typeface="ＭＳ Ｐゴシック" panose="020B0600070205080204" pitchFamily="50" charset="-128"/>
              <a:cs typeface="+mn-cs"/>
            </a:endParaRPr>
          </a:p>
          <a:p>
            <a:pPr marL="0" marR="0" lvl="0" indent="0" algn="l" defTabSz="957588" rtl="0" eaLnBrk="1" fontAlgn="auto" latinLnBrk="0" hangingPunct="1">
              <a:lnSpc>
                <a:spcPct val="100000"/>
              </a:lnSpc>
              <a:spcBef>
                <a:spcPts val="0"/>
              </a:spcBef>
              <a:spcAft>
                <a:spcPts val="0"/>
              </a:spcAft>
              <a:buClrTx/>
              <a:buSzTx/>
              <a:buFontTx/>
              <a:buNone/>
              <a:tabLst/>
              <a:defRPr/>
            </a:pPr>
            <a:endParaRPr kumimoji="1" lang="en-US" altLang="ja-JP" sz="1708"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325071" marR="0" lvl="0" indent="-325071" algn="l" defTabSz="957588" rtl="0" eaLnBrk="1" fontAlgn="auto" latinLnBrk="0" hangingPunct="1">
              <a:lnSpc>
                <a:spcPct val="100000"/>
              </a:lnSpc>
              <a:spcBef>
                <a:spcPts val="0"/>
              </a:spcBef>
              <a:spcAft>
                <a:spcPts val="0"/>
              </a:spcAft>
              <a:buClrTx/>
              <a:buSzTx/>
              <a:buFont typeface="Wingdings" panose="05000000000000000000" pitchFamily="2" charset="2"/>
              <a:buChar char="u"/>
              <a:tabLst/>
              <a:defRPr/>
            </a:pPr>
            <a:r>
              <a:rPr kumimoji="1" lang="en-US" altLang="ja-JP" sz="2000" b="1" i="0" u="none" strike="noStrike" kern="1200" cap="none" spc="0" normalizeH="0" baseline="0" noProof="0" dirty="0" smtClean="0">
                <a:ln>
                  <a:noFill/>
                </a:ln>
                <a:solidFill>
                  <a:srgbClr val="4BACC6">
                    <a:lumMod val="75000"/>
                  </a:srgbClr>
                </a:solidFill>
                <a:effectLst/>
                <a:uLnTx/>
                <a:uFillTx/>
                <a:latin typeface="Calibri"/>
                <a:ea typeface="ＭＳ Ｐゴシック" panose="020B0600070205080204" pitchFamily="50" charset="-128"/>
                <a:cs typeface="+mn-cs"/>
              </a:rPr>
              <a:t>Film, Fukushima </a:t>
            </a:r>
            <a:r>
              <a:rPr kumimoji="1" lang="en-US" altLang="ja-JP" sz="2000" b="1" i="0" u="none" strike="noStrike" kern="1200" cap="none" spc="0" normalizeH="0" baseline="0" noProof="0" dirty="0">
                <a:ln>
                  <a:noFill/>
                </a:ln>
                <a:solidFill>
                  <a:srgbClr val="4BACC6">
                    <a:lumMod val="75000"/>
                  </a:srgbClr>
                </a:solidFill>
                <a:effectLst/>
                <a:uLnTx/>
                <a:uFillTx/>
                <a:latin typeface="Calibri"/>
                <a:ea typeface="ＭＳ Ｐゴシック" panose="020B0600070205080204" pitchFamily="50" charset="-128"/>
                <a:cs typeface="+mn-cs"/>
              </a:rPr>
              <a:t>Today </a:t>
            </a:r>
            <a:r>
              <a:rPr kumimoji="1" lang="en-US" altLang="ja-JP" sz="2000" b="1" i="0" u="none" strike="noStrike" kern="1200" cap="none" spc="0" normalizeH="0" baseline="0" noProof="0" dirty="0" smtClean="0">
                <a:ln>
                  <a:noFill/>
                </a:ln>
                <a:solidFill>
                  <a:srgbClr val="4BACC6">
                    <a:lumMod val="75000"/>
                  </a:srgbClr>
                </a:solidFill>
                <a:effectLst/>
                <a:uLnTx/>
                <a:uFillTx/>
                <a:latin typeface="Calibri"/>
                <a:ea typeface="ＭＳ Ｐゴシック" panose="020B0600070205080204" pitchFamily="50" charset="-128"/>
                <a:cs typeface="+mn-cs"/>
              </a:rPr>
              <a:t>2019</a:t>
            </a:r>
          </a:p>
          <a:p>
            <a:pPr marL="0" marR="0" lvl="0" indent="0" algn="l" defTabSz="957588"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smtClean="0">
                <a:ln>
                  <a:noFill/>
                </a:ln>
                <a:solidFill>
                  <a:srgbClr val="4BACC6">
                    <a:lumMod val="75000"/>
                  </a:srgbClr>
                </a:solidFill>
                <a:effectLst/>
                <a:uLnTx/>
                <a:uFillTx/>
                <a:latin typeface="Calibri"/>
                <a:ea typeface="ＭＳ Ｐゴシック" panose="020B0600070205080204" pitchFamily="50" charset="-128"/>
                <a:cs typeface="+mn-cs"/>
              </a:rPr>
              <a:t>      - Efforts </a:t>
            </a:r>
            <a:r>
              <a:rPr kumimoji="1" lang="en-US" altLang="ja-JP" sz="2000" b="1" i="0" u="none" strike="noStrike" kern="1200" cap="none" spc="0" normalizeH="0" baseline="0" noProof="0" dirty="0">
                <a:ln>
                  <a:noFill/>
                </a:ln>
                <a:solidFill>
                  <a:srgbClr val="4BACC6">
                    <a:lumMod val="75000"/>
                  </a:srgbClr>
                </a:solidFill>
                <a:effectLst/>
                <a:uLnTx/>
                <a:uFillTx/>
                <a:latin typeface="Calibri"/>
                <a:ea typeface="ＭＳ Ｐゴシック" panose="020B0600070205080204" pitchFamily="50" charset="-128"/>
                <a:cs typeface="+mn-cs"/>
              </a:rPr>
              <a:t>to Decommission and </a:t>
            </a:r>
            <a:r>
              <a:rPr kumimoji="1" lang="en-US" altLang="ja-JP" sz="2000" b="1" i="0" u="none" strike="noStrike" kern="1200" cap="none" spc="0" normalizeH="0" baseline="0" noProof="0" dirty="0" smtClean="0">
                <a:ln>
                  <a:noFill/>
                </a:ln>
                <a:solidFill>
                  <a:srgbClr val="4BACC6">
                    <a:lumMod val="75000"/>
                  </a:srgbClr>
                </a:solidFill>
                <a:effectLst/>
                <a:uLnTx/>
                <a:uFillTx/>
                <a:latin typeface="Calibri"/>
                <a:ea typeface="ＭＳ Ｐゴシック" panose="020B0600070205080204" pitchFamily="50" charset="-128"/>
                <a:cs typeface="+mn-cs"/>
              </a:rPr>
              <a:t>Reconstruction</a:t>
            </a:r>
            <a:endParaRPr kumimoji="1" lang="en-US" altLang="ja-JP" sz="1708"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hlinkClick r:id="rId3"/>
            </a:endParaRPr>
          </a:p>
          <a:p>
            <a:pPr marL="477390" lvl="2" defTabSz="957588" fontAlgn="auto">
              <a:spcBef>
                <a:spcPts val="0"/>
              </a:spcBef>
              <a:spcAft>
                <a:spcPts val="0"/>
              </a:spcAft>
              <a:defRPr/>
            </a:pPr>
            <a:r>
              <a:rPr lang="en-US" altLang="ja-JP" sz="1600" dirty="0">
                <a:hlinkClick r:id="rId4"/>
              </a:rPr>
              <a:t>https://www.youtube.com/watch?v=v_PeSp--Wuk</a:t>
            </a:r>
            <a:endParaRPr lang="en-US" altLang="ja-JP" sz="1600" dirty="0">
              <a:solidFill>
                <a:prstClr val="black"/>
              </a:solidFill>
              <a:latin typeface="Calibri"/>
              <a:ea typeface="ＭＳ Ｐゴシック" panose="020B0600070205080204" pitchFamily="50" charset="-128"/>
              <a:cs typeface="+mn-cs"/>
            </a:endParaRPr>
          </a:p>
          <a:p>
            <a:pPr marL="325071" lvl="0" indent="-325071" defTabSz="957588" fontAlgn="auto">
              <a:spcBef>
                <a:spcPts val="0"/>
              </a:spcBef>
              <a:spcAft>
                <a:spcPts val="0"/>
              </a:spcAft>
              <a:buFont typeface="Wingdings" panose="05000000000000000000" pitchFamily="2" charset="2"/>
              <a:buChar char="u"/>
              <a:defRPr/>
            </a:pPr>
            <a:r>
              <a:rPr lang="en-US" altLang="ja-JP" sz="2000" b="1" dirty="0">
                <a:solidFill>
                  <a:srgbClr val="4BACC6">
                    <a:lumMod val="75000"/>
                  </a:srgbClr>
                </a:solidFill>
                <a:latin typeface="Calibri"/>
                <a:ea typeface="ＭＳ Ｐゴシック" panose="020B0600070205080204" pitchFamily="50" charset="-128"/>
              </a:rPr>
              <a:t>Film, Fukushima </a:t>
            </a:r>
            <a:r>
              <a:rPr lang="en-US" altLang="ja-JP" sz="2000" b="1" dirty="0" smtClean="0">
                <a:solidFill>
                  <a:srgbClr val="4BACC6">
                    <a:lumMod val="75000"/>
                  </a:srgbClr>
                </a:solidFill>
                <a:latin typeface="Calibri"/>
                <a:ea typeface="ＭＳ Ｐゴシック" panose="020B0600070205080204" pitchFamily="50" charset="-128"/>
              </a:rPr>
              <a:t>Today</a:t>
            </a:r>
            <a:endParaRPr lang="en-US" altLang="ja-JP" sz="2000" b="1" dirty="0">
              <a:solidFill>
                <a:srgbClr val="4BACC6">
                  <a:lumMod val="75000"/>
                </a:srgbClr>
              </a:solidFill>
              <a:latin typeface="Calibri"/>
              <a:ea typeface="ＭＳ Ｐゴシック" panose="020B0600070205080204" pitchFamily="50" charset="-128"/>
            </a:endParaRPr>
          </a:p>
          <a:p>
            <a:pPr lvl="0" defTabSz="957588" fontAlgn="auto">
              <a:spcBef>
                <a:spcPts val="0"/>
              </a:spcBef>
              <a:spcAft>
                <a:spcPts val="0"/>
              </a:spcAft>
              <a:defRPr/>
            </a:pPr>
            <a:r>
              <a:rPr lang="en-US" altLang="ja-JP" sz="2000" b="1" dirty="0">
                <a:solidFill>
                  <a:srgbClr val="4BACC6">
                    <a:lumMod val="75000"/>
                  </a:srgbClr>
                </a:solidFill>
                <a:latin typeface="Calibri"/>
                <a:ea typeface="ＭＳ Ｐゴシック" panose="020B0600070205080204" pitchFamily="50" charset="-128"/>
              </a:rPr>
              <a:t> </a:t>
            </a:r>
            <a:r>
              <a:rPr lang="en-US" altLang="ja-JP" sz="2000" b="1" dirty="0" smtClean="0">
                <a:solidFill>
                  <a:srgbClr val="4BACC6">
                    <a:lumMod val="75000"/>
                  </a:srgbClr>
                </a:solidFill>
                <a:latin typeface="Calibri"/>
                <a:ea typeface="ＭＳ Ｐゴシック" panose="020B0600070205080204" pitchFamily="50" charset="-128"/>
              </a:rPr>
              <a:t>     </a:t>
            </a:r>
            <a:r>
              <a:rPr lang="en-US" altLang="ja-JP" sz="2000" b="1" dirty="0">
                <a:solidFill>
                  <a:srgbClr val="4BACC6">
                    <a:lumMod val="75000"/>
                  </a:srgbClr>
                </a:solidFill>
                <a:latin typeface="Calibri"/>
                <a:ea typeface="ＭＳ Ｐゴシック" panose="020B0600070205080204" pitchFamily="50" charset="-128"/>
              </a:rPr>
              <a:t>- </a:t>
            </a:r>
            <a:r>
              <a:rPr lang="en-US" altLang="ja-JP" sz="2000" b="1" dirty="0" smtClean="0">
                <a:solidFill>
                  <a:srgbClr val="4BACC6">
                    <a:lumMod val="75000"/>
                  </a:srgbClr>
                </a:solidFill>
                <a:latin typeface="Calibri"/>
                <a:ea typeface="ＭＳ Ｐゴシック" panose="020B0600070205080204" pitchFamily="50" charset="-128"/>
              </a:rPr>
              <a:t>8 years after the earthquake -</a:t>
            </a:r>
            <a:endParaRPr lang="en-US" altLang="ja-JP" sz="1708" dirty="0">
              <a:solidFill>
                <a:prstClr val="black"/>
              </a:solidFill>
              <a:latin typeface="Calibri"/>
              <a:ea typeface="ＭＳ Ｐゴシック" panose="020B0600070205080204" pitchFamily="50" charset="-128"/>
              <a:hlinkClick r:id="rId3"/>
            </a:endParaRPr>
          </a:p>
          <a:p>
            <a:pPr marL="477390" lvl="2" defTabSz="957588" fontAlgn="auto">
              <a:spcBef>
                <a:spcPts val="0"/>
              </a:spcBef>
              <a:spcAft>
                <a:spcPts val="0"/>
              </a:spcAft>
              <a:defRPr/>
            </a:pPr>
            <a:r>
              <a:rPr lang="en-US" altLang="ja-JP" sz="1600" dirty="0">
                <a:solidFill>
                  <a:prstClr val="black"/>
                </a:solidFill>
                <a:latin typeface="Calibri"/>
                <a:ea typeface="ＭＳ Ｐゴシック" panose="020B0600070205080204" pitchFamily="50" charset="-128"/>
                <a:hlinkClick r:id="rId5"/>
              </a:rPr>
              <a:t>https://</a:t>
            </a:r>
            <a:r>
              <a:rPr lang="en-US" altLang="ja-JP" sz="1600" dirty="0" smtClean="0">
                <a:solidFill>
                  <a:prstClr val="black"/>
                </a:solidFill>
                <a:latin typeface="Calibri"/>
                <a:ea typeface="ＭＳ Ｐゴシック" panose="020B0600070205080204" pitchFamily="50" charset="-128"/>
                <a:hlinkClick r:id="rId5"/>
              </a:rPr>
              <a:t>www.youtube.com/watch?v=pKjsSAz5Kws</a:t>
            </a:r>
            <a:endParaRPr lang="en-US" altLang="ja-JP" sz="1600" dirty="0" smtClean="0">
              <a:solidFill>
                <a:prstClr val="black"/>
              </a:solidFill>
              <a:latin typeface="Calibri"/>
              <a:ea typeface="ＭＳ Ｐゴシック" panose="020B0600070205080204" pitchFamily="50" charset="-128"/>
            </a:endParaRPr>
          </a:p>
        </p:txBody>
      </p:sp>
      <p:sp>
        <p:nvSpPr>
          <p:cNvPr id="3" name="タイトル 2"/>
          <p:cNvSpPr>
            <a:spLocks noGrp="1"/>
          </p:cNvSpPr>
          <p:nvPr>
            <p:ph type="title"/>
          </p:nvPr>
        </p:nvSpPr>
        <p:spPr>
          <a:xfrm>
            <a:off x="1166" y="0"/>
            <a:ext cx="9906000" cy="384025"/>
          </a:xfrm>
          <a:solidFill>
            <a:srgbClr val="0098D0"/>
          </a:solidFill>
        </p:spPr>
        <p:txBody>
          <a:bodyPr/>
          <a:lstStyle/>
          <a:p>
            <a:r>
              <a:rPr lang="en-US" altLang="ja-JP" sz="1800" dirty="0" smtClean="0">
                <a:latin typeface="Meiryo UI" panose="020B0604030504040204" pitchFamily="50" charset="-128"/>
                <a:ea typeface="Meiryo UI" panose="020B0604030504040204" pitchFamily="50" charset="-128"/>
              </a:rPr>
              <a:t>[</a:t>
            </a:r>
            <a:r>
              <a:rPr lang="en-US" altLang="ja-JP" sz="1800" dirty="0" smtClean="0">
                <a:latin typeface="Meiryo UI" panose="020B0604030504040204" pitchFamily="50" charset="-128"/>
                <a:ea typeface="Meiryo UI" panose="020B0604030504040204" pitchFamily="50" charset="-128"/>
              </a:rPr>
              <a:t>Ref.10] </a:t>
            </a:r>
            <a:r>
              <a:rPr lang="en-US" altLang="ja-JP" sz="1800" dirty="0" smtClean="0">
                <a:latin typeface="Meiryo UI" panose="020B0604030504040204" pitchFamily="50" charset="-128"/>
                <a:ea typeface="Meiryo UI" panose="020B0604030504040204" pitchFamily="50" charset="-128"/>
              </a:rPr>
              <a:t>Information Portal site </a:t>
            </a:r>
            <a:r>
              <a:rPr lang="ja-JP" altLang="en-US" sz="1800" dirty="0" smtClean="0">
                <a:latin typeface="Meiryo UI" panose="020B0604030504040204" pitchFamily="50" charset="-128"/>
                <a:ea typeface="Meiryo UI" panose="020B0604030504040204" pitchFamily="50" charset="-128"/>
              </a:rPr>
              <a:t>（１）　</a:t>
            </a:r>
            <a:r>
              <a:rPr lang="en-US" altLang="ja-JP" sz="1800" dirty="0" smtClean="0">
                <a:latin typeface="Meiryo UI" panose="020B0604030504040204" pitchFamily="50" charset="-128"/>
                <a:ea typeface="Meiryo UI" panose="020B0604030504040204" pitchFamily="50" charset="-128"/>
              </a:rPr>
              <a:t>: </a:t>
            </a:r>
            <a:r>
              <a:rPr lang="ja-JP" altLang="en-US" sz="1800" dirty="0" smtClean="0">
                <a:latin typeface="Meiryo UI" panose="020B0604030504040204" pitchFamily="50" charset="-128"/>
                <a:ea typeface="Meiryo UI" panose="020B0604030504040204" pitchFamily="50" charset="-128"/>
              </a:rPr>
              <a:t>　</a:t>
            </a:r>
            <a:r>
              <a:rPr lang="en-US" altLang="ja-JP" sz="1800" dirty="0" smtClean="0">
                <a:latin typeface="Meiryo UI" panose="020B0604030504040204" pitchFamily="50" charset="-128"/>
                <a:ea typeface="Meiryo UI" panose="020B0604030504040204" pitchFamily="50" charset="-128"/>
              </a:rPr>
              <a:t>Fukushima Daiichi NPS</a:t>
            </a:r>
            <a:endParaRPr lang="ja-JP" altLang="en-US" sz="1800" dirty="0">
              <a:latin typeface="Meiryo UI" panose="020B0604030504040204" pitchFamily="50" charset="-128"/>
              <a:ea typeface="Meiryo UI" panose="020B0604030504040204" pitchFamily="50" charset="-128"/>
            </a:endParaRPr>
          </a:p>
        </p:txBody>
      </p:sp>
      <p:pic>
        <p:nvPicPr>
          <p:cNvPr id="12" name="図 11"/>
          <p:cNvPicPr>
            <a:picLocks noChangeAspect="1"/>
          </p:cNvPicPr>
          <p:nvPr/>
        </p:nvPicPr>
        <p:blipFill>
          <a:blip r:embed="rId6"/>
          <a:stretch>
            <a:fillRect/>
          </a:stretch>
        </p:blipFill>
        <p:spPr>
          <a:xfrm>
            <a:off x="187332" y="462277"/>
            <a:ext cx="2020738" cy="657915"/>
          </a:xfrm>
          <a:prstGeom prst="rect">
            <a:avLst/>
          </a:prstGeom>
        </p:spPr>
      </p:pic>
      <p:pic>
        <p:nvPicPr>
          <p:cNvPr id="11" name="図 10"/>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180503" y="510704"/>
            <a:ext cx="2240534" cy="1548095"/>
          </a:xfrm>
          <a:prstGeom prst="rect">
            <a:avLst/>
          </a:prstGeom>
          <a:ln>
            <a:solidFill>
              <a:schemeClr val="dk1"/>
            </a:solidFill>
          </a:ln>
        </p:spPr>
      </p:pic>
      <p:pic>
        <p:nvPicPr>
          <p:cNvPr id="7" name="図 6"/>
          <p:cNvPicPr>
            <a:picLocks noChangeAspect="1"/>
          </p:cNvPicPr>
          <p:nvPr/>
        </p:nvPicPr>
        <p:blipFill>
          <a:blip r:embed="rId8"/>
          <a:stretch>
            <a:fillRect/>
          </a:stretch>
        </p:blipFill>
        <p:spPr>
          <a:xfrm>
            <a:off x="5940516" y="1535862"/>
            <a:ext cx="799576" cy="790592"/>
          </a:xfrm>
          <a:prstGeom prst="rect">
            <a:avLst/>
          </a:prstGeom>
        </p:spPr>
      </p:pic>
      <p:sp>
        <p:nvSpPr>
          <p:cNvPr id="8" name="正方形/長方形 7"/>
          <p:cNvSpPr/>
          <p:nvPr/>
        </p:nvSpPr>
        <p:spPr>
          <a:xfrm>
            <a:off x="588661" y="1644247"/>
            <a:ext cx="4953000" cy="584775"/>
          </a:xfrm>
          <a:prstGeom prst="rect">
            <a:avLst/>
          </a:prstGeom>
        </p:spPr>
        <p:txBody>
          <a:bodyPr>
            <a:spAutoFit/>
          </a:bodyPr>
          <a:lstStyle/>
          <a:p>
            <a:pPr marL="0" marR="0" lvl="0" indent="0" algn="l" defTabSz="957588"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hlinkClick r:id="rId9"/>
              </a:rPr>
              <a:t>https://www.meti.go.jp/english/earthquake/nuclear/decommissioning/index.html</a:t>
            </a:r>
            <a:endPar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pic>
        <p:nvPicPr>
          <p:cNvPr id="23" name="図 22"/>
          <p:cNvPicPr>
            <a:picLocks noChangeAspect="1"/>
          </p:cNvPicPr>
          <p:nvPr/>
        </p:nvPicPr>
        <p:blipFill>
          <a:blip r:embed="rId10"/>
          <a:stretch>
            <a:fillRect/>
          </a:stretch>
        </p:blipFill>
        <p:spPr>
          <a:xfrm>
            <a:off x="295129" y="4320925"/>
            <a:ext cx="1800404" cy="582739"/>
          </a:xfrm>
          <a:prstGeom prst="rect">
            <a:avLst/>
          </a:prstGeom>
        </p:spPr>
      </p:pic>
      <p:sp>
        <p:nvSpPr>
          <p:cNvPr id="24" name="テキスト ボックス 23"/>
          <p:cNvSpPr txBox="1"/>
          <p:nvPr/>
        </p:nvSpPr>
        <p:spPr>
          <a:xfrm>
            <a:off x="295333" y="5847816"/>
            <a:ext cx="9361448" cy="437945"/>
          </a:xfrm>
          <a:prstGeom prst="rect">
            <a:avLst/>
          </a:prstGeom>
          <a:noFill/>
        </p:spPr>
        <p:txBody>
          <a:bodyPr wrap="square" lIns="86683" tIns="43341" rIns="86683" bIns="43341" rtlCol="0">
            <a:spAutoFit/>
          </a:bodyPr>
          <a:lstStyle/>
          <a:p>
            <a:pPr marL="325071" marR="0" lvl="0" indent="-325071" algn="l" defTabSz="957588" rtl="0" eaLnBrk="1" fontAlgn="auto" latinLnBrk="0" hangingPunct="1">
              <a:lnSpc>
                <a:spcPct val="100000"/>
              </a:lnSpc>
              <a:spcBef>
                <a:spcPts val="0"/>
              </a:spcBef>
              <a:spcAft>
                <a:spcPts val="0"/>
              </a:spcAft>
              <a:buClrTx/>
              <a:buSzTx/>
              <a:buFont typeface="Wingdings" panose="05000000000000000000" pitchFamily="2" charset="2"/>
              <a:buChar char="u"/>
              <a:tabLst/>
              <a:defRPr/>
            </a:pPr>
            <a:r>
              <a:rPr kumimoji="1" lang="en-US" altLang="ja-JP" sz="2277" b="1" i="0" u="none" strike="noStrike" kern="1200" cap="none" spc="0" normalizeH="0" baseline="0" noProof="0" dirty="0" smtClean="0">
                <a:ln>
                  <a:noFill/>
                </a:ln>
                <a:solidFill>
                  <a:srgbClr val="4BACC6">
                    <a:lumMod val="75000"/>
                  </a:srgbClr>
                </a:solidFill>
                <a:effectLst/>
                <a:uLnTx/>
                <a:uFillTx/>
                <a:latin typeface="Calibri"/>
                <a:ea typeface="ＭＳ Ｐゴシック" panose="020B0600070205080204" pitchFamily="50" charset="-128"/>
                <a:cs typeface="+mn-cs"/>
              </a:rPr>
              <a:t>Observation Data, </a:t>
            </a:r>
            <a:r>
              <a:rPr kumimoji="1" lang="en-US" altLang="ja-JP" sz="2277" b="1" i="0" u="none" strike="noStrike" kern="1200" cap="none" spc="0" normalizeH="0" baseline="0" noProof="0" dirty="0">
                <a:ln>
                  <a:noFill/>
                </a:ln>
                <a:solidFill>
                  <a:srgbClr val="4BACC6">
                    <a:lumMod val="75000"/>
                  </a:srgbClr>
                </a:solidFill>
                <a:effectLst/>
                <a:uLnTx/>
                <a:uFillTx/>
                <a:latin typeface="Calibri"/>
                <a:ea typeface="ＭＳ Ｐゴシック" panose="020B0600070205080204" pitchFamily="50" charset="-128"/>
                <a:cs typeface="+mn-cs"/>
              </a:rPr>
              <a:t>Fukushima Daiichi </a:t>
            </a:r>
            <a:r>
              <a:rPr kumimoji="1" lang="en-US" altLang="ja-JP" sz="2277" b="1" i="0" u="none" strike="noStrike" kern="1200" cap="none" spc="0" normalizeH="0" baseline="0" noProof="0" dirty="0" smtClean="0">
                <a:ln>
                  <a:noFill/>
                </a:ln>
                <a:solidFill>
                  <a:srgbClr val="4BACC6">
                    <a:lumMod val="75000"/>
                  </a:srgbClr>
                </a:solidFill>
                <a:effectLst/>
                <a:uLnTx/>
                <a:uFillTx/>
                <a:latin typeface="Calibri"/>
                <a:ea typeface="ＭＳ Ｐゴシック" panose="020B0600070205080204" pitchFamily="50" charset="-128"/>
                <a:cs typeface="+mn-cs"/>
              </a:rPr>
              <a:t>NPS</a:t>
            </a:r>
            <a:endParaRPr kumimoji="1" lang="en-US" altLang="ja-JP" sz="2277" b="1" i="0" u="none" strike="noStrike" kern="1200" cap="none" spc="0" normalizeH="0" baseline="0" noProof="0" dirty="0">
              <a:ln>
                <a:noFill/>
              </a:ln>
              <a:solidFill>
                <a:srgbClr val="4BACC6">
                  <a:lumMod val="75000"/>
                </a:srgbClr>
              </a:solidFill>
              <a:effectLst/>
              <a:uLnTx/>
              <a:uFillTx/>
              <a:latin typeface="Calibri"/>
              <a:ea typeface="ＭＳ Ｐゴシック" panose="020B0600070205080204" pitchFamily="50" charset="-128"/>
              <a:cs typeface="+mn-cs"/>
            </a:endParaRPr>
          </a:p>
        </p:txBody>
      </p:sp>
      <p:sp>
        <p:nvSpPr>
          <p:cNvPr id="25" name="正方形/長方形 24"/>
          <p:cNvSpPr/>
          <p:nvPr/>
        </p:nvSpPr>
        <p:spPr>
          <a:xfrm>
            <a:off x="561216" y="6168190"/>
            <a:ext cx="5192111" cy="523220"/>
          </a:xfrm>
          <a:prstGeom prst="rect">
            <a:avLst/>
          </a:prstGeom>
        </p:spPr>
        <p:txBody>
          <a:bodyPr wrap="square">
            <a:spAutoFit/>
          </a:bodyPr>
          <a:lstStyle/>
          <a:p>
            <a:pPr marL="0" marR="0" lvl="0" indent="0" algn="l" defTabSz="957588"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hlinkClick r:id="rId11"/>
              </a:rPr>
              <a:t>https://</a:t>
            </a:r>
            <a:r>
              <a:rPr kumimoji="1" lang="en-US" altLang="ja-JP" sz="1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hlinkClick r:id="rId11"/>
              </a:rPr>
              <a:t>www7.tepco.co.jp/responsibility/decommissioning/1f_newsroom/data/index-e.html</a:t>
            </a:r>
            <a:endParaRPr kumimoji="1" lang="en-US" altLang="ja-JP" sz="1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endParaRPr>
          </a:p>
        </p:txBody>
      </p:sp>
      <p:pic>
        <p:nvPicPr>
          <p:cNvPr id="26" name="図 25"/>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7307827" y="4803566"/>
            <a:ext cx="2152127" cy="1919638"/>
          </a:xfrm>
          <a:prstGeom prst="rect">
            <a:avLst/>
          </a:prstGeom>
          <a:ln>
            <a:solidFill>
              <a:schemeClr val="dk1"/>
            </a:solidFill>
          </a:ln>
        </p:spPr>
      </p:pic>
      <p:pic>
        <p:nvPicPr>
          <p:cNvPr id="27" name="図 26"/>
          <p:cNvPicPr>
            <a:picLocks noChangeAspect="1"/>
          </p:cNvPicPr>
          <p:nvPr/>
        </p:nvPicPr>
        <p:blipFill>
          <a:blip r:embed="rId13"/>
          <a:stretch>
            <a:fillRect/>
          </a:stretch>
        </p:blipFill>
        <p:spPr>
          <a:xfrm>
            <a:off x="5971960" y="5972515"/>
            <a:ext cx="785193" cy="785193"/>
          </a:xfrm>
          <a:prstGeom prst="rect">
            <a:avLst/>
          </a:prstGeom>
        </p:spPr>
      </p:pic>
      <p:sp>
        <p:nvSpPr>
          <p:cNvPr id="28" name="テキスト ボックス 27"/>
          <p:cNvSpPr txBox="1"/>
          <p:nvPr/>
        </p:nvSpPr>
        <p:spPr>
          <a:xfrm>
            <a:off x="295333" y="4879882"/>
            <a:ext cx="9361448" cy="437945"/>
          </a:xfrm>
          <a:prstGeom prst="rect">
            <a:avLst/>
          </a:prstGeom>
          <a:noFill/>
        </p:spPr>
        <p:txBody>
          <a:bodyPr wrap="square" lIns="86683" tIns="43341" rIns="86683" bIns="43341" rtlCol="0">
            <a:spAutoFit/>
          </a:bodyPr>
          <a:lstStyle/>
          <a:p>
            <a:pPr marL="325071" marR="0" lvl="0" indent="-325071" algn="l" defTabSz="957588" rtl="0" eaLnBrk="1" fontAlgn="auto" latinLnBrk="0" hangingPunct="1">
              <a:lnSpc>
                <a:spcPct val="100000"/>
              </a:lnSpc>
              <a:spcBef>
                <a:spcPts val="0"/>
              </a:spcBef>
              <a:spcAft>
                <a:spcPts val="0"/>
              </a:spcAft>
              <a:buClrTx/>
              <a:buSzTx/>
              <a:buFont typeface="Wingdings" panose="05000000000000000000" pitchFamily="2" charset="2"/>
              <a:buChar char="u"/>
              <a:tabLst/>
              <a:defRPr/>
            </a:pPr>
            <a:r>
              <a:rPr kumimoji="1" lang="en-US" altLang="ja-JP" sz="2277" b="1" i="0" u="none" strike="noStrike" kern="1200" cap="none" spc="0" normalizeH="0" baseline="0" noProof="0" dirty="0" smtClean="0">
                <a:ln>
                  <a:noFill/>
                </a:ln>
                <a:solidFill>
                  <a:srgbClr val="4BACC6">
                    <a:lumMod val="75000"/>
                  </a:srgbClr>
                </a:solidFill>
                <a:effectLst/>
                <a:uLnTx/>
                <a:uFillTx/>
                <a:latin typeface="Calibri"/>
                <a:ea typeface="ＭＳ Ｐゴシック" panose="020B0600070205080204" pitchFamily="50" charset="-128"/>
                <a:cs typeface="+mn-cs"/>
              </a:rPr>
              <a:t>Treated Water Portal Site</a:t>
            </a:r>
            <a:endParaRPr kumimoji="1" lang="en-US" altLang="ja-JP" sz="2277" b="1" i="0" u="none" strike="noStrike" kern="1200" cap="none" spc="0" normalizeH="0" baseline="0" noProof="0" dirty="0">
              <a:ln>
                <a:noFill/>
              </a:ln>
              <a:solidFill>
                <a:srgbClr val="4BACC6">
                  <a:lumMod val="75000"/>
                </a:srgbClr>
              </a:solidFill>
              <a:effectLst/>
              <a:uLnTx/>
              <a:uFillTx/>
              <a:latin typeface="Calibri"/>
              <a:ea typeface="ＭＳ Ｐゴシック" panose="020B0600070205080204" pitchFamily="50" charset="-128"/>
              <a:cs typeface="+mn-cs"/>
            </a:endParaRPr>
          </a:p>
        </p:txBody>
      </p:sp>
      <p:sp>
        <p:nvSpPr>
          <p:cNvPr id="29" name="正方形/長方形 28"/>
          <p:cNvSpPr/>
          <p:nvPr/>
        </p:nvSpPr>
        <p:spPr>
          <a:xfrm>
            <a:off x="568783" y="5274669"/>
            <a:ext cx="5155265" cy="523220"/>
          </a:xfrm>
          <a:prstGeom prst="rect">
            <a:avLst/>
          </a:prstGeom>
        </p:spPr>
        <p:txBody>
          <a:bodyPr wrap="square">
            <a:spAutoFit/>
          </a:bodyPr>
          <a:lstStyle/>
          <a:p>
            <a:pPr marL="0" marR="0" lvl="0" indent="0" algn="l" defTabSz="957588"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hlinkClick r:id="rId14"/>
              </a:rPr>
              <a:t>http://www.tepco.co.jp/en/decommission/progress/watertreatment/index-e.html</a:t>
            </a:r>
            <a:endPar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pic>
        <p:nvPicPr>
          <p:cNvPr id="30" name="図 29"/>
          <p:cNvPicPr>
            <a:picLocks noChangeAspect="1"/>
          </p:cNvPicPr>
          <p:nvPr/>
        </p:nvPicPr>
        <p:blipFill>
          <a:blip r:embed="rId15"/>
          <a:stretch>
            <a:fillRect/>
          </a:stretch>
        </p:blipFill>
        <p:spPr>
          <a:xfrm>
            <a:off x="5960652" y="5101171"/>
            <a:ext cx="793475" cy="793475"/>
          </a:xfrm>
          <a:prstGeom prst="rect">
            <a:avLst/>
          </a:prstGeom>
        </p:spPr>
      </p:pic>
      <p:cxnSp>
        <p:nvCxnSpPr>
          <p:cNvPr id="31" name="直線コネクタ 30"/>
          <p:cNvCxnSpPr/>
          <p:nvPr/>
        </p:nvCxnSpPr>
        <p:spPr>
          <a:xfrm>
            <a:off x="1136576" y="4264218"/>
            <a:ext cx="7704856"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9" name="スライド番号プレースホルダー 4"/>
          <p:cNvSpPr txBox="1">
            <a:spLocks/>
          </p:cNvSpPr>
          <p:nvPr/>
        </p:nvSpPr>
        <p:spPr>
          <a:xfrm>
            <a:off x="7605295" y="6463353"/>
            <a:ext cx="231140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r>
              <a:rPr lang="en-US" altLang="ja-JP" dirty="0" smtClean="0"/>
              <a:t>23</a:t>
            </a:r>
            <a:endParaRPr lang="ja-JP" altLang="en-US" dirty="0"/>
          </a:p>
        </p:txBody>
      </p:sp>
      <p:pic>
        <p:nvPicPr>
          <p:cNvPr id="5" name="図 4"/>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7508085" y="3069305"/>
            <a:ext cx="2109011" cy="1123037"/>
          </a:xfrm>
          <a:prstGeom prst="rect">
            <a:avLst/>
          </a:prstGeom>
          <a:ln>
            <a:solidFill>
              <a:schemeClr val="tx1"/>
            </a:solidFill>
          </a:ln>
        </p:spPr>
      </p:pic>
      <p:pic>
        <p:nvPicPr>
          <p:cNvPr id="2" name="図 1"/>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7116174" y="2193656"/>
            <a:ext cx="2042745" cy="1180799"/>
          </a:xfrm>
          <a:prstGeom prst="rect">
            <a:avLst/>
          </a:prstGeom>
          <a:ln>
            <a:solidFill>
              <a:schemeClr val="tx1"/>
            </a:solidFill>
          </a:ln>
        </p:spPr>
      </p:pic>
      <p:pic>
        <p:nvPicPr>
          <p:cNvPr id="10" name="図 9"/>
          <p:cNvPicPr>
            <a:picLocks noChangeAspect="1"/>
          </p:cNvPicPr>
          <p:nvPr/>
        </p:nvPicPr>
        <p:blipFill>
          <a:blip r:embed="rId18"/>
          <a:stretch>
            <a:fillRect/>
          </a:stretch>
        </p:blipFill>
        <p:spPr>
          <a:xfrm>
            <a:off x="5896487" y="3229434"/>
            <a:ext cx="855379" cy="855379"/>
          </a:xfrm>
          <a:prstGeom prst="rect">
            <a:avLst/>
          </a:prstGeom>
        </p:spPr>
      </p:pic>
      <p:pic>
        <p:nvPicPr>
          <p:cNvPr id="13" name="図 12"/>
          <p:cNvPicPr>
            <a:picLocks noChangeAspect="1"/>
          </p:cNvPicPr>
          <p:nvPr/>
        </p:nvPicPr>
        <p:blipFill>
          <a:blip r:embed="rId19"/>
          <a:stretch>
            <a:fillRect/>
          </a:stretch>
        </p:blipFill>
        <p:spPr>
          <a:xfrm>
            <a:off x="5940516" y="2389035"/>
            <a:ext cx="783939" cy="804461"/>
          </a:xfrm>
          <a:prstGeom prst="rect">
            <a:avLst/>
          </a:prstGeom>
        </p:spPr>
      </p:pic>
    </p:spTree>
    <p:extLst>
      <p:ext uri="{BB962C8B-B14F-4D97-AF65-F5344CB8AC3E}">
        <p14:creationId xmlns:p14="http://schemas.microsoft.com/office/powerpoint/2010/main" val="22173242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8476" y="4289410"/>
            <a:ext cx="2588304" cy="723766"/>
          </a:xfrm>
          <a:prstGeom prst="rect">
            <a:avLst/>
          </a:prstGeom>
        </p:spPr>
      </p:pic>
      <p:sp>
        <p:nvSpPr>
          <p:cNvPr id="4" name="テキスト ボックス 3"/>
          <p:cNvSpPr txBox="1"/>
          <p:nvPr/>
        </p:nvSpPr>
        <p:spPr>
          <a:xfrm>
            <a:off x="272276" y="1294395"/>
            <a:ext cx="6552932" cy="437945"/>
          </a:xfrm>
          <a:prstGeom prst="rect">
            <a:avLst/>
          </a:prstGeom>
          <a:noFill/>
        </p:spPr>
        <p:txBody>
          <a:bodyPr wrap="square" lIns="86683" tIns="43341" rIns="86683" bIns="43341" rtlCol="0">
            <a:spAutoFit/>
          </a:bodyPr>
          <a:lstStyle/>
          <a:p>
            <a:pPr marL="325071" marR="0" lvl="0" indent="-325071" algn="l" defTabSz="957588" rtl="0" eaLnBrk="1" fontAlgn="auto" latinLnBrk="0" hangingPunct="1">
              <a:lnSpc>
                <a:spcPct val="100000"/>
              </a:lnSpc>
              <a:spcBef>
                <a:spcPts val="0"/>
              </a:spcBef>
              <a:spcAft>
                <a:spcPts val="0"/>
              </a:spcAft>
              <a:buClrTx/>
              <a:buSzTx/>
              <a:buFont typeface="Wingdings" panose="05000000000000000000" pitchFamily="2" charset="2"/>
              <a:buChar char="u"/>
              <a:tabLst/>
              <a:defRPr/>
            </a:pPr>
            <a:r>
              <a:rPr kumimoji="1" lang="en-US" altLang="ja-JP" sz="2277" b="1" i="0" u="none" strike="noStrike" kern="1200" cap="none" spc="0" normalizeH="0" baseline="0" noProof="0" dirty="0" smtClean="0">
                <a:ln>
                  <a:noFill/>
                </a:ln>
                <a:solidFill>
                  <a:srgbClr val="4BACC6">
                    <a:lumMod val="75000"/>
                  </a:srgbClr>
                </a:solidFill>
                <a:effectLst/>
                <a:uLnTx/>
                <a:uFillTx/>
                <a:latin typeface="Calibri"/>
                <a:ea typeface="ＭＳ Ｐゴシック" panose="020B0600070205080204" pitchFamily="50" charset="-128"/>
                <a:cs typeface="+mn-cs"/>
              </a:rPr>
              <a:t>Fukushima </a:t>
            </a:r>
            <a:r>
              <a:rPr kumimoji="1" lang="en-US" altLang="ja-JP" sz="2277" b="1" i="0" u="none" strike="noStrike" kern="1200" cap="none" spc="0" normalizeH="0" baseline="0" noProof="0" dirty="0">
                <a:ln>
                  <a:noFill/>
                </a:ln>
                <a:solidFill>
                  <a:srgbClr val="4BACC6">
                    <a:lumMod val="75000"/>
                  </a:srgbClr>
                </a:solidFill>
                <a:effectLst/>
                <a:uLnTx/>
                <a:uFillTx/>
                <a:latin typeface="Calibri"/>
                <a:ea typeface="ＭＳ Ｐゴシック" panose="020B0600070205080204" pitchFamily="50" charset="-128"/>
                <a:cs typeface="+mn-cs"/>
              </a:rPr>
              <a:t>Daiichi Status </a:t>
            </a:r>
            <a:r>
              <a:rPr kumimoji="1" lang="en-US" altLang="ja-JP" sz="2277" b="1" i="0" u="none" strike="noStrike" kern="1200" cap="none" spc="0" normalizeH="0" baseline="0" noProof="0" dirty="0" smtClean="0">
                <a:ln>
                  <a:noFill/>
                </a:ln>
                <a:solidFill>
                  <a:srgbClr val="4BACC6">
                    <a:lumMod val="75000"/>
                  </a:srgbClr>
                </a:solidFill>
                <a:effectLst/>
                <a:uLnTx/>
                <a:uFillTx/>
                <a:latin typeface="Calibri"/>
                <a:ea typeface="ＭＳ Ｐゴシック" panose="020B0600070205080204" pitchFamily="50" charset="-128"/>
                <a:cs typeface="+mn-cs"/>
              </a:rPr>
              <a:t>Updates     </a:t>
            </a:r>
            <a:endParaRPr kumimoji="1" lang="en-US" altLang="ja-JP" sz="1708"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endParaRPr>
          </a:p>
        </p:txBody>
      </p:sp>
      <p:pic>
        <p:nvPicPr>
          <p:cNvPr id="9" name="図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61276" y="695246"/>
            <a:ext cx="2365743" cy="573514"/>
          </a:xfrm>
          <a:prstGeom prst="rect">
            <a:avLst/>
          </a:prstGeom>
        </p:spPr>
      </p:pic>
      <p:pic>
        <p:nvPicPr>
          <p:cNvPr id="21" name="図 2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412348" y="935953"/>
            <a:ext cx="2151291" cy="1655520"/>
          </a:xfrm>
          <a:prstGeom prst="rect">
            <a:avLst/>
          </a:prstGeom>
          <a:ln>
            <a:solidFill>
              <a:schemeClr val="dk1"/>
            </a:solidFill>
          </a:ln>
        </p:spPr>
      </p:pic>
      <p:sp>
        <p:nvSpPr>
          <p:cNvPr id="24" name="タイトル 2"/>
          <p:cNvSpPr>
            <a:spLocks noGrp="1"/>
          </p:cNvSpPr>
          <p:nvPr>
            <p:ph type="title"/>
          </p:nvPr>
        </p:nvSpPr>
        <p:spPr>
          <a:xfrm>
            <a:off x="1166" y="1"/>
            <a:ext cx="9906000" cy="434342"/>
          </a:xfrm>
          <a:solidFill>
            <a:srgbClr val="0098D0"/>
          </a:solidFill>
        </p:spPr>
        <p:txBody>
          <a:bodyPr/>
          <a:lstStyle/>
          <a:p>
            <a:r>
              <a:rPr lang="en-US" altLang="ja-JP" sz="1800" dirty="0" smtClean="0">
                <a:latin typeface="Meiryo UI" panose="020B0604030504040204" pitchFamily="50" charset="-128"/>
                <a:ea typeface="Meiryo UI" panose="020B0604030504040204" pitchFamily="50" charset="-128"/>
              </a:rPr>
              <a:t>[Ref. </a:t>
            </a:r>
            <a:r>
              <a:rPr lang="en-US" altLang="ja-JP" sz="1800" dirty="0" smtClean="0">
                <a:latin typeface="Meiryo UI" panose="020B0604030504040204" pitchFamily="50" charset="-128"/>
                <a:ea typeface="Meiryo UI" panose="020B0604030504040204" pitchFamily="50" charset="-128"/>
              </a:rPr>
              <a:t>11] </a:t>
            </a:r>
            <a:r>
              <a:rPr lang="en-US" altLang="ja-JP" sz="1800" dirty="0" smtClean="0">
                <a:latin typeface="Meiryo UI" panose="020B0604030504040204" pitchFamily="50" charset="-128"/>
                <a:ea typeface="Meiryo UI" panose="020B0604030504040204" pitchFamily="50" charset="-128"/>
              </a:rPr>
              <a:t>Information </a:t>
            </a:r>
            <a:r>
              <a:rPr lang="en-US" altLang="ja-JP" sz="1800" dirty="0">
                <a:latin typeface="Meiryo UI" panose="020B0604030504040204" pitchFamily="50" charset="-128"/>
                <a:ea typeface="Meiryo UI" panose="020B0604030504040204" pitchFamily="50" charset="-128"/>
              </a:rPr>
              <a:t>Portal site </a:t>
            </a:r>
            <a:r>
              <a:rPr lang="ja-JP" altLang="en-US" sz="1800" dirty="0" smtClean="0">
                <a:latin typeface="Meiryo UI" panose="020B0604030504040204" pitchFamily="50" charset="-128"/>
                <a:ea typeface="Meiryo UI" panose="020B0604030504040204" pitchFamily="50" charset="-128"/>
              </a:rPr>
              <a:t>（２）</a:t>
            </a:r>
            <a:r>
              <a:rPr lang="ja-JP" altLang="en-US" sz="1800" dirty="0">
                <a:latin typeface="Meiryo UI" panose="020B0604030504040204" pitchFamily="50" charset="-128"/>
                <a:ea typeface="Meiryo UI" panose="020B0604030504040204" pitchFamily="50" charset="-128"/>
              </a:rPr>
              <a:t>　</a:t>
            </a:r>
            <a:r>
              <a:rPr lang="en-US" altLang="ja-JP" sz="1800" dirty="0">
                <a:latin typeface="Meiryo UI" panose="020B0604030504040204" pitchFamily="50" charset="-128"/>
                <a:ea typeface="Meiryo UI" panose="020B0604030504040204" pitchFamily="50" charset="-128"/>
              </a:rPr>
              <a:t>: </a:t>
            </a:r>
            <a:r>
              <a:rPr lang="ja-JP" altLang="en-US" sz="1800" dirty="0">
                <a:latin typeface="Meiryo UI" panose="020B0604030504040204" pitchFamily="50" charset="-128"/>
                <a:ea typeface="Meiryo UI" panose="020B0604030504040204" pitchFamily="50" charset="-128"/>
              </a:rPr>
              <a:t>　</a:t>
            </a:r>
            <a:r>
              <a:rPr lang="en-US" altLang="ja-JP" sz="1800" dirty="0">
                <a:latin typeface="Meiryo UI" panose="020B0604030504040204" pitchFamily="50" charset="-128"/>
                <a:ea typeface="Meiryo UI" panose="020B0604030504040204" pitchFamily="50" charset="-128"/>
              </a:rPr>
              <a:t>Fukushima Daiichi NPS</a:t>
            </a:r>
            <a:endParaRPr lang="ja-JP" altLang="en-US" sz="1800" b="0" dirty="0"/>
          </a:p>
        </p:txBody>
      </p:sp>
      <p:sp>
        <p:nvSpPr>
          <p:cNvPr id="25" name="正方形/長方形 24"/>
          <p:cNvSpPr/>
          <p:nvPr/>
        </p:nvSpPr>
        <p:spPr>
          <a:xfrm>
            <a:off x="632521" y="1681063"/>
            <a:ext cx="5832647" cy="307777"/>
          </a:xfrm>
          <a:prstGeom prst="rect">
            <a:avLst/>
          </a:prstGeom>
        </p:spPr>
        <p:txBody>
          <a:bodyPr wrap="square">
            <a:spAutoFit/>
          </a:bodyPr>
          <a:lstStyle/>
          <a:p>
            <a:pPr marL="0" marR="0" lvl="0" indent="0" algn="l" defTabSz="957588"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hlinkClick r:id="rId6"/>
              </a:rPr>
              <a:t>https://www.iaea.org/newscenter/focus/fukushima/status-update</a:t>
            </a:r>
            <a:endPar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cxnSp>
        <p:nvCxnSpPr>
          <p:cNvPr id="27" name="直線コネクタ 26"/>
          <p:cNvCxnSpPr/>
          <p:nvPr/>
        </p:nvCxnSpPr>
        <p:spPr>
          <a:xfrm>
            <a:off x="1136576" y="4221088"/>
            <a:ext cx="7704856"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2" name="テキスト ボックス 21"/>
          <p:cNvSpPr txBox="1"/>
          <p:nvPr/>
        </p:nvSpPr>
        <p:spPr>
          <a:xfrm>
            <a:off x="602582" y="2445856"/>
            <a:ext cx="6449521" cy="1631216"/>
          </a:xfrm>
          <a:prstGeom prst="rect">
            <a:avLst/>
          </a:prstGeom>
          <a:noFill/>
        </p:spPr>
        <p:txBody>
          <a:bodyPr wrap="square" rtlCol="0">
            <a:spAutoFit/>
          </a:bodyPr>
          <a:lstStyle/>
          <a:p>
            <a:pPr marL="0" marR="0" lvl="0" indent="0" algn="l" defTabSz="957588"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IAEA </a:t>
            </a:r>
            <a:r>
              <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Team Completes Fourth Review of Japan’s Plants to Decommission Fukushima Daiichi (November 13, 2018</a:t>
            </a:r>
            <a:r>
              <a:rPr kumimoji="1" lang="en-US" altLang="ja-JP" sz="12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a:t>
            </a:r>
            <a:endPar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57588"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hlinkClick r:id="rId7"/>
              </a:rPr>
              <a:t>https://</a:t>
            </a:r>
            <a:r>
              <a:rPr kumimoji="1" lang="en-US" altLang="ja-JP" sz="1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hlinkClick r:id="rId7"/>
              </a:rPr>
              <a:t>www.iaea.org/newscenter/pressreleases/iaea-team-completes-fourth-review-of-japans-plans-to-decommission-fukushima-daiichi</a:t>
            </a:r>
            <a:endParaRPr kumimoji="1" lang="en-US" altLang="ja-JP" sz="1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endParaRPr>
          </a:p>
          <a:p>
            <a:pPr marL="0" marR="0" lvl="0" indent="0" algn="l" defTabSz="957588" rtl="0" eaLnBrk="1" fontAlgn="auto" latinLnBrk="0" hangingPunct="1">
              <a:lnSpc>
                <a:spcPct val="100000"/>
              </a:lnSpc>
              <a:spcBef>
                <a:spcPts val="0"/>
              </a:spcBef>
              <a:spcAft>
                <a:spcPts val="0"/>
              </a:spcAft>
              <a:buClrTx/>
              <a:buSzTx/>
              <a:buFontTx/>
              <a:buNone/>
              <a:tabLst/>
              <a:defRPr/>
            </a:pPr>
            <a:endParaRPr kumimoji="1" lang="en-US" altLang="ja-JP" sz="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endParaRPr>
          </a:p>
          <a:p>
            <a:pPr marL="0" marR="0" lvl="0" indent="0" algn="l" defTabSz="957588"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IAEA Issues Final Report on Fourth Review of Fukushima </a:t>
            </a:r>
            <a:r>
              <a:rPr kumimoji="1" lang="en-US" altLang="ja-JP" sz="12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Decommissioning (January 31, 2019)</a:t>
            </a:r>
            <a:endPar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57588"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hlinkClick r:id="rId8"/>
              </a:rPr>
              <a:t>https://</a:t>
            </a:r>
            <a:r>
              <a:rPr kumimoji="1" lang="en-US" altLang="ja-JP" sz="1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hlinkClick r:id="rId8"/>
              </a:rPr>
              <a:t>www.iaea.org/newscenter/pressreleases/iaea-issues-final-report-on-fourth-review-of-fukushima-decommissioning</a:t>
            </a:r>
            <a:endParaRPr kumimoji="1" lang="en-US" altLang="ja-JP"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3" name="テキスト ボックス 22"/>
          <p:cNvSpPr txBox="1"/>
          <p:nvPr/>
        </p:nvSpPr>
        <p:spPr>
          <a:xfrm>
            <a:off x="280902" y="2054708"/>
            <a:ext cx="6552932" cy="437945"/>
          </a:xfrm>
          <a:prstGeom prst="rect">
            <a:avLst/>
          </a:prstGeom>
          <a:noFill/>
        </p:spPr>
        <p:txBody>
          <a:bodyPr wrap="square" lIns="86683" tIns="43341" rIns="86683" bIns="43341" rtlCol="0">
            <a:spAutoFit/>
          </a:bodyPr>
          <a:lstStyle/>
          <a:p>
            <a:pPr marL="325071" marR="0" lvl="0" indent="-325071" algn="l" defTabSz="957588" rtl="0" eaLnBrk="1" fontAlgn="auto" latinLnBrk="0" hangingPunct="1">
              <a:lnSpc>
                <a:spcPct val="100000"/>
              </a:lnSpc>
              <a:spcBef>
                <a:spcPts val="0"/>
              </a:spcBef>
              <a:spcAft>
                <a:spcPts val="0"/>
              </a:spcAft>
              <a:buClrTx/>
              <a:buSzTx/>
              <a:buFont typeface="Wingdings" panose="05000000000000000000" pitchFamily="2" charset="2"/>
              <a:buChar char="u"/>
              <a:tabLst/>
              <a:defRPr/>
            </a:pPr>
            <a:r>
              <a:rPr kumimoji="1" lang="en-US" altLang="ja-JP" sz="2277" b="1" i="0" u="none" strike="noStrike" kern="1200" cap="none" spc="0" normalizeH="0" baseline="0" noProof="0" dirty="0" smtClean="0">
                <a:ln>
                  <a:noFill/>
                </a:ln>
                <a:solidFill>
                  <a:srgbClr val="4BACC6">
                    <a:lumMod val="75000"/>
                  </a:srgbClr>
                </a:solidFill>
                <a:effectLst/>
                <a:uLnTx/>
                <a:uFillTx/>
                <a:latin typeface="Calibri"/>
                <a:ea typeface="ＭＳ Ｐゴシック" panose="020B0600070205080204" pitchFamily="50" charset="-128"/>
                <a:cs typeface="+mn-cs"/>
              </a:rPr>
              <a:t>IAEA Review </a:t>
            </a:r>
            <a:r>
              <a:rPr kumimoji="1" lang="en-US" altLang="ja-JP" sz="2277" b="1" i="0" u="none" strike="noStrike" kern="1200" cap="none" spc="0" normalizeH="0" baseline="0" noProof="0" dirty="0">
                <a:ln>
                  <a:noFill/>
                </a:ln>
                <a:solidFill>
                  <a:srgbClr val="4BACC6">
                    <a:lumMod val="75000"/>
                  </a:srgbClr>
                </a:solidFill>
                <a:effectLst/>
                <a:uLnTx/>
                <a:uFillTx/>
                <a:latin typeface="Calibri"/>
                <a:ea typeface="ＭＳ Ｐゴシック" panose="020B0600070205080204" pitchFamily="50" charset="-128"/>
                <a:cs typeface="+mn-cs"/>
              </a:rPr>
              <a:t>mission reports (Press release </a:t>
            </a:r>
            <a:r>
              <a:rPr kumimoji="1" lang="en-US" altLang="ja-JP" sz="2277" b="1" i="0" u="none" strike="noStrike" kern="1200" cap="none" spc="0" normalizeH="0" baseline="0" noProof="0" dirty="0" smtClean="0">
                <a:ln>
                  <a:noFill/>
                </a:ln>
                <a:solidFill>
                  <a:srgbClr val="4BACC6">
                    <a:lumMod val="75000"/>
                  </a:srgbClr>
                </a:solidFill>
                <a:effectLst/>
                <a:uLnTx/>
                <a:uFillTx/>
                <a:latin typeface="Calibri"/>
                <a:ea typeface="ＭＳ Ｐゴシック" panose="020B0600070205080204" pitchFamily="50" charset="-128"/>
                <a:cs typeface="+mn-cs"/>
              </a:rPr>
              <a:t>)</a:t>
            </a:r>
            <a:endParaRPr kumimoji="1" lang="en-US" altLang="ja-JP" sz="1708"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endParaRPr>
          </a:p>
        </p:txBody>
      </p:sp>
      <p:pic>
        <p:nvPicPr>
          <p:cNvPr id="2" name="図 1"/>
          <p:cNvPicPr>
            <a:picLocks noChangeAspect="1"/>
          </p:cNvPicPr>
          <p:nvPr/>
        </p:nvPicPr>
        <p:blipFill>
          <a:blip r:embed="rId9"/>
          <a:stretch>
            <a:fillRect/>
          </a:stretch>
        </p:blipFill>
        <p:spPr>
          <a:xfrm>
            <a:off x="6397158" y="2018776"/>
            <a:ext cx="906162" cy="798853"/>
          </a:xfrm>
          <a:prstGeom prst="rect">
            <a:avLst/>
          </a:prstGeom>
        </p:spPr>
      </p:pic>
      <p:pic>
        <p:nvPicPr>
          <p:cNvPr id="3" name="図 2"/>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7594097" y="2182500"/>
            <a:ext cx="2230295" cy="1761361"/>
          </a:xfrm>
          <a:prstGeom prst="rect">
            <a:avLst/>
          </a:prstGeom>
          <a:ln>
            <a:solidFill>
              <a:schemeClr val="dk1"/>
            </a:solidFill>
          </a:ln>
        </p:spPr>
      </p:pic>
      <p:pic>
        <p:nvPicPr>
          <p:cNvPr id="5" name="図 4"/>
          <p:cNvPicPr>
            <a:picLocks noChangeAspect="1"/>
          </p:cNvPicPr>
          <p:nvPr/>
        </p:nvPicPr>
        <p:blipFill>
          <a:blip r:embed="rId11"/>
          <a:stretch>
            <a:fillRect/>
          </a:stretch>
        </p:blipFill>
        <p:spPr>
          <a:xfrm>
            <a:off x="6815042" y="3233391"/>
            <a:ext cx="734824" cy="726793"/>
          </a:xfrm>
          <a:prstGeom prst="rect">
            <a:avLst/>
          </a:prstGeom>
        </p:spPr>
      </p:pic>
      <p:pic>
        <p:nvPicPr>
          <p:cNvPr id="8" name="図 7"/>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6574196" y="991553"/>
            <a:ext cx="724602" cy="734328"/>
          </a:xfrm>
          <a:prstGeom prst="rect">
            <a:avLst/>
          </a:prstGeom>
        </p:spPr>
      </p:pic>
      <p:sp>
        <p:nvSpPr>
          <p:cNvPr id="28" name="テキスト ボックス 27"/>
          <p:cNvSpPr txBox="1"/>
          <p:nvPr/>
        </p:nvSpPr>
        <p:spPr>
          <a:xfrm>
            <a:off x="343728" y="5161200"/>
            <a:ext cx="7168172" cy="788361"/>
          </a:xfrm>
          <a:prstGeom prst="rect">
            <a:avLst/>
          </a:prstGeom>
          <a:noFill/>
        </p:spPr>
        <p:txBody>
          <a:bodyPr wrap="square" lIns="86683" tIns="43341" rIns="86683" bIns="43341" rtlCol="0">
            <a:spAutoFit/>
          </a:bodyPr>
          <a:lstStyle/>
          <a:p>
            <a:pPr marL="325071" lvl="0" indent="-325071" defTabSz="957588" fontAlgn="auto">
              <a:spcBef>
                <a:spcPts val="0"/>
              </a:spcBef>
              <a:spcAft>
                <a:spcPts val="0"/>
              </a:spcAft>
              <a:buFont typeface="Wingdings" panose="05000000000000000000" pitchFamily="2" charset="2"/>
              <a:buChar char="u"/>
            </a:pPr>
            <a:r>
              <a:rPr kumimoji="1" lang="en-US" altLang="ja-JP" sz="2277" b="1" i="0" u="none" strike="noStrike" kern="1200" cap="none" spc="0" normalizeH="0" baseline="0" noProof="0" dirty="0">
                <a:ln>
                  <a:noFill/>
                </a:ln>
                <a:solidFill>
                  <a:srgbClr val="4BACC6">
                    <a:lumMod val="75000"/>
                  </a:srgbClr>
                </a:solidFill>
                <a:effectLst/>
                <a:uLnTx/>
                <a:uFillTx/>
                <a:latin typeface="Calibri"/>
                <a:ea typeface="ＭＳ Ｐゴシック" panose="020B0600070205080204" pitchFamily="50" charset="-128"/>
                <a:cs typeface="+mn-cs"/>
              </a:rPr>
              <a:t>UNSCEAR 2016 </a:t>
            </a:r>
            <a:r>
              <a:rPr lang="en-US" altLang="ja-JP" sz="2277" b="1" dirty="0" smtClean="0">
                <a:solidFill>
                  <a:srgbClr val="4BACC6">
                    <a:lumMod val="75000"/>
                  </a:srgbClr>
                </a:solidFill>
                <a:latin typeface="Calibri"/>
                <a:ea typeface="ＭＳ Ｐゴシック" panose="020B0600070205080204" pitchFamily="50" charset="-128"/>
                <a:cs typeface="+mn-cs"/>
              </a:rPr>
              <a:t>REPORT </a:t>
            </a:r>
          </a:p>
          <a:p>
            <a:pPr lvl="0" defTabSz="957588" fontAlgn="auto">
              <a:spcBef>
                <a:spcPts val="0"/>
              </a:spcBef>
              <a:spcAft>
                <a:spcPts val="0"/>
              </a:spcAft>
            </a:pPr>
            <a:r>
              <a:rPr lang="en-US" altLang="ja-JP" sz="2277" b="1" dirty="0" smtClean="0">
                <a:solidFill>
                  <a:srgbClr val="4BACC6">
                    <a:lumMod val="75000"/>
                  </a:srgbClr>
                </a:solidFill>
                <a:latin typeface="Calibri"/>
                <a:ea typeface="ＭＳ Ｐゴシック" panose="020B0600070205080204" pitchFamily="50" charset="-128"/>
                <a:cs typeface="+mn-cs"/>
              </a:rPr>
              <a:t>-Sources, effects and risks of ionizing radiation</a:t>
            </a:r>
            <a:endParaRPr kumimoji="1" lang="en-US" altLang="ja-JP" sz="1708"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endParaRPr>
          </a:p>
        </p:txBody>
      </p:sp>
      <p:sp>
        <p:nvSpPr>
          <p:cNvPr id="13" name="正方形/長方形 12"/>
          <p:cNvSpPr/>
          <p:nvPr/>
        </p:nvSpPr>
        <p:spPr>
          <a:xfrm>
            <a:off x="536272" y="6032985"/>
            <a:ext cx="5784880" cy="307777"/>
          </a:xfrm>
          <a:prstGeom prst="rect">
            <a:avLst/>
          </a:prstGeom>
        </p:spPr>
        <p:txBody>
          <a:bodyPr wrap="square">
            <a:spAutoFit/>
          </a:bodyPr>
          <a:lstStyle/>
          <a:p>
            <a:pPr lvl="0" defTabSz="957588" fontAlgn="auto">
              <a:spcBef>
                <a:spcPts val="0"/>
              </a:spcBef>
              <a:spcAft>
                <a:spcPts val="0"/>
              </a:spcAft>
              <a:defRPr/>
            </a:pPr>
            <a:r>
              <a:rPr kumimoji="1" lang="ja-JP" altLang="en-US" sz="1400" b="0" i="0" u="none" strike="noStrike" kern="1200" cap="none" spc="0" normalizeH="0" baseline="0" noProof="0" dirty="0" err="1" smtClean="0">
                <a:ln>
                  <a:noFill/>
                </a:ln>
                <a:solidFill>
                  <a:prstClr val="black"/>
                </a:solidFill>
                <a:effectLst/>
                <a:uLnTx/>
                <a:uFillTx/>
                <a:latin typeface="Calibri"/>
                <a:ea typeface="ＭＳ Ｐゴシック" panose="020B0600070205080204" pitchFamily="50" charset="-128"/>
                <a:cs typeface="+mn-cs"/>
                <a:hlinkClick r:id="rId13"/>
              </a:rPr>
              <a:t>h</a:t>
            </a:r>
            <a:r>
              <a:rPr lang="en-US" altLang="ja-JP" sz="1400" dirty="0">
                <a:hlinkClick r:id="rId14"/>
              </a:rPr>
              <a:t>https://www.unscear.org/unscear/en/publications/2016.html</a:t>
            </a:r>
            <a:endParaRPr kumimoji="1" lang="en-US" altLang="ja-JP" sz="1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endParaRPr>
          </a:p>
        </p:txBody>
      </p:sp>
      <p:sp>
        <p:nvSpPr>
          <p:cNvPr id="19" name="スライド番号プレースホルダー 4"/>
          <p:cNvSpPr txBox="1">
            <a:spLocks/>
          </p:cNvSpPr>
          <p:nvPr/>
        </p:nvSpPr>
        <p:spPr>
          <a:xfrm>
            <a:off x="7605295" y="6463353"/>
            <a:ext cx="231140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r>
              <a:rPr lang="en-US" altLang="ja-JP" dirty="0" smtClean="0"/>
              <a:t>24</a:t>
            </a:r>
            <a:endParaRPr lang="ja-JP" altLang="en-US" dirty="0"/>
          </a:p>
        </p:txBody>
      </p:sp>
      <p:pic>
        <p:nvPicPr>
          <p:cNvPr id="6" name="図 5"/>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7646159" y="4332134"/>
            <a:ext cx="1683668" cy="2408447"/>
          </a:xfrm>
          <a:prstGeom prst="rect">
            <a:avLst/>
          </a:prstGeom>
          <a:ln w="3175"/>
        </p:spPr>
        <p:style>
          <a:lnRef idx="2">
            <a:schemeClr val="dk1"/>
          </a:lnRef>
          <a:fillRef idx="1">
            <a:schemeClr val="lt1"/>
          </a:fillRef>
          <a:effectRef idx="0">
            <a:schemeClr val="dk1"/>
          </a:effectRef>
          <a:fontRef idx="minor">
            <a:schemeClr val="dk1"/>
          </a:fontRef>
        </p:style>
      </p:pic>
      <p:pic>
        <p:nvPicPr>
          <p:cNvPr id="7" name="図 6"/>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6397158" y="5319283"/>
            <a:ext cx="1039936" cy="1062842"/>
          </a:xfrm>
          <a:prstGeom prst="rect">
            <a:avLst/>
          </a:prstGeom>
        </p:spPr>
      </p:pic>
    </p:spTree>
    <p:extLst>
      <p:ext uri="{BB962C8B-B14F-4D97-AF65-F5344CB8AC3E}">
        <p14:creationId xmlns:p14="http://schemas.microsoft.com/office/powerpoint/2010/main" val="41500056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角丸四角形 23"/>
          <p:cNvSpPr/>
          <p:nvPr/>
        </p:nvSpPr>
        <p:spPr>
          <a:xfrm>
            <a:off x="102420" y="4983504"/>
            <a:ext cx="9687116" cy="1732482"/>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951"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3" name="角丸四角形 22"/>
          <p:cNvSpPr/>
          <p:nvPr/>
        </p:nvSpPr>
        <p:spPr>
          <a:xfrm>
            <a:off x="102420" y="3614739"/>
            <a:ext cx="9687116" cy="1322915"/>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951"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5" name="角丸四角形 4"/>
          <p:cNvSpPr/>
          <p:nvPr/>
        </p:nvSpPr>
        <p:spPr>
          <a:xfrm>
            <a:off x="129895" y="2372080"/>
            <a:ext cx="9659641" cy="1196809"/>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951"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4" name="正方形/長方形 3"/>
          <p:cNvSpPr/>
          <p:nvPr/>
        </p:nvSpPr>
        <p:spPr bwMode="auto">
          <a:xfrm>
            <a:off x="7168" y="14624"/>
            <a:ext cx="9906000" cy="432049"/>
          </a:xfrm>
          <a:prstGeom prst="rect">
            <a:avLst/>
          </a:prstGeom>
          <a:solidFill>
            <a:srgbClr val="0098D0"/>
          </a:solidFill>
          <a:ln>
            <a:solidFill>
              <a:schemeClr val="accent1"/>
            </a:solidFill>
          </a:ln>
        </p:spPr>
        <p:txBody>
          <a:bodyPr vert="horz" wrap="square" lIns="55652" tIns="27826" rIns="55652" bIns="27826"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en-US" altLang="ja-JP" sz="20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2. Key </a:t>
            </a:r>
            <a:r>
              <a:rPr kumimoji="1" lang="en-US" altLang="ja-JP" sz="20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points of the revised “the Mid-and-Long-Term Roadmap”</a:t>
            </a:r>
            <a:endParaRPr kumimoji="1" lang="ja-JP" altLang="en-US" sz="20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正方形/長方形 18"/>
          <p:cNvSpPr/>
          <p:nvPr/>
        </p:nvSpPr>
        <p:spPr>
          <a:xfrm>
            <a:off x="75900" y="479058"/>
            <a:ext cx="9713637" cy="1847172"/>
          </a:xfrm>
          <a:prstGeom prst="rect">
            <a:avLst/>
          </a:prstGeom>
          <a:ln w="28575">
            <a:solidFill>
              <a:schemeClr val="bg1">
                <a:lumMod val="75000"/>
              </a:schemeClr>
            </a:solidFill>
          </a:ln>
        </p:spPr>
        <p:txBody>
          <a:bodyPr wrap="square">
            <a:spAutoFit/>
          </a:bodyPr>
          <a:lstStyle/>
          <a:p>
            <a:pPr marL="288924" marR="0" lvl="0" indent="-288924" algn="l" defTabSz="914400" rtl="0" eaLnBrk="1" fontAlgn="auto" latinLnBrk="0" hangingPunct="1">
              <a:lnSpc>
                <a:spcPts val="2080"/>
              </a:lnSpc>
              <a:spcBef>
                <a:spcPts val="0"/>
              </a:spcBef>
              <a:spcAft>
                <a:spcPts val="0"/>
              </a:spcAft>
              <a:buClr>
                <a:prstClr val="black"/>
              </a:buClr>
              <a:buSzTx/>
              <a:buFontTx/>
              <a:buNone/>
              <a:tabLst/>
              <a:defRPr/>
            </a:pPr>
            <a:r>
              <a:rPr kumimoji="1" lang="ja-JP" altLang="en-US" sz="1800" b="1" i="0" u="none" strike="noStrike" kern="1200" cap="none" spc="0" normalizeH="0" baseline="0" noProof="0" dirty="0">
                <a:ln>
                  <a:noFill/>
                </a:ln>
                <a:solidFill>
                  <a:srgbClr val="0000FF"/>
                </a:solidFill>
                <a:effectLst/>
                <a:uLnTx/>
                <a:uFillTx/>
                <a:latin typeface="Meiryo UI" panose="020B0604030504040204" pitchFamily="50" charset="-128"/>
                <a:ea typeface="Meiryo UI" panose="020B0604030504040204" pitchFamily="50" charset="-128"/>
                <a:cs typeface="+mn-cs"/>
              </a:rPr>
              <a:t>●</a:t>
            </a:r>
            <a:r>
              <a:rPr kumimoji="1" lang="en-US" altLang="ja-JP" sz="1800" b="1" i="0" u="none" strike="noStrike" kern="1200" cap="none" spc="0" normalizeH="0" baseline="0" noProof="0" dirty="0">
                <a:ln>
                  <a:noFill/>
                </a:ln>
                <a:solidFill>
                  <a:srgbClr val="0000FF"/>
                </a:solidFill>
                <a:effectLst/>
                <a:uLnTx/>
                <a:uFillTx/>
                <a:latin typeface="Calibri"/>
                <a:ea typeface="Meiryo UI" panose="020B0604030504040204" pitchFamily="50" charset="-128"/>
                <a:cs typeface="+mn-cs"/>
              </a:rPr>
              <a:t> Setting out a basic principle of “coexistence of reconstruction and decommissioning”, </a:t>
            </a:r>
            <a:r>
              <a:rPr kumimoji="1" lang="en-US" altLang="ja-JP" sz="1518" b="0" i="0" u="none" strike="noStrike" kern="1200" cap="none" spc="0" normalizeH="0" baseline="0" noProof="0" dirty="0">
                <a:ln>
                  <a:noFill/>
                </a:ln>
                <a:solidFill>
                  <a:prstClr val="black"/>
                </a:solidFill>
                <a:effectLst/>
                <a:uLnTx/>
                <a:uFillTx/>
                <a:latin typeface="Calibri"/>
                <a:ea typeface="Meiryo UI" panose="020B0604030504040204" pitchFamily="50" charset="-128"/>
                <a:cs typeface="+mn-cs"/>
              </a:rPr>
              <a:t>while there has been gradual progress of </a:t>
            </a:r>
            <a:r>
              <a:rPr kumimoji="1" lang="en-US" altLang="ja-JP" sz="1518" b="1" i="0" u="none" strike="noStrike" kern="1200" cap="none" spc="0" normalizeH="0" baseline="0" noProof="0" dirty="0">
                <a:ln>
                  <a:noFill/>
                </a:ln>
                <a:solidFill>
                  <a:srgbClr val="0000FF"/>
                </a:solidFill>
                <a:effectLst/>
                <a:uLnTx/>
                <a:uFillTx/>
                <a:latin typeface="Calibri"/>
                <a:ea typeface="Meiryo UI" panose="020B0604030504040204" pitchFamily="50" charset="-128"/>
                <a:cs typeface="+mn-cs"/>
              </a:rPr>
              <a:t>residents’ return </a:t>
            </a:r>
            <a:r>
              <a:rPr kumimoji="1" lang="en-US" altLang="ja-JP" sz="1518" b="0" i="0" u="none" strike="noStrike" kern="1200" cap="none" spc="0" normalizeH="0" baseline="0" noProof="0" dirty="0">
                <a:ln>
                  <a:noFill/>
                </a:ln>
                <a:solidFill>
                  <a:prstClr val="black"/>
                </a:solidFill>
                <a:effectLst/>
                <a:uLnTx/>
                <a:uFillTx/>
                <a:latin typeface="Calibri"/>
                <a:ea typeface="Meiryo UI" panose="020B0604030504040204" pitchFamily="50" charset="-128"/>
                <a:cs typeface="+mn-cs"/>
              </a:rPr>
              <a:t>and </a:t>
            </a:r>
            <a:r>
              <a:rPr kumimoji="1" lang="en-US" altLang="ja-JP" sz="1518" b="1" i="0" u="none" strike="noStrike" kern="1200" cap="none" spc="0" normalizeH="0" baseline="0" noProof="0" dirty="0">
                <a:ln>
                  <a:noFill/>
                </a:ln>
                <a:solidFill>
                  <a:srgbClr val="0000FF"/>
                </a:solidFill>
                <a:effectLst/>
                <a:uLnTx/>
                <a:uFillTx/>
                <a:latin typeface="Calibri"/>
                <a:ea typeface="Meiryo UI" panose="020B0604030504040204" pitchFamily="50" charset="-128"/>
                <a:cs typeface="+mn-cs"/>
              </a:rPr>
              <a:t>reconstruction efforts </a:t>
            </a:r>
            <a:r>
              <a:rPr kumimoji="1" lang="en-US" altLang="ja-JP" sz="1518" b="0" i="0" u="none" strike="noStrike" kern="1200" cap="none" spc="0" normalizeH="0" baseline="0" noProof="0" dirty="0">
                <a:ln>
                  <a:noFill/>
                </a:ln>
                <a:solidFill>
                  <a:prstClr val="black"/>
                </a:solidFill>
                <a:effectLst/>
                <a:uLnTx/>
                <a:uFillTx/>
                <a:latin typeface="Calibri"/>
                <a:ea typeface="Meiryo UI" panose="020B0604030504040204" pitchFamily="50" charset="-128"/>
                <a:cs typeface="+mn-cs"/>
              </a:rPr>
              <a:t>in surrounding area. </a:t>
            </a:r>
          </a:p>
          <a:p>
            <a:pPr marL="288924" marR="0" lvl="0" indent="-288924" algn="l" defTabSz="914400" rtl="0" eaLnBrk="1" fontAlgn="auto" latinLnBrk="0" hangingPunct="1">
              <a:lnSpc>
                <a:spcPts val="2080"/>
              </a:lnSpc>
              <a:spcBef>
                <a:spcPts val="0"/>
              </a:spcBef>
              <a:spcAft>
                <a:spcPts val="0"/>
              </a:spcAft>
              <a:buClr>
                <a:prstClr val="black"/>
              </a:buClr>
              <a:buSzTx/>
              <a:buFontTx/>
              <a:buNone/>
              <a:tabLst/>
              <a:defRPr/>
            </a:pPr>
            <a:r>
              <a:rPr kumimoji="1" lang="en-US" altLang="ja-JP" sz="1518" b="0" i="0" u="none" strike="noStrike" kern="1200" cap="none" spc="0" normalizeH="0" baseline="0" noProof="0" dirty="0">
                <a:ln>
                  <a:noFill/>
                </a:ln>
                <a:solidFill>
                  <a:prstClr val="black"/>
                </a:solidFill>
                <a:effectLst/>
                <a:uLnTx/>
                <a:uFillTx/>
                <a:latin typeface="Calibri"/>
                <a:ea typeface="Meiryo UI" panose="020B0604030504040204" pitchFamily="50" charset="-128"/>
                <a:cs typeface="+mn-cs"/>
              </a:rPr>
              <a:t>       (giving priority on early risk reduction and ensuring safety) </a:t>
            </a:r>
            <a:endParaRPr kumimoji="1" lang="en-US" altLang="ja-JP" sz="151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682753" marR="0" lvl="0" indent="-290644" algn="l" defTabSz="914400" rtl="0" eaLnBrk="1" fontAlgn="auto" latinLnBrk="0" hangingPunct="1">
              <a:lnSpc>
                <a:spcPct val="100000"/>
              </a:lnSpc>
              <a:spcBef>
                <a:spcPts val="651"/>
              </a:spcBef>
              <a:spcAft>
                <a:spcPts val="0"/>
              </a:spcAft>
              <a:buClr>
                <a:prstClr val="black"/>
              </a:buClr>
              <a:buSzTx/>
              <a:buFont typeface="Wingdings" panose="05000000000000000000" pitchFamily="2" charset="2"/>
              <a:buChar char="Ø"/>
              <a:tabLst/>
              <a:defRPr/>
            </a:pPr>
            <a:r>
              <a:rPr kumimoji="1" lang="en-US" altLang="ja-JP" sz="1400" b="1" i="0" u="none" strike="noStrike" kern="1200" cap="none" spc="0" normalizeH="0" baseline="0" noProof="0" dirty="0">
                <a:ln>
                  <a:noFill/>
                </a:ln>
                <a:solidFill>
                  <a:srgbClr val="0000FF"/>
                </a:solidFill>
                <a:effectLst/>
                <a:uLnTx/>
                <a:uFillTx/>
                <a:latin typeface="Calibri"/>
                <a:ea typeface="Meiryo UI" panose="020B0604030504040204" pitchFamily="50" charset="-128"/>
                <a:cs typeface="+mn-cs"/>
              </a:rPr>
              <a:t>Coexist with local communities. </a:t>
            </a:r>
          </a:p>
          <a:p>
            <a:pPr marL="682753" marR="0" lvl="0" indent="-290644" algn="l" defTabSz="914400" rtl="0" eaLnBrk="1" fontAlgn="auto" latinLnBrk="0" hangingPunct="1">
              <a:lnSpc>
                <a:spcPct val="100000"/>
              </a:lnSpc>
              <a:spcBef>
                <a:spcPts val="0"/>
              </a:spcBef>
              <a:spcAft>
                <a:spcPts val="0"/>
              </a:spcAft>
              <a:buClr>
                <a:prstClr val="black"/>
              </a:buClr>
              <a:buSzTx/>
              <a:buFont typeface="Wingdings" panose="05000000000000000000" pitchFamily="2" charset="2"/>
              <a:buChar char="Ø"/>
              <a:tabLst/>
              <a:defRPr/>
            </a:pPr>
            <a:r>
              <a:rPr kumimoji="1" lang="en-US" altLang="ja-JP" sz="1400" b="1" i="0" u="none" strike="noStrike" kern="1200" cap="none" spc="0" normalizeH="0" baseline="0" noProof="0" dirty="0">
                <a:ln>
                  <a:noFill/>
                </a:ln>
                <a:solidFill>
                  <a:srgbClr val="0000FF"/>
                </a:solidFill>
                <a:effectLst/>
                <a:uLnTx/>
                <a:uFillTx/>
                <a:latin typeface="Calibri"/>
                <a:ea typeface="Meiryo UI" panose="020B0604030504040204" pitchFamily="50" charset="-128"/>
                <a:cs typeface="+mn-cs"/>
              </a:rPr>
              <a:t>“Optimize the whole decommissioning tasks”, by reviewing the work process of 10 years.</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651"/>
              </a:spcBef>
              <a:spcAft>
                <a:spcPts val="0"/>
              </a:spcAft>
              <a:buClr>
                <a:prstClr val="black"/>
              </a:buClr>
              <a:buSzTx/>
              <a:buFontTx/>
              <a:buNone/>
              <a:tabLst/>
              <a:defRPr/>
            </a:pPr>
            <a:r>
              <a:rPr kumimoji="1" lang="ja-JP" altLang="en-US" sz="1800" b="1" i="0" u="none" strike="noStrike" kern="1200" cap="none" spc="0" normalizeH="0" baseline="0" noProof="0" dirty="0">
                <a:ln>
                  <a:noFill/>
                </a:ln>
                <a:solidFill>
                  <a:srgbClr val="0000FF"/>
                </a:solidFill>
                <a:effectLst/>
                <a:uLnTx/>
                <a:uFillTx/>
                <a:latin typeface="Meiryo UI" panose="020B0604030504040204" pitchFamily="50" charset="-128"/>
                <a:ea typeface="Meiryo UI" panose="020B0604030504040204" pitchFamily="50" charset="-128"/>
                <a:cs typeface="+mn-cs"/>
              </a:rPr>
              <a:t>●</a:t>
            </a:r>
            <a:r>
              <a:rPr kumimoji="1" lang="en-US" altLang="ja-JP" sz="1800" b="1" i="0" u="none" strike="noStrike" kern="1200" cap="none" spc="0" normalizeH="0" baseline="0" noProof="0" dirty="0">
                <a:ln>
                  <a:noFill/>
                </a:ln>
                <a:solidFill>
                  <a:srgbClr val="0000FF"/>
                </a:solidFill>
                <a:effectLst/>
                <a:uLnTx/>
                <a:uFillTx/>
                <a:latin typeface="Calibri"/>
                <a:ea typeface="Meiryo UI" panose="020B0604030504040204" pitchFamily="50" charset="-128"/>
                <a:cs typeface="+mn-cs"/>
              </a:rPr>
              <a:t>Total period of decommissioning is unchanged: “within 30-40 years”</a:t>
            </a:r>
            <a:endParaRPr kumimoji="1"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 name="スライド番号プレースホルダー 1"/>
          <p:cNvSpPr>
            <a:spLocks noGrp="1"/>
          </p:cNvSpPr>
          <p:nvPr>
            <p:ph type="sldNum" sz="quarter" idx="12"/>
          </p:nvPr>
        </p:nvSpPr>
        <p:spPr>
          <a:xfrm>
            <a:off x="7600072" y="6492875"/>
            <a:ext cx="2311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3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2</a:t>
            </a:r>
            <a:endParaRPr kumimoji="1" lang="ja-JP" altLang="en-US" sz="1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6" name="正方形/長方形 5"/>
          <p:cNvSpPr/>
          <p:nvPr/>
        </p:nvSpPr>
        <p:spPr>
          <a:xfrm>
            <a:off x="116226" y="2372081"/>
            <a:ext cx="9047562"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prstClr val="black"/>
                </a:solidFill>
                <a:effectLst/>
                <a:uLnTx/>
                <a:uFillTx/>
                <a:latin typeface="Calibri"/>
                <a:ea typeface="Meiryo UI" panose="020B0604030504040204" pitchFamily="50" charset="-128"/>
                <a:cs typeface="+mn-cs"/>
              </a:rPr>
              <a:t>(1) Fuel debris retrieval</a:t>
            </a:r>
          </a:p>
        </p:txBody>
      </p:sp>
      <p:sp>
        <p:nvSpPr>
          <p:cNvPr id="7" name="正方形/長方形 6"/>
          <p:cNvSpPr/>
          <p:nvPr/>
        </p:nvSpPr>
        <p:spPr>
          <a:xfrm>
            <a:off x="971142" y="2707459"/>
            <a:ext cx="8610956" cy="86946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rgbClr val="0000FF"/>
                </a:solidFill>
                <a:effectLst/>
                <a:uLnTx/>
                <a:uFillTx/>
                <a:latin typeface="Calibri"/>
                <a:ea typeface="Meiryo UI" panose="020B0604030504040204" pitchFamily="50" charset="-128"/>
                <a:cs typeface="+mn-cs"/>
              </a:rPr>
              <a:t>Determine first implementing Unit and the method for fuel debris retrieval.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rgbClr val="0000FF"/>
                </a:solidFill>
                <a:effectLst/>
                <a:uLnTx/>
                <a:uFillTx/>
                <a:latin typeface="Calibri"/>
                <a:ea typeface="Meiryo UI" panose="020B0604030504040204" pitchFamily="50" charset="-128"/>
                <a:cs typeface="+mn-cs"/>
              </a:rPr>
              <a:t>Start trial retrieval at Unit 2 within 2021</a:t>
            </a:r>
            <a:r>
              <a:rPr kumimoji="1" lang="en-US" altLang="ja-JP" sz="1600" b="0" i="0" u="none" strike="noStrike" kern="1200" cap="none" spc="0" normalizeH="0" baseline="0" noProof="0" dirty="0">
                <a:ln>
                  <a:noFill/>
                </a:ln>
                <a:solidFill>
                  <a:prstClr val="black"/>
                </a:solidFill>
                <a:effectLst/>
                <a:uLnTx/>
                <a:uFillTx/>
                <a:latin typeface="Calibri"/>
                <a:ea typeface="Meiryo UI" panose="020B0604030504040204" pitchFamily="50" charset="-128"/>
                <a:cs typeface="+mn-cs"/>
              </a:rPr>
              <a:t>, by partial submersion method and side access</a:t>
            </a:r>
          </a:p>
          <a:p>
            <a:pPr marL="0" marR="0" lvl="0" indent="0" algn="l" defTabSz="914400" rtl="0" eaLnBrk="1" fontAlgn="auto" latinLnBrk="0" hangingPunct="1">
              <a:lnSpc>
                <a:spcPct val="100000"/>
              </a:lnSpc>
              <a:spcBef>
                <a:spcPts val="325"/>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Calibri"/>
                <a:ea typeface="Meiryo UI" panose="020B0604030504040204" pitchFamily="50" charset="-128"/>
                <a:cs typeface="+mn-cs"/>
              </a:rPr>
              <a:t>The scale of the retrieval will be gradually enlarged. </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 name="右矢印 2"/>
          <p:cNvSpPr/>
          <p:nvPr/>
        </p:nvSpPr>
        <p:spPr bwMode="auto">
          <a:xfrm>
            <a:off x="485087" y="2863475"/>
            <a:ext cx="360040" cy="576064"/>
          </a:xfrm>
          <a:prstGeom prst="rightArrow">
            <a:avLst/>
          </a:prstGeom>
          <a:solidFill>
            <a:srgbClr val="0064C8"/>
          </a:solidFill>
          <a:ln w="9525">
            <a:solidFill>
              <a:srgbClr val="B2B2B2"/>
            </a:solidFill>
            <a:miter lim="800000"/>
            <a:headEnd/>
            <a:tailEnd/>
          </a:ln>
          <a:effectLst/>
        </p:spPr>
        <p:txBody>
          <a:bodyPr wrap="none"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9" name="右矢印 8"/>
          <p:cNvSpPr/>
          <p:nvPr/>
        </p:nvSpPr>
        <p:spPr bwMode="auto">
          <a:xfrm>
            <a:off x="471279" y="4098950"/>
            <a:ext cx="360040" cy="576064"/>
          </a:xfrm>
          <a:prstGeom prst="rightArrow">
            <a:avLst/>
          </a:prstGeom>
          <a:solidFill>
            <a:srgbClr val="0064C8"/>
          </a:solidFill>
          <a:ln w="9525">
            <a:solidFill>
              <a:srgbClr val="B2B2B2"/>
            </a:solidFill>
            <a:miter lim="800000"/>
            <a:headEnd/>
            <a:tailEnd/>
          </a:ln>
          <a:effectLst/>
        </p:spPr>
        <p:txBody>
          <a:bodyPr wrap="none"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3" name="正方形/長方形 12"/>
          <p:cNvSpPr/>
          <p:nvPr/>
        </p:nvSpPr>
        <p:spPr>
          <a:xfrm>
            <a:off x="110583" y="3761633"/>
            <a:ext cx="9623625" cy="342786"/>
          </a:xfrm>
          <a:prstGeom prst="rect">
            <a:avLst/>
          </a:prstGeom>
        </p:spPr>
        <p:txBody>
          <a:bodyPr wrap="square">
            <a:spAutoFit/>
          </a:bodyPr>
          <a:lstStyle/>
          <a:p>
            <a:pPr marL="0" marR="0" lvl="0" indent="0" algn="l" defTabSz="914400" rtl="0" eaLnBrk="1" fontAlgn="auto" latinLnBrk="0" hangingPunct="1">
              <a:lnSpc>
                <a:spcPts val="1900"/>
              </a:lnSpc>
              <a:spcBef>
                <a:spcPts val="1200"/>
              </a:spcBef>
              <a:spcAft>
                <a:spcPts val="0"/>
              </a:spcAft>
              <a:buClrTx/>
              <a:buSzTx/>
              <a:buFontTx/>
              <a:buNone/>
              <a:tabLst>
                <a:tab pos="2333669" algn="l"/>
              </a:tabLst>
              <a:defRPr/>
            </a:pPr>
            <a:r>
              <a:rPr kumimoji="1" lang="en-US" altLang="ja-JP" sz="1800" b="1" i="0" u="none" strike="noStrike" kern="1200" cap="none" spc="0" normalizeH="0" baseline="0" noProof="0" dirty="0">
                <a:ln>
                  <a:noFill/>
                </a:ln>
                <a:solidFill>
                  <a:prstClr val="black"/>
                </a:solidFill>
                <a:effectLst/>
                <a:uLnTx/>
                <a:uFillTx/>
                <a:latin typeface="Calibri"/>
                <a:ea typeface="Meiryo UI" panose="020B0604030504040204" pitchFamily="50" charset="-128"/>
                <a:cs typeface="+mn-cs"/>
              </a:rPr>
              <a:t>(2) Fuel removal from pool</a:t>
            </a:r>
          </a:p>
        </p:txBody>
      </p:sp>
      <p:sp>
        <p:nvSpPr>
          <p:cNvPr id="14" name="正方形/長方形 13"/>
          <p:cNvSpPr/>
          <p:nvPr/>
        </p:nvSpPr>
        <p:spPr>
          <a:xfrm>
            <a:off x="957332" y="4020938"/>
            <a:ext cx="8610955" cy="938719"/>
          </a:xfrm>
          <a:prstGeom prst="rect">
            <a:avLst/>
          </a:prstGeom>
        </p:spPr>
        <p:txBody>
          <a:bodyPr wrap="square">
            <a:spAutoFit/>
          </a:bodyPr>
          <a:lstStyle/>
          <a:p>
            <a:pPr marL="0" marR="0" lvl="0" indent="0" algn="l" defTabSz="914400" rtl="0" eaLnBrk="1" fontAlgn="auto" latinLnBrk="0" hangingPunct="1">
              <a:lnSpc>
                <a:spcPts val="2000"/>
              </a:lnSpc>
              <a:spcBef>
                <a:spcPts val="651"/>
              </a:spcBef>
              <a:spcAft>
                <a:spcPts val="0"/>
              </a:spcAft>
              <a:buClrTx/>
              <a:buSzTx/>
              <a:buFontTx/>
              <a:buNone/>
              <a:tabLst/>
              <a:defRPr/>
            </a:pPr>
            <a:r>
              <a:rPr kumimoji="1" lang="en-US" altLang="ja-JP" sz="1600" b="1" i="0" u="none" strike="noStrike" kern="1200" cap="none" spc="0" normalizeH="0" baseline="0" noProof="0" dirty="0">
                <a:ln>
                  <a:noFill/>
                </a:ln>
                <a:solidFill>
                  <a:srgbClr val="0000FF"/>
                </a:solidFill>
                <a:effectLst/>
                <a:uLnTx/>
                <a:uFillTx/>
                <a:latin typeface="Calibri"/>
                <a:ea typeface="Meiryo UI" panose="020B0604030504040204" pitchFamily="50" charset="-128"/>
                <a:cs typeface="+mn-cs"/>
              </a:rPr>
              <a:t>Change in the methods to suppress the dust dispersion at Unit 1 and 2</a:t>
            </a:r>
          </a:p>
          <a:p>
            <a:pPr marL="0" marR="0" lvl="0" indent="0" algn="l" defTabSz="914400" rtl="0" eaLnBrk="1" fontAlgn="auto" latinLnBrk="0" hangingPunct="1">
              <a:lnSpc>
                <a:spcPts val="2000"/>
              </a:lnSpc>
              <a:spcBef>
                <a:spcPts val="325"/>
              </a:spcBef>
              <a:spcAft>
                <a:spcPts val="0"/>
              </a:spcAft>
              <a:buClrTx/>
              <a:buSzTx/>
              <a:buFontTx/>
              <a:buNone/>
              <a:tabLst/>
              <a:defRPr/>
            </a:pPr>
            <a:r>
              <a:rPr kumimoji="1" lang="en-US" altLang="ja-JP" sz="1600" b="1" i="0" u="none" strike="noStrike" kern="1200" cap="none" spc="0" normalizeH="0" baseline="0" noProof="0" dirty="0">
                <a:ln>
                  <a:noFill/>
                </a:ln>
                <a:solidFill>
                  <a:srgbClr val="0000FF"/>
                </a:solidFill>
                <a:effectLst/>
                <a:uLnTx/>
                <a:uFillTx/>
                <a:latin typeface="Calibri"/>
                <a:ea typeface="Meiryo UI" panose="020B0604030504040204" pitchFamily="50" charset="-128"/>
                <a:cs typeface="+mn-cs"/>
              </a:rPr>
              <a:t>Postpone</a:t>
            </a:r>
            <a:r>
              <a:rPr kumimoji="1" lang="en-US" altLang="ja-JP" sz="1600" b="0" i="0" u="none" strike="noStrike" kern="1200" cap="none" spc="0" normalizeH="0" baseline="0" noProof="0" dirty="0">
                <a:ln>
                  <a:noFill/>
                </a:ln>
                <a:solidFill>
                  <a:prstClr val="black"/>
                </a:solidFill>
                <a:effectLst/>
                <a:uLnTx/>
                <a:uFillTx/>
                <a:latin typeface="Calibri"/>
                <a:ea typeface="Meiryo UI" panose="020B0604030504040204" pitchFamily="50" charset="-128"/>
                <a:cs typeface="+mn-cs"/>
              </a:rPr>
              <a:t> fuel removal </a:t>
            </a:r>
            <a:r>
              <a:rPr kumimoji="1" lang="en-US" altLang="ja-JP" sz="1600" b="1" i="0" u="none" strike="noStrike" kern="1200" cap="none" spc="0" normalizeH="0" baseline="0" noProof="0" dirty="0">
                <a:ln>
                  <a:noFill/>
                </a:ln>
                <a:solidFill>
                  <a:srgbClr val="0000FF"/>
                </a:solidFill>
                <a:effectLst/>
                <a:uLnTx/>
                <a:uFillTx/>
                <a:latin typeface="Calibri"/>
                <a:ea typeface="Meiryo UI" panose="020B0604030504040204" pitchFamily="50" charset="-128"/>
                <a:cs typeface="+mn-cs"/>
              </a:rPr>
              <a:t>for 4-5 years at Unit 1</a:t>
            </a:r>
            <a:r>
              <a:rPr kumimoji="1" lang="en-US" altLang="ja-JP" sz="1600" b="0" i="0" u="none" strike="noStrike" kern="1200" cap="none" spc="0" normalizeH="0" baseline="0" noProof="0" dirty="0">
                <a:ln>
                  <a:noFill/>
                </a:ln>
                <a:solidFill>
                  <a:prstClr val="black"/>
                </a:solidFill>
                <a:effectLst/>
                <a:uLnTx/>
                <a:uFillTx/>
                <a:latin typeface="Calibri"/>
                <a:ea typeface="Meiryo UI" panose="020B0604030504040204" pitchFamily="50" charset="-128"/>
                <a:cs typeface="+mn-cs"/>
              </a:rPr>
              <a:t>, and </a:t>
            </a:r>
            <a:r>
              <a:rPr kumimoji="1" lang="en-US" altLang="ja-JP" sz="1600" b="1" i="0" u="none" strike="noStrike" kern="1200" cap="none" spc="0" normalizeH="0" baseline="0" noProof="0" dirty="0">
                <a:ln>
                  <a:noFill/>
                </a:ln>
                <a:solidFill>
                  <a:srgbClr val="0000FF"/>
                </a:solidFill>
                <a:effectLst/>
                <a:uLnTx/>
                <a:uFillTx/>
                <a:latin typeface="Calibri"/>
                <a:ea typeface="Meiryo UI" panose="020B0604030504040204" pitchFamily="50" charset="-128"/>
                <a:cs typeface="+mn-cs"/>
              </a:rPr>
              <a:t>for 1-3 years at Unit 2</a:t>
            </a:r>
          </a:p>
          <a:p>
            <a:pPr marL="0" marR="0" lvl="0" indent="0" algn="l" defTabSz="914400" rtl="0" eaLnBrk="1" fontAlgn="auto" latinLnBrk="0" hangingPunct="1">
              <a:lnSpc>
                <a:spcPts val="2000"/>
              </a:lnSpc>
              <a:spcBef>
                <a:spcPts val="325"/>
              </a:spcBef>
              <a:spcAft>
                <a:spcPts val="0"/>
              </a:spcAft>
              <a:buClrTx/>
              <a:buSzTx/>
              <a:buFontTx/>
              <a:buNone/>
              <a:tabLst/>
              <a:defRPr/>
            </a:pPr>
            <a:r>
              <a:rPr kumimoji="1" lang="en-US" altLang="ja-JP" sz="1600" b="1" i="0" u="none" strike="noStrike" kern="1200" cap="none" spc="0" normalizeH="0" baseline="0" noProof="0" dirty="0">
                <a:ln>
                  <a:noFill/>
                </a:ln>
                <a:solidFill>
                  <a:srgbClr val="0000FF"/>
                </a:solidFill>
                <a:effectLst/>
                <a:uLnTx/>
                <a:uFillTx/>
                <a:latin typeface="Calibri"/>
                <a:ea typeface="Meiryo UI" panose="020B0604030504040204" pitchFamily="50" charset="-128"/>
                <a:cs typeface="+mn-cs"/>
              </a:rPr>
              <a:t>Aim at the completion of fuel removal from all Units 1-6, within 2031</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5" name="正方形/長方形 14"/>
          <p:cNvSpPr/>
          <p:nvPr/>
        </p:nvSpPr>
        <p:spPr>
          <a:xfrm>
            <a:off x="102420" y="5035034"/>
            <a:ext cx="8307374" cy="823302"/>
          </a:xfrm>
          <a:prstGeom prst="rect">
            <a:avLst/>
          </a:prstGeom>
        </p:spPr>
        <p:txBody>
          <a:bodyPr wrap="square">
            <a:spAutoFit/>
          </a:bodyPr>
          <a:lstStyle/>
          <a:p>
            <a:pPr marL="0" marR="0" lvl="0" indent="0" algn="l" defTabSz="914400" rtl="0" eaLnBrk="1" fontAlgn="auto" latinLnBrk="0" hangingPunct="1">
              <a:lnSpc>
                <a:spcPts val="1900"/>
              </a:lnSpc>
              <a:spcBef>
                <a:spcPts val="1200"/>
              </a:spcBef>
              <a:spcAft>
                <a:spcPts val="0"/>
              </a:spcAft>
              <a:buClrTx/>
              <a:buSzTx/>
              <a:buFontTx/>
              <a:buNone/>
              <a:tabLst>
                <a:tab pos="2333669" algn="l"/>
              </a:tabLst>
              <a:defRPr/>
            </a:pPr>
            <a:r>
              <a:rPr kumimoji="1" lang="en-US" altLang="ja-JP" sz="1800" b="1" i="0" u="none" strike="noStrike" kern="1200" cap="none" spc="0" normalizeH="0" baseline="0" noProof="0" dirty="0">
                <a:ln>
                  <a:noFill/>
                </a:ln>
                <a:solidFill>
                  <a:prstClr val="black"/>
                </a:solidFill>
                <a:effectLst/>
                <a:uLnTx/>
                <a:uFillTx/>
                <a:latin typeface="Calibri"/>
                <a:ea typeface="Meiryo UI" panose="020B0604030504040204" pitchFamily="50" charset="-128"/>
                <a:cs typeface="+mn-cs"/>
              </a:rPr>
              <a:t>(3) Contaminated water management</a:t>
            </a:r>
          </a:p>
          <a:p>
            <a:pPr marL="581286" marR="0" lvl="1" indent="-194336" algn="l" defTabSz="914400" rtl="0" eaLnBrk="1" fontAlgn="auto" latinLnBrk="0" hangingPunct="1">
              <a:lnSpc>
                <a:spcPts val="1900"/>
              </a:lnSpc>
              <a:spcBef>
                <a:spcPts val="0"/>
              </a:spcBef>
              <a:spcAft>
                <a:spcPts val="0"/>
              </a:spcAft>
              <a:buClrTx/>
              <a:buSzTx/>
              <a:buFont typeface="Arial" panose="020B0604020202020204" pitchFamily="34" charset="0"/>
              <a:buChar char="•"/>
              <a:tabLst/>
              <a:defRPr/>
            </a:pPr>
            <a:r>
              <a:rPr kumimoji="1" lang="en-US" altLang="ja-JP" sz="1600" b="0" i="0" u="none" strike="noStrike" kern="1200" cap="none" spc="0" normalizeH="0" baseline="0" noProof="0" dirty="0">
                <a:ln>
                  <a:noFill/>
                </a:ln>
                <a:solidFill>
                  <a:prstClr val="black"/>
                </a:solidFill>
                <a:effectLst/>
                <a:uLnTx/>
                <a:uFillTx/>
                <a:latin typeface="Calibri"/>
                <a:ea typeface="Meiryo UI" panose="020B0604030504040204" pitchFamily="50" charset="-128"/>
                <a:cs typeface="+mn-cs"/>
              </a:rPr>
              <a:t>The volume of contaminated water generated has been significantly suppressed.</a:t>
            </a:r>
          </a:p>
          <a:p>
            <a:pPr marL="386949" marR="0" lvl="1" indent="0" algn="l" defTabSz="914400" rtl="0" eaLnBrk="1" fontAlgn="auto" latinLnBrk="0" hangingPunct="1">
              <a:lnSpc>
                <a:spcPts val="19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Calibri"/>
                <a:ea typeface="Meiryo UI" panose="020B0604030504040204" pitchFamily="50" charset="-128"/>
                <a:cs typeface="+mn-cs"/>
              </a:rPr>
              <a:t>     (540m</a:t>
            </a:r>
            <a:r>
              <a:rPr kumimoji="1" lang="en-US" altLang="ja-JP" sz="1600" b="0" i="0" u="none" strike="noStrike" kern="1200" cap="none" spc="0" normalizeH="0" baseline="30000" noProof="0" dirty="0">
                <a:ln>
                  <a:noFill/>
                </a:ln>
                <a:solidFill>
                  <a:prstClr val="black"/>
                </a:solidFill>
                <a:effectLst/>
                <a:uLnTx/>
                <a:uFillTx/>
                <a:latin typeface="Calibri"/>
                <a:ea typeface="Meiryo UI" panose="020B0604030504040204" pitchFamily="50" charset="-128"/>
                <a:cs typeface="+mn-cs"/>
              </a:rPr>
              <a:t>3</a:t>
            </a:r>
            <a:r>
              <a:rPr kumimoji="1" lang="en-US" altLang="ja-JP" sz="1600" b="0" i="0" u="none" strike="noStrike" kern="1200" cap="none" spc="0" normalizeH="0" baseline="0" noProof="0" dirty="0">
                <a:ln>
                  <a:noFill/>
                </a:ln>
                <a:solidFill>
                  <a:prstClr val="black"/>
                </a:solidFill>
                <a:effectLst/>
                <a:uLnTx/>
                <a:uFillTx/>
                <a:latin typeface="Calibri"/>
                <a:ea typeface="Meiryo UI" panose="020B0604030504040204" pitchFamily="50" charset="-128"/>
                <a:cs typeface="+mn-cs"/>
              </a:rPr>
              <a:t>/day (May 2014)  </a:t>
            </a:r>
            <a:r>
              <a:rPr kumimoji="1" lang="ja-JP" altLang="en-US" sz="1600" b="0" i="0" u="none" strike="noStrike" kern="1200" cap="none" spc="0" normalizeH="0" baseline="0" noProof="0" dirty="0">
                <a:ln>
                  <a:noFill/>
                </a:ln>
                <a:solidFill>
                  <a:prstClr val="black"/>
                </a:solidFill>
                <a:effectLst/>
                <a:uLnTx/>
                <a:uFillTx/>
                <a:latin typeface="Calibri"/>
                <a:ea typeface="Meiryo UI" panose="020B0604030504040204" pitchFamily="50" charset="-128"/>
                <a:cs typeface="+mn-cs"/>
              </a:rPr>
              <a:t>→ </a:t>
            </a:r>
            <a:r>
              <a:rPr kumimoji="1" lang="en-US" altLang="ja-JP" sz="1600" b="0" i="0" u="none" strike="noStrike" kern="1200" cap="none" spc="0" normalizeH="0" baseline="0" noProof="0" dirty="0">
                <a:ln>
                  <a:noFill/>
                </a:ln>
                <a:solidFill>
                  <a:prstClr val="black"/>
                </a:solidFill>
                <a:effectLst/>
                <a:uLnTx/>
                <a:uFillTx/>
                <a:latin typeface="Calibri"/>
                <a:ea typeface="Meiryo UI" panose="020B0604030504040204" pitchFamily="50" charset="-128"/>
                <a:cs typeface="+mn-cs"/>
              </a:rPr>
              <a:t>170m</a:t>
            </a:r>
            <a:r>
              <a:rPr kumimoji="1" lang="en-US" altLang="ja-JP" sz="1600" b="0" i="0" u="none" strike="noStrike" kern="1200" cap="none" spc="0" normalizeH="0" baseline="30000" noProof="0" dirty="0">
                <a:ln>
                  <a:noFill/>
                </a:ln>
                <a:solidFill>
                  <a:prstClr val="black"/>
                </a:solidFill>
                <a:effectLst/>
                <a:uLnTx/>
                <a:uFillTx/>
                <a:latin typeface="Calibri"/>
                <a:ea typeface="Meiryo UI" panose="020B0604030504040204" pitchFamily="50" charset="-128"/>
                <a:cs typeface="+mn-cs"/>
              </a:rPr>
              <a:t>3</a:t>
            </a:r>
            <a:r>
              <a:rPr kumimoji="1" lang="en-US" altLang="ja-JP" sz="1600" b="0" i="0" u="none" strike="noStrike" kern="1200" cap="none" spc="0" normalizeH="0" baseline="0" noProof="0" dirty="0">
                <a:ln>
                  <a:noFill/>
                </a:ln>
                <a:solidFill>
                  <a:prstClr val="black"/>
                </a:solidFill>
                <a:effectLst/>
                <a:uLnTx/>
                <a:uFillTx/>
                <a:latin typeface="Calibri"/>
                <a:ea typeface="Meiryo UI" panose="020B0604030504040204" pitchFamily="50" charset="-128"/>
                <a:cs typeface="+mn-cs"/>
              </a:rPr>
              <a:t>/day (average of FY2018</a:t>
            </a:r>
            <a:r>
              <a:rPr kumimoji="1" lang="en-US" altLang="ja-JP" sz="1600" b="0" i="0" u="none" strike="noStrike" kern="1200" cap="none" spc="0" normalizeH="0" baseline="0" noProof="0" dirty="0" smtClean="0">
                <a:ln>
                  <a:noFill/>
                </a:ln>
                <a:solidFill>
                  <a:prstClr val="black"/>
                </a:solidFill>
                <a:effectLst/>
                <a:uLnTx/>
                <a:uFillTx/>
                <a:latin typeface="Calibri"/>
                <a:ea typeface="Meiryo UI" panose="020B0604030504040204" pitchFamily="50" charset="-128"/>
                <a:cs typeface="+mn-cs"/>
              </a:rPr>
              <a:t>))</a:t>
            </a:r>
            <a:endParaRPr kumimoji="1" lang="en-US" sz="1600" b="0" i="0" u="none" strike="noStrike" kern="1200" cap="none" spc="0" normalizeH="0" baseline="0" noProof="0" dirty="0">
              <a:ln>
                <a:noFill/>
              </a:ln>
              <a:solidFill>
                <a:prstClr val="black"/>
              </a:solidFill>
              <a:effectLst/>
              <a:uLnTx/>
              <a:uFillTx/>
              <a:latin typeface="Calibri"/>
              <a:ea typeface="Meiryo UI" panose="020B0604030504040204" pitchFamily="50" charset="-128"/>
              <a:cs typeface="+mn-cs"/>
            </a:endParaRPr>
          </a:p>
        </p:txBody>
      </p:sp>
      <p:sp>
        <p:nvSpPr>
          <p:cNvPr id="16" name="正方形/長方形 15"/>
          <p:cNvSpPr/>
          <p:nvPr/>
        </p:nvSpPr>
        <p:spPr>
          <a:xfrm>
            <a:off x="934706" y="5861353"/>
            <a:ext cx="8667841" cy="643766"/>
          </a:xfrm>
          <a:prstGeom prst="rect">
            <a:avLst/>
          </a:prstGeom>
        </p:spPr>
        <p:txBody>
          <a:bodyPr wrap="square">
            <a:spAutoFit/>
          </a:bodyPr>
          <a:lstStyle/>
          <a:p>
            <a:pPr marL="0" marR="0" lvl="0" indent="0" algn="l" defTabSz="914400" rtl="0" eaLnBrk="1" fontAlgn="auto" latinLnBrk="0" hangingPunct="1">
              <a:lnSpc>
                <a:spcPts val="2000"/>
              </a:lnSpc>
              <a:spcBef>
                <a:spcPts val="651"/>
              </a:spcBef>
              <a:spcAft>
                <a:spcPts val="0"/>
              </a:spcAft>
              <a:buClrTx/>
              <a:buSzTx/>
              <a:buFontTx/>
              <a:buNone/>
              <a:tabLst/>
              <a:defRPr/>
            </a:pPr>
            <a:r>
              <a:rPr kumimoji="1" lang="en-US" altLang="ja-JP" sz="1600" b="1" i="0" u="none" strike="noStrike" kern="1200" cap="none" spc="0" normalizeH="0" baseline="0" noProof="0" dirty="0">
                <a:ln>
                  <a:noFill/>
                </a:ln>
                <a:solidFill>
                  <a:srgbClr val="0000FF"/>
                </a:solidFill>
                <a:effectLst/>
                <a:uLnTx/>
                <a:uFillTx/>
                <a:latin typeface="Calibri"/>
                <a:ea typeface="Meiryo UI" panose="020B0604030504040204" pitchFamily="50" charset="-128"/>
                <a:cs typeface="+mn-cs"/>
              </a:rPr>
              <a:t>Keep current target of reducing </a:t>
            </a:r>
            <a:r>
              <a:rPr kumimoji="1" lang="en-US" altLang="ja-JP" sz="1600" b="0" i="0" u="none" strike="noStrike" kern="1200" cap="none" spc="0" normalizeH="0" baseline="0" noProof="0" dirty="0">
                <a:ln>
                  <a:noFill/>
                </a:ln>
                <a:solidFill>
                  <a:prstClr val="black"/>
                </a:solidFill>
                <a:effectLst/>
                <a:uLnTx/>
                <a:uFillTx/>
                <a:latin typeface="Calibri"/>
                <a:ea typeface="Meiryo UI" panose="020B0604030504040204" pitchFamily="50" charset="-128"/>
                <a:cs typeface="+mn-cs"/>
              </a:rPr>
              <a:t>the contaminated water</a:t>
            </a:r>
            <a:r>
              <a:rPr kumimoji="1" lang="en-US" altLang="ja-JP" sz="1600" b="1" i="0" u="none" strike="noStrike" kern="1200" cap="none" spc="0" normalizeH="0" baseline="0" noProof="0" dirty="0">
                <a:ln>
                  <a:noFill/>
                </a:ln>
                <a:solidFill>
                  <a:srgbClr val="0000FF"/>
                </a:solidFill>
                <a:effectLst/>
                <a:uLnTx/>
                <a:uFillTx/>
                <a:latin typeface="Calibri"/>
                <a:ea typeface="Meiryo UI" panose="020B0604030504040204" pitchFamily="50" charset="-128"/>
                <a:cs typeface="+mn-cs"/>
              </a:rPr>
              <a:t> </a:t>
            </a:r>
            <a:r>
              <a:rPr kumimoji="1" lang="en-US" altLang="ja-JP" sz="1600" b="0" i="0" u="none" strike="noStrike" kern="1200" cap="none" spc="0" normalizeH="0" baseline="0" noProof="0" dirty="0">
                <a:ln>
                  <a:noFill/>
                </a:ln>
                <a:solidFill>
                  <a:prstClr val="black"/>
                </a:solidFill>
                <a:effectLst/>
                <a:uLnTx/>
                <a:uFillTx/>
                <a:latin typeface="Calibri"/>
                <a:ea typeface="Meiryo UI" panose="020B0604030504040204" pitchFamily="50" charset="-128"/>
                <a:cs typeface="+mn-cs"/>
              </a:rPr>
              <a:t>generation </a:t>
            </a:r>
            <a:r>
              <a:rPr kumimoji="1" lang="en-US" altLang="ja-JP" sz="1600" b="1" i="0" u="none" strike="noStrike" kern="1200" cap="none" spc="0" normalizeH="0" baseline="0" noProof="0" dirty="0">
                <a:ln>
                  <a:noFill/>
                </a:ln>
                <a:solidFill>
                  <a:srgbClr val="0000FF"/>
                </a:solidFill>
                <a:effectLst/>
                <a:uLnTx/>
                <a:uFillTx/>
                <a:latin typeface="Calibri"/>
                <a:ea typeface="Meiryo UI" panose="020B0604030504040204" pitchFamily="50" charset="-128"/>
                <a:cs typeface="+mn-cs"/>
              </a:rPr>
              <a:t>to 150m</a:t>
            </a:r>
            <a:r>
              <a:rPr kumimoji="1" lang="en-US" altLang="ja-JP" sz="1600" b="1" i="0" u="none" strike="noStrike" kern="1200" cap="none" spc="0" normalizeH="0" baseline="30000" noProof="0" dirty="0">
                <a:ln>
                  <a:noFill/>
                </a:ln>
                <a:solidFill>
                  <a:srgbClr val="0000FF"/>
                </a:solidFill>
                <a:effectLst/>
                <a:uLnTx/>
                <a:uFillTx/>
                <a:latin typeface="Calibri"/>
                <a:ea typeface="Meiryo UI" panose="020B0604030504040204" pitchFamily="50" charset="-128"/>
                <a:cs typeface="+mn-cs"/>
              </a:rPr>
              <a:t>3</a:t>
            </a:r>
            <a:r>
              <a:rPr kumimoji="1" lang="en-US" altLang="ja-JP" sz="1600" b="1" i="0" u="none" strike="noStrike" kern="1200" cap="none" spc="0" normalizeH="0" baseline="0" noProof="0" dirty="0">
                <a:ln>
                  <a:noFill/>
                </a:ln>
                <a:solidFill>
                  <a:srgbClr val="0000FF"/>
                </a:solidFill>
                <a:effectLst/>
                <a:uLnTx/>
                <a:uFillTx/>
                <a:latin typeface="Calibri"/>
                <a:ea typeface="Meiryo UI" panose="020B0604030504040204" pitchFamily="50" charset="-128"/>
                <a:cs typeface="+mn-cs"/>
              </a:rPr>
              <a:t>/d within 2020.</a:t>
            </a:r>
          </a:p>
          <a:p>
            <a:pPr marL="0" marR="0" lvl="0" indent="0" algn="l" defTabSz="914400" rtl="0" eaLnBrk="1" fontAlgn="auto" latinLnBrk="0" hangingPunct="1">
              <a:lnSpc>
                <a:spcPts val="2000"/>
              </a:lnSpc>
              <a:spcBef>
                <a:spcPts val="325"/>
              </a:spcBef>
              <a:spcAft>
                <a:spcPts val="0"/>
              </a:spcAft>
              <a:buClrTx/>
              <a:buSzTx/>
              <a:buFontTx/>
              <a:buNone/>
              <a:tabLst/>
              <a:defRPr/>
            </a:pPr>
            <a:r>
              <a:rPr kumimoji="1" lang="en-US" altLang="ja-JP" sz="1600" b="1" i="0" u="none" strike="noStrike" kern="1200" cap="none" spc="0" normalizeH="0" baseline="0" noProof="0" dirty="0">
                <a:ln>
                  <a:noFill/>
                </a:ln>
                <a:solidFill>
                  <a:srgbClr val="0000FF"/>
                </a:solidFill>
                <a:effectLst/>
                <a:uLnTx/>
                <a:uFillTx/>
                <a:latin typeface="Calibri"/>
                <a:ea typeface="Meiryo UI" panose="020B0604030504040204" pitchFamily="50" charset="-128"/>
                <a:cs typeface="+mn-cs"/>
              </a:rPr>
              <a:t>Set new target of reducing </a:t>
            </a:r>
            <a:r>
              <a:rPr kumimoji="1" lang="en-US" altLang="ja-JP" sz="1600" b="0" i="0" u="none" strike="noStrike" kern="1200" cap="none" spc="0" normalizeH="0" baseline="0" noProof="0" dirty="0">
                <a:ln>
                  <a:noFill/>
                </a:ln>
                <a:solidFill>
                  <a:prstClr val="black"/>
                </a:solidFill>
                <a:effectLst/>
                <a:uLnTx/>
                <a:uFillTx/>
                <a:latin typeface="Calibri"/>
                <a:ea typeface="Meiryo UI" panose="020B0604030504040204" pitchFamily="50" charset="-128"/>
                <a:cs typeface="+mn-cs"/>
              </a:rPr>
              <a:t>the contaminated water</a:t>
            </a:r>
            <a:r>
              <a:rPr kumimoji="1" lang="en-US" altLang="ja-JP" sz="1600" b="1" i="0" u="none" strike="noStrike" kern="1200" cap="none" spc="0" normalizeH="0" baseline="0" noProof="0" dirty="0">
                <a:ln>
                  <a:noFill/>
                </a:ln>
                <a:solidFill>
                  <a:srgbClr val="0000FF"/>
                </a:solidFill>
                <a:effectLst/>
                <a:uLnTx/>
                <a:uFillTx/>
                <a:latin typeface="Calibri"/>
                <a:ea typeface="Meiryo UI" panose="020B0604030504040204" pitchFamily="50" charset="-128"/>
                <a:cs typeface="+mn-cs"/>
              </a:rPr>
              <a:t> </a:t>
            </a:r>
            <a:r>
              <a:rPr kumimoji="1" lang="en-US" altLang="ja-JP" sz="1600" b="0" i="0" u="none" strike="noStrike" kern="1200" cap="none" spc="0" normalizeH="0" baseline="0" noProof="0" dirty="0">
                <a:ln>
                  <a:noFill/>
                </a:ln>
                <a:solidFill>
                  <a:prstClr val="black"/>
                </a:solidFill>
                <a:effectLst/>
                <a:uLnTx/>
                <a:uFillTx/>
                <a:latin typeface="Calibri"/>
                <a:ea typeface="Meiryo UI" panose="020B0604030504040204" pitchFamily="50" charset="-128"/>
                <a:cs typeface="+mn-cs"/>
              </a:rPr>
              <a:t>generation</a:t>
            </a:r>
            <a:r>
              <a:rPr kumimoji="1" lang="en-US" altLang="ja-JP" sz="1600" b="1" i="0" u="none" strike="noStrike" kern="1200" cap="none" spc="0" normalizeH="0" baseline="0" noProof="0" dirty="0">
                <a:ln>
                  <a:noFill/>
                </a:ln>
                <a:solidFill>
                  <a:srgbClr val="0000FF"/>
                </a:solidFill>
                <a:effectLst/>
                <a:uLnTx/>
                <a:uFillTx/>
                <a:latin typeface="Calibri"/>
                <a:ea typeface="Meiryo UI" panose="020B0604030504040204" pitchFamily="50" charset="-128"/>
                <a:cs typeface="+mn-cs"/>
              </a:rPr>
              <a:t> to 100m</a:t>
            </a:r>
            <a:r>
              <a:rPr kumimoji="1" lang="en-US" altLang="ja-JP" sz="1600" b="1" i="0" u="none" strike="noStrike" kern="1200" cap="none" spc="0" normalizeH="0" baseline="30000" noProof="0" dirty="0">
                <a:ln>
                  <a:noFill/>
                </a:ln>
                <a:solidFill>
                  <a:srgbClr val="0000FF"/>
                </a:solidFill>
                <a:effectLst/>
                <a:uLnTx/>
                <a:uFillTx/>
                <a:latin typeface="Calibri"/>
                <a:ea typeface="Meiryo UI" panose="020B0604030504040204" pitchFamily="50" charset="-128"/>
                <a:cs typeface="+mn-cs"/>
              </a:rPr>
              <a:t>3</a:t>
            </a:r>
            <a:r>
              <a:rPr kumimoji="1" lang="en-US" altLang="ja-JP" sz="1600" b="1" i="0" u="none" strike="noStrike" kern="1200" cap="none" spc="0" normalizeH="0" baseline="0" noProof="0" dirty="0">
                <a:ln>
                  <a:noFill/>
                </a:ln>
                <a:solidFill>
                  <a:srgbClr val="0000FF"/>
                </a:solidFill>
                <a:effectLst/>
                <a:uLnTx/>
                <a:uFillTx/>
                <a:latin typeface="Calibri"/>
                <a:ea typeface="Meiryo UI" panose="020B0604030504040204" pitchFamily="50" charset="-128"/>
                <a:cs typeface="+mn-cs"/>
              </a:rPr>
              <a:t>/d within 2025.</a:t>
            </a:r>
            <a:endParaRPr kumimoji="1" lang="en-US" altLang="ja-JP" sz="1600" b="0" i="0" u="none" strike="noStrike" kern="1200" cap="none" spc="0" normalizeH="0" baseline="0" noProof="0" dirty="0">
              <a:ln>
                <a:noFill/>
              </a:ln>
              <a:solidFill>
                <a:prstClr val="black"/>
              </a:solidFill>
              <a:effectLst/>
              <a:uLnTx/>
              <a:uFillTx/>
              <a:latin typeface="Calibri"/>
              <a:ea typeface="Meiryo UI" panose="020B0604030504040204" pitchFamily="50" charset="-128"/>
              <a:cs typeface="+mn-cs"/>
            </a:endParaRPr>
          </a:p>
        </p:txBody>
      </p:sp>
      <p:sp>
        <p:nvSpPr>
          <p:cNvPr id="27" name="右矢印 26"/>
          <p:cNvSpPr/>
          <p:nvPr/>
        </p:nvSpPr>
        <p:spPr bwMode="auto">
          <a:xfrm>
            <a:off x="448651" y="5947178"/>
            <a:ext cx="360040" cy="576064"/>
          </a:xfrm>
          <a:prstGeom prst="rightArrow">
            <a:avLst/>
          </a:prstGeom>
          <a:solidFill>
            <a:srgbClr val="0064C8"/>
          </a:solidFill>
          <a:ln w="9525">
            <a:solidFill>
              <a:srgbClr val="B2B2B2"/>
            </a:solidFill>
            <a:miter lim="800000"/>
            <a:headEnd/>
            <a:tailEnd/>
          </a:ln>
          <a:effectLst/>
        </p:spPr>
        <p:txBody>
          <a:bodyPr wrap="none"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8" name="正方形/長方形 27"/>
          <p:cNvSpPr/>
          <p:nvPr/>
        </p:nvSpPr>
        <p:spPr>
          <a:xfrm>
            <a:off x="934709" y="6423107"/>
            <a:ext cx="8610956" cy="332079"/>
          </a:xfrm>
          <a:prstGeom prst="rect">
            <a:avLst/>
          </a:prstGeom>
        </p:spPr>
        <p:txBody>
          <a:bodyPr wrap="square">
            <a:spAutoFit/>
          </a:bodyPr>
          <a:lstStyle/>
          <a:p>
            <a:pPr marL="0" marR="0" lvl="0" indent="0" algn="l" defTabSz="914400" rtl="0" eaLnBrk="1" fontAlgn="auto" latinLnBrk="0" hangingPunct="1">
              <a:lnSpc>
                <a:spcPts val="2000"/>
              </a:lnSpc>
              <a:spcBef>
                <a:spcPts val="651"/>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Calibri"/>
                <a:ea typeface="Meiryo UI" panose="020B0604030504040204" pitchFamily="50" charset="-128"/>
                <a:cs typeface="+mn-cs"/>
              </a:rPr>
              <a:t> * Handling of ALPS treated water will be continuously discussed in a comprehensive manner</a:t>
            </a:r>
            <a:endParaRPr kumimoji="1" lang="ja-JP" altLang="en-US" sz="1400" b="0" i="0" u="none" strike="noStrike" kern="1200" cap="none" spc="0" normalizeH="0" baseline="0" noProof="0" dirty="0">
              <a:ln>
                <a:noFill/>
              </a:ln>
              <a:solidFill>
                <a:prstClr val="black"/>
              </a:solidFill>
              <a:effectLst/>
              <a:uLnTx/>
              <a:uFillTx/>
              <a:latin typeface="Calibri"/>
              <a:ea typeface="Meiryo UI" panose="020B0604030504040204" pitchFamily="50" charset="-128"/>
              <a:cs typeface="+mn-cs"/>
            </a:endParaRPr>
          </a:p>
        </p:txBody>
      </p:sp>
    </p:spTree>
    <p:extLst>
      <p:ext uri="{BB962C8B-B14F-4D97-AF65-F5344CB8AC3E}">
        <p14:creationId xmlns:p14="http://schemas.microsoft.com/office/powerpoint/2010/main" val="40045019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テキスト ボックス 34"/>
          <p:cNvSpPr txBox="1"/>
          <p:nvPr/>
        </p:nvSpPr>
        <p:spPr>
          <a:xfrm>
            <a:off x="17966" y="8558"/>
            <a:ext cx="9900001" cy="377137"/>
          </a:xfrm>
          <a:prstGeom prst="rect">
            <a:avLst/>
          </a:prstGeom>
          <a:solidFill>
            <a:srgbClr val="0098D0"/>
          </a:solidFill>
          <a:ln>
            <a:solidFill>
              <a:schemeClr val="accent1"/>
            </a:solidFill>
          </a:ln>
        </p:spPr>
        <p:txBody>
          <a:bodyPr wrap="square" lIns="34345" tIns="34345" rIns="34345" bIns="34345">
            <a:spAutoFit/>
          </a:bodyPr>
          <a:lstStyle>
            <a:defPPr>
              <a:defRPr lang="ja-JP"/>
            </a:defPPr>
            <a:lvl1pPr marL="84138" indent="-84138" algn="ctr" defTabSz="954088">
              <a:spcBef>
                <a:spcPct val="50000"/>
              </a:spcBef>
              <a:defRPr sz="2400" b="1">
                <a:solidFill>
                  <a:srgbClr val="FFFFFF"/>
                </a:solidFill>
                <a:latin typeface="Tahoma" pitchFamily="34" charset="0"/>
              </a:defRPr>
            </a:lvl1pPr>
          </a:lstStyle>
          <a:p>
            <a:pPr marL="84138" marR="0" lvl="0" indent="-84138" algn="ctr" defTabSz="954088" rtl="0" eaLnBrk="1" fontAlgn="auto" latinLnBrk="0" hangingPunct="1">
              <a:lnSpc>
                <a:spcPct val="100000"/>
              </a:lnSpc>
              <a:spcBef>
                <a:spcPct val="50000"/>
              </a:spcBef>
              <a:spcAft>
                <a:spcPts val="0"/>
              </a:spcAft>
              <a:buClrTx/>
              <a:buSzTx/>
              <a:buFontTx/>
              <a:buNone/>
              <a:tabLst/>
              <a:defRPr/>
            </a:pPr>
            <a:r>
              <a:rPr kumimoji="1" lang="en-US" altLang="ja-JP" sz="2000" b="1" i="0" u="none" strike="noStrike" kern="1200" cap="none" spc="0" normalizeH="0" baseline="0" noProof="0" dirty="0" smtClean="0">
                <a:ln>
                  <a:noFill/>
                </a:ln>
                <a:solidFill>
                  <a:srgbClr val="FFFFFF"/>
                </a:solidFill>
                <a:effectLst/>
                <a:uLnTx/>
                <a:uFillTx/>
                <a:latin typeface="Meiryo UI" panose="020B0604030504040204" pitchFamily="50" charset="-128"/>
                <a:ea typeface="Meiryo UI" panose="020B0604030504040204" pitchFamily="50" charset="-128"/>
                <a:cs typeface="+mn-cs"/>
              </a:rPr>
              <a:t>3. Major </a:t>
            </a:r>
            <a:r>
              <a:rPr kumimoji="1" lang="en-US" altLang="ja-JP" sz="20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milestones of </a:t>
            </a:r>
            <a:r>
              <a:rPr kumimoji="1" lang="en-US" altLang="ja-JP" sz="2000" b="1" i="0" u="none" strike="noStrike" kern="1200" cap="none" spc="0" normalizeH="0" baseline="0" noProof="0" dirty="0" smtClean="0">
                <a:ln>
                  <a:noFill/>
                </a:ln>
                <a:solidFill>
                  <a:srgbClr val="FFFFFF"/>
                </a:solidFill>
                <a:effectLst/>
                <a:uLnTx/>
                <a:uFillTx/>
                <a:latin typeface="Meiryo UI" panose="020B0604030504040204" pitchFamily="50" charset="-128"/>
                <a:ea typeface="Meiryo UI" panose="020B0604030504040204" pitchFamily="50" charset="-128"/>
                <a:cs typeface="+mn-cs"/>
              </a:rPr>
              <a:t>Mid-and-Long-Term Roadmap (Dec. 2019)</a:t>
            </a:r>
            <a:endParaRPr kumimoji="1" lang="ja-JP" altLang="en-US" sz="20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5" name="スライド番号プレースホルダー 2"/>
          <p:cNvSpPr txBox="1">
            <a:spLocks/>
          </p:cNvSpPr>
          <p:nvPr/>
        </p:nvSpPr>
        <p:spPr>
          <a:xfrm>
            <a:off x="7531428" y="6527876"/>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smtClean="0">
                <a:ln>
                  <a:noFill/>
                </a:ln>
                <a:solidFill>
                  <a:prstClr val="black"/>
                </a:solidFill>
                <a:effectLst/>
                <a:uLnTx/>
                <a:uFillTx/>
                <a:latin typeface="Calibri"/>
                <a:ea typeface="Meiryo UI" panose="020B0604030504040204" pitchFamily="50" charset="-128"/>
              </a:rPr>
              <a:t>3</a:t>
            </a:r>
            <a:endParaRPr kumimoji="1" lang="ja-JP" altLang="en-US" sz="1400" b="0" i="0" u="none" strike="noStrike" kern="1200" cap="none" spc="0" normalizeH="0" baseline="0" noProof="0" dirty="0">
              <a:ln>
                <a:noFill/>
              </a:ln>
              <a:solidFill>
                <a:prstClr val="black"/>
              </a:solidFill>
              <a:effectLst/>
              <a:uLnTx/>
              <a:uFillTx/>
              <a:latin typeface="Calibri"/>
              <a:ea typeface="Meiryo UI" panose="020B0604030504040204" pitchFamily="50" charset="-128"/>
            </a:endParaRPr>
          </a:p>
        </p:txBody>
      </p:sp>
      <p:graphicFrame>
        <p:nvGraphicFramePr>
          <p:cNvPr id="4" name="表 3"/>
          <p:cNvGraphicFramePr>
            <a:graphicFrameLocks noGrp="1"/>
          </p:cNvGraphicFramePr>
          <p:nvPr>
            <p:extLst/>
          </p:nvPr>
        </p:nvGraphicFramePr>
        <p:xfrm>
          <a:off x="158562" y="2339350"/>
          <a:ext cx="9711234" cy="4200901"/>
        </p:xfrm>
        <a:graphic>
          <a:graphicData uri="http://schemas.openxmlformats.org/drawingml/2006/table">
            <a:tbl>
              <a:tblPr firstRow="1" bandRow="1">
                <a:tableStyleId>{5940675A-B579-460E-94D1-54222C63F5DA}</a:tableStyleId>
              </a:tblPr>
              <a:tblGrid>
                <a:gridCol w="1598638">
                  <a:extLst>
                    <a:ext uri="{9D8B030D-6E8A-4147-A177-3AD203B41FA5}">
                      <a16:colId xmlns:a16="http://schemas.microsoft.com/office/drawing/2014/main" val="20000"/>
                    </a:ext>
                  </a:extLst>
                </a:gridCol>
                <a:gridCol w="4647899">
                  <a:extLst>
                    <a:ext uri="{9D8B030D-6E8A-4147-A177-3AD203B41FA5}">
                      <a16:colId xmlns:a16="http://schemas.microsoft.com/office/drawing/2014/main" val="20001"/>
                    </a:ext>
                  </a:extLst>
                </a:gridCol>
                <a:gridCol w="1259331">
                  <a:extLst>
                    <a:ext uri="{9D8B030D-6E8A-4147-A177-3AD203B41FA5}">
                      <a16:colId xmlns:a16="http://schemas.microsoft.com/office/drawing/2014/main" val="1075481492"/>
                    </a:ext>
                  </a:extLst>
                </a:gridCol>
                <a:gridCol w="2205366">
                  <a:extLst>
                    <a:ext uri="{9D8B030D-6E8A-4147-A177-3AD203B41FA5}">
                      <a16:colId xmlns:a16="http://schemas.microsoft.com/office/drawing/2014/main" val="20002"/>
                    </a:ext>
                  </a:extLst>
                </a:gridCol>
              </a:tblGrid>
              <a:tr h="535421">
                <a:tc>
                  <a:txBody>
                    <a:bodyPr/>
                    <a:lstStyle/>
                    <a:p>
                      <a:pPr algn="l">
                        <a:lnSpc>
                          <a:spcPts val="1200"/>
                        </a:lnSpc>
                      </a:pPr>
                      <a:r>
                        <a:rPr kumimoji="1" lang="en-US" altLang="ja-JP" sz="1500" b="1" dirty="0" smtClean="0">
                          <a:solidFill>
                            <a:schemeClr val="tx1"/>
                          </a:solidFill>
                          <a:latin typeface="+mn-lt"/>
                          <a:ea typeface="Meiryo UI" panose="020B0604030504040204" pitchFamily="50" charset="-128"/>
                          <a:cs typeface="Meiryo UI" panose="020B0604030504040204" pitchFamily="50" charset="-128"/>
                        </a:rPr>
                        <a:t>Contaminated water management</a:t>
                      </a:r>
                      <a:endParaRPr kumimoji="1" lang="ja-JP" altLang="en-US" sz="1500" b="1" dirty="0">
                        <a:solidFill>
                          <a:schemeClr val="tx1"/>
                        </a:solidFill>
                        <a:latin typeface="+mn-lt"/>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ts val="1300"/>
                        </a:lnSpc>
                      </a:pPr>
                      <a:r>
                        <a:rPr kumimoji="1" lang="en-US" altLang="ja-JP" sz="1500" dirty="0" smtClean="0">
                          <a:solidFill>
                            <a:schemeClr val="tx1"/>
                          </a:solidFill>
                          <a:latin typeface="+mn-lt"/>
                          <a:ea typeface="Meiryo UI" panose="020B0604030504040204" pitchFamily="50" charset="-128"/>
                          <a:cs typeface="Meiryo UI" panose="020B0604030504040204" pitchFamily="50" charset="-128"/>
                        </a:rPr>
                        <a:t>Reduce to about 150 </a:t>
                      </a:r>
                      <a:r>
                        <a:rPr kumimoji="1" lang="en-US" altLang="ja-JP" sz="1500" kern="1200" dirty="0" smtClean="0">
                          <a:solidFill>
                            <a:schemeClr val="tx1"/>
                          </a:solidFill>
                          <a:effectLst/>
                          <a:latin typeface="+mn-lt"/>
                          <a:ea typeface="+mn-ea"/>
                          <a:cs typeface="+mn-cs"/>
                        </a:rPr>
                        <a:t>m</a:t>
                      </a:r>
                      <a:r>
                        <a:rPr kumimoji="1" lang="en-US" altLang="ja-JP" sz="1500" kern="1200" baseline="30000" dirty="0" smtClean="0">
                          <a:solidFill>
                            <a:schemeClr val="tx1"/>
                          </a:solidFill>
                          <a:effectLst/>
                          <a:latin typeface="+mn-lt"/>
                          <a:ea typeface="+mn-ea"/>
                          <a:cs typeface="+mn-cs"/>
                        </a:rPr>
                        <a:t>3</a:t>
                      </a:r>
                      <a:r>
                        <a:rPr kumimoji="1" lang="en-US" altLang="ja-JP" sz="1500" kern="1200" dirty="0" smtClean="0">
                          <a:solidFill>
                            <a:schemeClr val="tx1"/>
                          </a:solidFill>
                          <a:effectLst/>
                          <a:latin typeface="+mn-lt"/>
                          <a:ea typeface="+mn-ea"/>
                          <a:cs typeface="+mn-cs"/>
                        </a:rPr>
                        <a:t>/day</a:t>
                      </a:r>
                    </a:p>
                    <a:p>
                      <a:pPr>
                        <a:lnSpc>
                          <a:spcPts val="1300"/>
                        </a:lnSpc>
                      </a:pPr>
                      <a:r>
                        <a:rPr kumimoji="1" lang="en-US" altLang="ja-JP" sz="1500" b="1" u="sng" kern="1200" dirty="0" smtClean="0">
                          <a:solidFill>
                            <a:srgbClr val="0000FF"/>
                          </a:solidFill>
                          <a:effectLst/>
                          <a:latin typeface="+mn-lt"/>
                          <a:ea typeface="+mn-ea"/>
                          <a:cs typeface="+mn-cs"/>
                        </a:rPr>
                        <a:t>Reduce to about 100</a:t>
                      </a:r>
                      <a:r>
                        <a:rPr kumimoji="1" lang="ja-JP" altLang="ja-JP" sz="1500" b="1" u="sng" kern="1200" dirty="0" err="1" smtClean="0">
                          <a:solidFill>
                            <a:srgbClr val="0000FF"/>
                          </a:solidFill>
                          <a:effectLst/>
                          <a:latin typeface="+mn-lt"/>
                          <a:ea typeface="+mn-ea"/>
                          <a:cs typeface="+mn-cs"/>
                        </a:rPr>
                        <a:t>ｍ</a:t>
                      </a:r>
                      <a:r>
                        <a:rPr kumimoji="1" lang="en-US" altLang="ja-JP" sz="1500" b="1" u="sng" kern="1200" baseline="30000" dirty="0" smtClean="0">
                          <a:solidFill>
                            <a:srgbClr val="0000FF"/>
                          </a:solidFill>
                          <a:effectLst/>
                          <a:latin typeface="+mn-lt"/>
                          <a:ea typeface="+mn-ea"/>
                          <a:cs typeface="+mn-cs"/>
                        </a:rPr>
                        <a:t>3</a:t>
                      </a:r>
                      <a:r>
                        <a:rPr kumimoji="1" lang="en-US" altLang="ja-JP" sz="1500" b="1" u="sng" kern="1200" dirty="0" smtClean="0">
                          <a:solidFill>
                            <a:srgbClr val="0000FF"/>
                          </a:solidFill>
                          <a:effectLst/>
                          <a:latin typeface="+mn-lt"/>
                          <a:ea typeface="+mn-ea"/>
                          <a:cs typeface="+mn-cs"/>
                        </a:rPr>
                        <a:t>/day or less</a:t>
                      </a:r>
                      <a:endParaRPr kumimoji="1" lang="en-US" altLang="ja-JP" sz="1500" b="1" u="sng" dirty="0">
                        <a:solidFill>
                          <a:srgbClr val="0000FF"/>
                        </a:solidFill>
                        <a:latin typeface="+mn-lt"/>
                        <a:ea typeface="Meiryo UI" panose="020B0604030504040204" pitchFamily="50" charset="-128"/>
                        <a:cs typeface="Meiryo UI" panose="020B0604030504040204" pitchFamily="50" charset="-128"/>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ts val="1300"/>
                        </a:lnSpc>
                        <a:spcBef>
                          <a:spcPts val="0"/>
                        </a:spcBef>
                        <a:spcAft>
                          <a:spcPts val="0"/>
                        </a:spcAft>
                        <a:buClrTx/>
                        <a:buSzTx/>
                        <a:buFontTx/>
                        <a:buNone/>
                        <a:tabLst/>
                        <a:defRPr/>
                      </a:pPr>
                      <a:r>
                        <a:rPr kumimoji="1" lang="en-US" altLang="ja-JP" sz="1300" dirty="0" smtClean="0">
                          <a:solidFill>
                            <a:schemeClr val="tx1"/>
                          </a:solidFill>
                          <a:latin typeface="+mn-lt"/>
                          <a:ea typeface="Meiryo UI" panose="020B0604030504040204" pitchFamily="50" charset="-128"/>
                          <a:cs typeface="Meiryo UI" panose="020B0604030504040204" pitchFamily="50" charset="-128"/>
                        </a:rPr>
                        <a:t>Within</a:t>
                      </a:r>
                      <a:r>
                        <a:rPr kumimoji="1" lang="en-US" altLang="ja-JP" sz="1300" baseline="0" dirty="0" smtClean="0">
                          <a:solidFill>
                            <a:schemeClr val="tx1"/>
                          </a:solidFill>
                          <a:latin typeface="+mn-lt"/>
                          <a:ea typeface="Meiryo UI" panose="020B0604030504040204" pitchFamily="50" charset="-128"/>
                          <a:cs typeface="Meiryo UI" panose="020B0604030504040204" pitchFamily="50" charset="-128"/>
                        </a:rPr>
                        <a:t> 2020</a:t>
                      </a:r>
                    </a:p>
                    <a:p>
                      <a:pPr marL="0" marR="0" lvl="0" indent="0" algn="l" defTabSz="914400" rtl="0" eaLnBrk="1" fontAlgn="auto" latinLnBrk="0" hangingPunct="1">
                        <a:lnSpc>
                          <a:spcPts val="1300"/>
                        </a:lnSpc>
                        <a:spcBef>
                          <a:spcPts val="0"/>
                        </a:spcBef>
                        <a:spcAft>
                          <a:spcPts val="0"/>
                        </a:spcAft>
                        <a:buClrTx/>
                        <a:buSzTx/>
                        <a:buFontTx/>
                        <a:buNone/>
                        <a:tabLst/>
                        <a:defRPr/>
                      </a:pPr>
                      <a:r>
                        <a:rPr kumimoji="1" lang="en-US" altLang="ja-JP" sz="1300" baseline="0" dirty="0" smtClean="0">
                          <a:solidFill>
                            <a:schemeClr val="tx1"/>
                          </a:solidFill>
                          <a:latin typeface="+mn-lt"/>
                          <a:ea typeface="Meiryo UI" panose="020B0604030504040204" pitchFamily="50" charset="-128"/>
                          <a:cs typeface="Meiryo UI" panose="020B0604030504040204" pitchFamily="50" charset="-128"/>
                        </a:rPr>
                        <a:t> </a:t>
                      </a:r>
                      <a:r>
                        <a:rPr kumimoji="1" lang="ja-JP" altLang="en-US" sz="1300" b="1" u="none" dirty="0" smtClean="0">
                          <a:solidFill>
                            <a:srgbClr val="0000FF"/>
                          </a:solidFill>
                          <a:latin typeface="+mn-lt"/>
                          <a:ea typeface="Meiryo UI" panose="020B0604030504040204" pitchFamily="50" charset="-128"/>
                          <a:cs typeface="Meiryo UI" panose="020B0604030504040204" pitchFamily="50" charset="-128"/>
                        </a:rPr>
                        <a:t>　　　　</a:t>
                      </a:r>
                      <a:r>
                        <a:rPr kumimoji="1" lang="ja-JP" altLang="en-US" sz="1300" b="1" u="none" kern="1200" dirty="0" err="1" smtClean="0">
                          <a:solidFill>
                            <a:srgbClr val="0000FF"/>
                          </a:solidFill>
                          <a:latin typeface="+mn-lt"/>
                          <a:ea typeface="Meiryo UI" panose="020B0604030504040204" pitchFamily="50" charset="-128"/>
                          <a:cs typeface="Meiryo UI" panose="020B0604030504040204" pitchFamily="50" charset="-128"/>
                        </a:rPr>
                        <a:t>ー</a:t>
                      </a:r>
                      <a:endParaRPr kumimoji="1" lang="ja-JP" altLang="en-US" sz="1300" b="1" u="none" dirty="0" smtClean="0">
                        <a:solidFill>
                          <a:srgbClr val="0000FF"/>
                        </a:solidFill>
                        <a:latin typeface="+mn-lt"/>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ts val="1300"/>
                        </a:lnSpc>
                      </a:pPr>
                      <a:r>
                        <a:rPr kumimoji="1" lang="en-US" altLang="ja-JP" sz="1500" dirty="0" smtClean="0">
                          <a:solidFill>
                            <a:schemeClr val="tx1"/>
                          </a:solidFill>
                          <a:latin typeface="+mn-lt"/>
                          <a:ea typeface="Meiryo UI" panose="020B0604030504040204" pitchFamily="50" charset="-128"/>
                          <a:cs typeface="Meiryo UI" panose="020B0604030504040204" pitchFamily="50" charset="-128"/>
                        </a:rPr>
                        <a:t>Within 2020</a:t>
                      </a:r>
                    </a:p>
                    <a:p>
                      <a:pPr algn="l">
                        <a:lnSpc>
                          <a:spcPts val="1300"/>
                        </a:lnSpc>
                      </a:pPr>
                      <a:r>
                        <a:rPr kumimoji="1" lang="en-US" altLang="ja-JP" sz="1500" b="1" u="sng" dirty="0" smtClean="0">
                          <a:solidFill>
                            <a:srgbClr val="0000FF"/>
                          </a:solidFill>
                          <a:latin typeface="+mn-lt"/>
                          <a:ea typeface="Meiryo UI" panose="020B0604030504040204" pitchFamily="50" charset="-128"/>
                          <a:cs typeface="Meiryo UI" panose="020B0604030504040204" pitchFamily="50" charset="-128"/>
                        </a:rPr>
                        <a:t>Within 2025</a:t>
                      </a:r>
                      <a:r>
                        <a:rPr kumimoji="1" lang="en-US" altLang="ja-JP" sz="1500" b="1" u="none" dirty="0" smtClean="0">
                          <a:solidFill>
                            <a:srgbClr val="0000FF"/>
                          </a:solidFill>
                          <a:latin typeface="+mn-lt"/>
                          <a:ea typeface="Meiryo UI" panose="020B0604030504040204" pitchFamily="50" charset="-128"/>
                          <a:cs typeface="Meiryo UI" panose="020B0604030504040204" pitchFamily="50" charset="-128"/>
                        </a:rPr>
                        <a:t>             </a:t>
                      </a:r>
                      <a:r>
                        <a:rPr kumimoji="1" lang="en-US" altLang="ja-JP" sz="1300" b="1" u="sng" dirty="0" smtClean="0">
                          <a:solidFill>
                            <a:srgbClr val="0000FF"/>
                          </a:solidFill>
                          <a:latin typeface="+mn-lt"/>
                          <a:ea typeface="Meiryo UI" panose="020B0604030504040204" pitchFamily="50" charset="-128"/>
                          <a:cs typeface="Meiryo UI" panose="020B0604030504040204" pitchFamily="50" charset="-128"/>
                        </a:rPr>
                        <a:t>NEW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62621">
                <a:tc rowSpan="2">
                  <a:txBody>
                    <a:bodyPr/>
                    <a:lstStyle/>
                    <a:p>
                      <a:pPr marL="85725" indent="0" algn="l">
                        <a:lnSpc>
                          <a:spcPts val="1300"/>
                        </a:lnSpc>
                      </a:pPr>
                      <a:r>
                        <a:rPr kumimoji="1" lang="en-US" altLang="ja-JP" sz="1300" b="0" dirty="0" smtClean="0">
                          <a:solidFill>
                            <a:schemeClr val="tx1"/>
                          </a:solidFill>
                          <a:latin typeface="+mn-lt"/>
                          <a:ea typeface="Meiryo UI" panose="020B0604030504040204" pitchFamily="50" charset="-128"/>
                          <a:cs typeface="Meiryo UI" panose="020B0604030504040204" pitchFamily="50" charset="-128"/>
                        </a:rPr>
                        <a:t>Stagnant</a:t>
                      </a:r>
                      <a:r>
                        <a:rPr kumimoji="1" lang="en-US" altLang="ja-JP" sz="1300" b="0" baseline="0" dirty="0" smtClean="0">
                          <a:solidFill>
                            <a:schemeClr val="tx1"/>
                          </a:solidFill>
                          <a:latin typeface="+mn-lt"/>
                          <a:ea typeface="Meiryo UI" panose="020B0604030504040204" pitchFamily="50" charset="-128"/>
                          <a:cs typeface="Meiryo UI" panose="020B0604030504040204" pitchFamily="50" charset="-128"/>
                        </a:rPr>
                        <a:t> water treatment</a:t>
                      </a:r>
                      <a:endParaRPr kumimoji="1" lang="ja-JP" altLang="en-US" sz="1300" b="0" dirty="0">
                        <a:solidFill>
                          <a:schemeClr val="tx1"/>
                        </a:solidFill>
                        <a:latin typeface="+mn-lt"/>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ts val="1300"/>
                        </a:lnSpc>
                        <a:spcBef>
                          <a:spcPts val="0"/>
                        </a:spcBef>
                        <a:spcAft>
                          <a:spcPts val="0"/>
                        </a:spcAft>
                        <a:buClrTx/>
                        <a:buSzTx/>
                        <a:buFontTx/>
                        <a:buNone/>
                        <a:tabLst/>
                        <a:defRPr/>
                      </a:pPr>
                      <a:r>
                        <a:rPr kumimoji="1" lang="en-US" altLang="ja-JP" sz="1500" dirty="0" smtClean="0">
                          <a:solidFill>
                            <a:schemeClr val="tx1"/>
                          </a:solidFill>
                          <a:latin typeface="+mn-lt"/>
                          <a:ea typeface="Meiryo UI" panose="020B0604030504040204" pitchFamily="50" charset="-128"/>
                          <a:cs typeface="Meiryo UI" panose="020B0604030504040204" pitchFamily="50" charset="-128"/>
                        </a:rPr>
                        <a:t>Complete stagnant water treatment in buildings</a:t>
                      </a:r>
                      <a:r>
                        <a:rPr kumimoji="1" lang="en-US" altLang="ja-JP" sz="1500" dirty="0" smtClean="0">
                          <a:solidFill>
                            <a:srgbClr val="0000FF"/>
                          </a:solidFill>
                          <a:latin typeface="+mn-lt"/>
                          <a:ea typeface="Meiryo UI" panose="020B0604030504040204" pitchFamily="50" charset="-128"/>
                          <a:cs typeface="Meiryo UI" panose="020B0604030504040204" pitchFamily="50" charset="-128"/>
                        </a:rPr>
                        <a:t>*</a:t>
                      </a:r>
                      <a:endParaRPr kumimoji="1" lang="ja-JP" altLang="en-US" sz="1500" dirty="0">
                        <a:solidFill>
                          <a:srgbClr val="0000FF"/>
                        </a:solidFill>
                        <a:latin typeface="+mn-lt"/>
                        <a:ea typeface="Meiryo UI" panose="020B0604030504040204" pitchFamily="50" charset="-128"/>
                        <a:cs typeface="Meiryo UI" panose="020B0604030504040204" pitchFamily="50" charset="-128"/>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ts val="1300"/>
                        </a:lnSpc>
                      </a:pPr>
                      <a:r>
                        <a:rPr kumimoji="1" lang="en-US" altLang="ja-JP" sz="1300" u="none" dirty="0" smtClean="0">
                          <a:solidFill>
                            <a:schemeClr val="tx1"/>
                          </a:solidFill>
                          <a:latin typeface="+mn-lt"/>
                          <a:ea typeface="Meiryo UI" panose="020B0604030504040204" pitchFamily="50" charset="-128"/>
                          <a:cs typeface="Meiryo UI" panose="020B0604030504040204" pitchFamily="50" charset="-128"/>
                        </a:rPr>
                        <a:t> Within 2020</a:t>
                      </a:r>
                      <a:endParaRPr kumimoji="1" lang="ja-JP" altLang="en-US" sz="1300" u="none" dirty="0">
                        <a:solidFill>
                          <a:schemeClr val="tx1"/>
                        </a:solidFill>
                        <a:latin typeface="+mn-lt"/>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ts val="1300"/>
                        </a:lnSpc>
                        <a:spcBef>
                          <a:spcPts val="0"/>
                        </a:spcBef>
                        <a:spcAft>
                          <a:spcPts val="0"/>
                        </a:spcAft>
                        <a:buClrTx/>
                        <a:buSzTx/>
                        <a:buFontTx/>
                        <a:buNone/>
                        <a:tabLst/>
                        <a:defRPr/>
                      </a:pPr>
                      <a:r>
                        <a:rPr kumimoji="1" lang="en-US" altLang="ja-JP" sz="1500" dirty="0" smtClean="0">
                          <a:solidFill>
                            <a:schemeClr val="tx1"/>
                          </a:solidFill>
                          <a:latin typeface="+mn-lt"/>
                          <a:ea typeface="Meiryo UI" panose="020B0604030504040204" pitchFamily="50" charset="-128"/>
                          <a:cs typeface="Meiryo UI" panose="020B0604030504040204" pitchFamily="50" charset="-128"/>
                        </a:rPr>
                        <a:t>Within 2020(</a:t>
                      </a:r>
                      <a:r>
                        <a:rPr kumimoji="1" lang="en-US" altLang="ja-JP" sz="1500" dirty="0" smtClean="0">
                          <a:solidFill>
                            <a:srgbClr val="0000FF"/>
                          </a:solidFill>
                          <a:latin typeface="+mn-lt"/>
                          <a:ea typeface="Meiryo UI" panose="020B0604030504040204" pitchFamily="50" charset="-128"/>
                          <a:cs typeface="Meiryo UI" panose="020B0604030504040204" pitchFamily="50" charset="-128"/>
                        </a:rPr>
                        <a:t>*</a:t>
                      </a:r>
                      <a:r>
                        <a:rPr kumimoji="1" lang="en-US" altLang="ja-JP" sz="1500" dirty="0" smtClean="0">
                          <a:solidFill>
                            <a:schemeClr val="tx1"/>
                          </a:solidFill>
                          <a:latin typeface="+mn-lt"/>
                          <a:ea typeface="Meiryo UI" panose="020B0604030504040204" pitchFamily="50" charset="-128"/>
                          <a:cs typeface="Meiryo UI" panose="020B0604030504040204" pitchFamily="50" charset="-128"/>
                        </a:rPr>
                        <a:t>)</a:t>
                      </a:r>
                      <a:endParaRPr kumimoji="1" lang="ja-JP" altLang="en-US" sz="1500" dirty="0" smtClean="0">
                        <a:solidFill>
                          <a:schemeClr val="tx1"/>
                        </a:solidFill>
                        <a:latin typeface="+mn-lt"/>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383096">
                <a:tc vMerge="1">
                  <a:txBody>
                    <a:bodyPr/>
                    <a:lstStyle/>
                    <a:p>
                      <a:endParaRPr lang="ja-JP" altLang="en-US"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ts val="1300"/>
                        </a:lnSpc>
                        <a:tabLst>
                          <a:tab pos="2066925" algn="l"/>
                        </a:tabLst>
                      </a:pPr>
                      <a:r>
                        <a:rPr kumimoji="1" lang="en-US" altLang="ja-JP" sz="1500" b="1" u="sng" dirty="0" smtClean="0">
                          <a:solidFill>
                            <a:srgbClr val="0000FF"/>
                          </a:solidFill>
                          <a:latin typeface="+mn-lt"/>
                          <a:ea typeface="Meiryo UI" panose="020B0604030504040204" pitchFamily="50" charset="-128"/>
                          <a:cs typeface="Meiryo UI" panose="020B0604030504040204" pitchFamily="50" charset="-128"/>
                        </a:rPr>
                        <a:t>Reduce the</a:t>
                      </a:r>
                      <a:r>
                        <a:rPr kumimoji="1" lang="en-US" altLang="ja-JP" sz="1500" b="1" u="sng" baseline="0" dirty="0" smtClean="0">
                          <a:solidFill>
                            <a:srgbClr val="0000FF"/>
                          </a:solidFill>
                          <a:latin typeface="+mn-lt"/>
                          <a:ea typeface="Meiryo UI" panose="020B0604030504040204" pitchFamily="50" charset="-128"/>
                          <a:cs typeface="Meiryo UI" panose="020B0604030504040204" pitchFamily="50" charset="-128"/>
                        </a:rPr>
                        <a:t> amount of </a:t>
                      </a:r>
                      <a:r>
                        <a:rPr kumimoji="1" lang="en-US" altLang="ja-JP" sz="1500" b="1" u="sng" dirty="0" smtClean="0">
                          <a:solidFill>
                            <a:srgbClr val="0000FF"/>
                          </a:solidFill>
                          <a:latin typeface="+mn-lt"/>
                          <a:ea typeface="Meiryo UI" panose="020B0604030504040204" pitchFamily="50" charset="-128"/>
                          <a:cs typeface="Meiryo UI" panose="020B0604030504040204" pitchFamily="50" charset="-128"/>
                        </a:rPr>
                        <a:t>stagnant water in buildings to about a half of that in the end of 2020</a:t>
                      </a:r>
                      <a:endParaRPr kumimoji="1" lang="ja-JP" altLang="en-US" sz="1500" b="1" u="sng" dirty="0">
                        <a:solidFill>
                          <a:srgbClr val="0000FF"/>
                        </a:solidFill>
                        <a:latin typeface="+mn-lt"/>
                        <a:ea typeface="Meiryo UI" panose="020B0604030504040204" pitchFamily="50" charset="-128"/>
                        <a:cs typeface="Meiryo UI" panose="020B0604030504040204" pitchFamily="50" charset="-128"/>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lnSpc>
                          <a:spcPts val="1300"/>
                        </a:lnSpc>
                      </a:pPr>
                      <a:r>
                        <a:rPr kumimoji="1" lang="ja-JP" altLang="en-US" sz="1300" b="1" u="none" kern="1200" dirty="0" smtClean="0">
                          <a:solidFill>
                            <a:srgbClr val="0000FF"/>
                          </a:solidFill>
                          <a:latin typeface="+mn-lt"/>
                          <a:ea typeface="Meiryo UI" panose="020B0604030504040204" pitchFamily="50" charset="-128"/>
                          <a:cs typeface="Meiryo UI" panose="020B0604030504040204" pitchFamily="50" charset="-128"/>
                        </a:rPr>
                        <a:t>　　　　</a:t>
                      </a:r>
                      <a:r>
                        <a:rPr kumimoji="1" lang="ja-JP" altLang="en-US" sz="1300" b="1" u="none" kern="1200" dirty="0" err="1" smtClean="0">
                          <a:solidFill>
                            <a:srgbClr val="0000FF"/>
                          </a:solidFill>
                          <a:latin typeface="+mn-lt"/>
                          <a:ea typeface="Meiryo UI" panose="020B0604030504040204" pitchFamily="50" charset="-128"/>
                          <a:cs typeface="Meiryo UI" panose="020B0604030504040204" pitchFamily="50" charset="-128"/>
                        </a:rPr>
                        <a:t>ー</a:t>
                      </a:r>
                      <a:endParaRPr kumimoji="1" lang="ja-JP" altLang="en-US" sz="1300" b="1" u="none" kern="1200" dirty="0">
                        <a:solidFill>
                          <a:srgbClr val="0000FF"/>
                        </a:solidFill>
                        <a:latin typeface="+mn-lt"/>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ts val="1300"/>
                        </a:lnSpc>
                      </a:pPr>
                      <a:r>
                        <a:rPr kumimoji="1" lang="en-US" altLang="ja-JP" sz="1500" b="1" u="sng" dirty="0" smtClean="0">
                          <a:solidFill>
                            <a:srgbClr val="0000FF"/>
                          </a:solidFill>
                          <a:latin typeface="+mn-lt"/>
                          <a:ea typeface="Meiryo UI" panose="020B0604030504040204" pitchFamily="50" charset="-128"/>
                          <a:cs typeface="Meiryo UI" panose="020B0604030504040204" pitchFamily="50" charset="-128"/>
                        </a:rPr>
                        <a:t>FY2022 -</a:t>
                      </a:r>
                      <a:r>
                        <a:rPr kumimoji="1" lang="en-US" altLang="ja-JP" sz="1500" b="1" u="sng" baseline="0" dirty="0" smtClean="0">
                          <a:solidFill>
                            <a:srgbClr val="0000FF"/>
                          </a:solidFill>
                          <a:latin typeface="+mn-lt"/>
                          <a:ea typeface="Meiryo UI" panose="020B0604030504040204" pitchFamily="50" charset="-128"/>
                          <a:cs typeface="Meiryo UI" panose="020B0604030504040204" pitchFamily="50" charset="-128"/>
                        </a:rPr>
                        <a:t> </a:t>
                      </a:r>
                      <a:r>
                        <a:rPr kumimoji="1" lang="en-US" altLang="ja-JP" sz="1500" b="1" u="sng" dirty="0" smtClean="0">
                          <a:solidFill>
                            <a:srgbClr val="0000FF"/>
                          </a:solidFill>
                          <a:latin typeface="+mn-lt"/>
                          <a:ea typeface="Meiryo UI" panose="020B0604030504040204" pitchFamily="50" charset="-128"/>
                          <a:cs typeface="Meiryo UI" panose="020B0604030504040204" pitchFamily="50" charset="-128"/>
                        </a:rPr>
                        <a:t>2024</a:t>
                      </a:r>
                      <a:r>
                        <a:rPr kumimoji="1" lang="en-US" altLang="ja-JP" sz="1500" b="1" u="none" baseline="0" dirty="0" smtClean="0">
                          <a:solidFill>
                            <a:srgbClr val="0000FF"/>
                          </a:solidFill>
                          <a:latin typeface="+mn-lt"/>
                          <a:ea typeface="Meiryo UI" panose="020B0604030504040204" pitchFamily="50" charset="-128"/>
                          <a:cs typeface="Meiryo UI" panose="020B0604030504040204" pitchFamily="50" charset="-128"/>
                        </a:rPr>
                        <a:t>    </a:t>
                      </a:r>
                      <a:r>
                        <a:rPr kumimoji="1" lang="en-US" altLang="ja-JP" sz="1300" b="1" u="none" baseline="0" dirty="0" smtClean="0">
                          <a:solidFill>
                            <a:srgbClr val="0000FF"/>
                          </a:solidFill>
                          <a:latin typeface="+mn-lt"/>
                          <a:ea typeface="Meiryo UI" panose="020B0604030504040204" pitchFamily="50" charset="-128"/>
                          <a:cs typeface="Meiryo UI" panose="020B0604030504040204" pitchFamily="50" charset="-128"/>
                        </a:rPr>
                        <a:t>     </a:t>
                      </a:r>
                      <a:r>
                        <a:rPr kumimoji="1" lang="en-US" altLang="ja-JP" sz="1300" b="1" u="sng" baseline="0" dirty="0" smtClean="0">
                          <a:solidFill>
                            <a:srgbClr val="0000FF"/>
                          </a:solidFill>
                          <a:latin typeface="+mn-lt"/>
                          <a:ea typeface="Meiryo UI" panose="020B0604030504040204" pitchFamily="50" charset="-128"/>
                          <a:cs typeface="Meiryo UI" panose="020B0604030504040204" pitchFamily="50" charset="-128"/>
                        </a:rPr>
                        <a:t> </a:t>
                      </a:r>
                      <a:r>
                        <a:rPr kumimoji="1" lang="en-US" altLang="ja-JP" sz="1300" b="1" u="sng" dirty="0" smtClean="0">
                          <a:solidFill>
                            <a:srgbClr val="0000FF"/>
                          </a:solidFill>
                          <a:latin typeface="+mn-lt"/>
                          <a:ea typeface="Meiryo UI" panose="020B0604030504040204" pitchFamily="50" charset="-128"/>
                          <a:cs typeface="Meiryo UI" panose="020B0604030504040204" pitchFamily="50" charset="-128"/>
                        </a:rPr>
                        <a:t>NEW</a:t>
                      </a:r>
                      <a:endParaRPr kumimoji="1" lang="ja-JP" altLang="en-US" sz="1500" b="1" u="sng" dirty="0">
                        <a:solidFill>
                          <a:srgbClr val="0000FF"/>
                        </a:solidFill>
                        <a:latin typeface="+mn-lt"/>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288797">
                <a:tc rowSpan="4">
                  <a:txBody>
                    <a:bodyPr/>
                    <a:lstStyle/>
                    <a:p>
                      <a:pPr algn="l">
                        <a:lnSpc>
                          <a:spcPts val="1200"/>
                        </a:lnSpc>
                      </a:pPr>
                      <a:endParaRPr kumimoji="1" lang="en-US" altLang="ja-JP" sz="1500" b="1" dirty="0" smtClean="0">
                        <a:solidFill>
                          <a:schemeClr val="tx1"/>
                        </a:solidFill>
                        <a:latin typeface="+mn-lt"/>
                        <a:ea typeface="Meiryo UI" panose="020B0604030504040204" pitchFamily="50" charset="-128"/>
                        <a:cs typeface="Meiryo UI" panose="020B0604030504040204" pitchFamily="50" charset="-128"/>
                      </a:endParaRPr>
                    </a:p>
                    <a:p>
                      <a:pPr algn="l">
                        <a:lnSpc>
                          <a:spcPts val="1200"/>
                        </a:lnSpc>
                      </a:pPr>
                      <a:endParaRPr kumimoji="1" lang="en-US" altLang="ja-JP" sz="1500" b="1" dirty="0" smtClean="0">
                        <a:solidFill>
                          <a:schemeClr val="tx1"/>
                        </a:solidFill>
                        <a:latin typeface="+mn-lt"/>
                        <a:ea typeface="Meiryo UI" panose="020B0604030504040204" pitchFamily="50" charset="-128"/>
                        <a:cs typeface="Meiryo UI" panose="020B0604030504040204" pitchFamily="50" charset="-128"/>
                      </a:endParaRPr>
                    </a:p>
                    <a:p>
                      <a:pPr algn="l">
                        <a:lnSpc>
                          <a:spcPts val="1200"/>
                        </a:lnSpc>
                      </a:pPr>
                      <a:endParaRPr kumimoji="1" lang="en-US" altLang="ja-JP" sz="1500" b="1" dirty="0" smtClean="0">
                        <a:solidFill>
                          <a:schemeClr val="tx1"/>
                        </a:solidFill>
                        <a:latin typeface="+mn-lt"/>
                        <a:ea typeface="Meiryo UI" panose="020B0604030504040204" pitchFamily="50" charset="-128"/>
                        <a:cs typeface="Meiryo UI" panose="020B0604030504040204" pitchFamily="50" charset="-128"/>
                      </a:endParaRPr>
                    </a:p>
                    <a:p>
                      <a:pPr algn="l">
                        <a:lnSpc>
                          <a:spcPts val="1200"/>
                        </a:lnSpc>
                      </a:pPr>
                      <a:r>
                        <a:rPr kumimoji="1" lang="en-US" altLang="ja-JP" sz="1500" b="1" dirty="0" smtClean="0">
                          <a:solidFill>
                            <a:schemeClr val="tx1"/>
                          </a:solidFill>
                          <a:latin typeface="+mn-lt"/>
                          <a:ea typeface="Meiryo UI" panose="020B0604030504040204" pitchFamily="50" charset="-128"/>
                          <a:cs typeface="Meiryo UI" panose="020B0604030504040204" pitchFamily="50" charset="-128"/>
                        </a:rPr>
                        <a:t>Fuel removal</a:t>
                      </a:r>
                      <a:endParaRPr kumimoji="1" lang="ja-JP" altLang="en-US" sz="1500" b="1" dirty="0">
                        <a:solidFill>
                          <a:schemeClr val="tx1"/>
                        </a:solidFill>
                        <a:latin typeface="+mn-lt"/>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ts val="1300"/>
                        </a:lnSpc>
                      </a:pPr>
                      <a:r>
                        <a:rPr kumimoji="1" lang="en-US" altLang="ja-JP" sz="1500" b="1" u="sng" dirty="0" smtClean="0">
                          <a:solidFill>
                            <a:srgbClr val="0000FF"/>
                          </a:solidFill>
                          <a:latin typeface="+mn-lt"/>
                          <a:ea typeface="Meiryo UI" panose="020B0604030504040204" pitchFamily="50" charset="-128"/>
                          <a:cs typeface="Meiryo UI" panose="020B0604030504040204" pitchFamily="50" charset="-128"/>
                        </a:rPr>
                        <a:t>Complete</a:t>
                      </a:r>
                      <a:r>
                        <a:rPr kumimoji="1" lang="en-US" altLang="ja-JP" sz="1500" b="1" u="sng" baseline="0" dirty="0" smtClean="0">
                          <a:solidFill>
                            <a:srgbClr val="0000FF"/>
                          </a:solidFill>
                          <a:latin typeface="+mn-lt"/>
                          <a:ea typeface="Meiryo UI" panose="020B0604030504040204" pitchFamily="50" charset="-128"/>
                          <a:cs typeface="Meiryo UI" panose="020B0604030504040204" pitchFamily="50" charset="-128"/>
                        </a:rPr>
                        <a:t> of </a:t>
                      </a:r>
                      <a:r>
                        <a:rPr kumimoji="1" lang="en-US" altLang="ja-JP" sz="1500" b="1" u="sng" dirty="0" smtClean="0">
                          <a:solidFill>
                            <a:srgbClr val="0000FF"/>
                          </a:solidFill>
                          <a:latin typeface="+mn-lt"/>
                          <a:ea typeface="Meiryo UI" panose="020B0604030504040204" pitchFamily="50" charset="-128"/>
                          <a:cs typeface="Meiryo UI" panose="020B0604030504040204" pitchFamily="50" charset="-128"/>
                        </a:rPr>
                        <a:t> fuel removal from Unit 1-6</a:t>
                      </a:r>
                      <a:endParaRPr kumimoji="1" lang="ja-JP" altLang="en-US" sz="1500" b="1" u="sng" dirty="0">
                        <a:solidFill>
                          <a:srgbClr val="0000FF"/>
                        </a:solidFill>
                        <a:latin typeface="+mn-lt"/>
                        <a:ea typeface="Meiryo UI" panose="020B0604030504040204" pitchFamily="50" charset="-128"/>
                        <a:cs typeface="Meiryo UI" panose="020B0604030504040204" pitchFamily="50" charset="-128"/>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lnSpc>
                          <a:spcPts val="1300"/>
                        </a:lnSpc>
                      </a:pPr>
                      <a:r>
                        <a:rPr kumimoji="1" lang="ja-JP" altLang="en-US" sz="1300" b="1" u="none" kern="1200" dirty="0" smtClean="0">
                          <a:solidFill>
                            <a:srgbClr val="0000FF"/>
                          </a:solidFill>
                          <a:latin typeface="+mn-lt"/>
                          <a:ea typeface="Meiryo UI" panose="020B0604030504040204" pitchFamily="50" charset="-128"/>
                          <a:cs typeface="Meiryo UI" panose="020B0604030504040204" pitchFamily="50" charset="-128"/>
                        </a:rPr>
                        <a:t>　　　　</a:t>
                      </a:r>
                      <a:r>
                        <a:rPr kumimoji="1" lang="ja-JP" altLang="en-US" sz="1300" b="1" u="none" kern="1200" dirty="0" err="1" smtClean="0">
                          <a:solidFill>
                            <a:srgbClr val="0000FF"/>
                          </a:solidFill>
                          <a:latin typeface="+mn-lt"/>
                          <a:ea typeface="Meiryo UI" panose="020B0604030504040204" pitchFamily="50" charset="-128"/>
                          <a:cs typeface="Meiryo UI" panose="020B0604030504040204" pitchFamily="50" charset="-128"/>
                        </a:rPr>
                        <a:t>ー</a:t>
                      </a:r>
                      <a:endParaRPr kumimoji="1" lang="ja-JP" altLang="en-US" sz="1300" b="1" u="none" kern="1200" dirty="0">
                        <a:solidFill>
                          <a:srgbClr val="0000FF"/>
                        </a:solidFill>
                        <a:latin typeface="+mn-lt"/>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ts val="1300"/>
                        </a:lnSpc>
                      </a:pPr>
                      <a:r>
                        <a:rPr kumimoji="1" lang="en-US" altLang="ja-JP" sz="1500" b="1" u="sng" spc="0" baseline="0" dirty="0" smtClean="0">
                          <a:solidFill>
                            <a:srgbClr val="0000FF"/>
                          </a:solidFill>
                          <a:latin typeface="+mn-lt"/>
                          <a:ea typeface="Meiryo UI" panose="020B0604030504040204" pitchFamily="50" charset="-128"/>
                          <a:cs typeface="Meiryo UI" panose="020B0604030504040204" pitchFamily="50" charset="-128"/>
                        </a:rPr>
                        <a:t>Within 2031</a:t>
                      </a:r>
                      <a:r>
                        <a:rPr kumimoji="1" lang="en-US" altLang="ja-JP" sz="1300" b="1" u="none" spc="0" baseline="0" dirty="0" smtClean="0">
                          <a:solidFill>
                            <a:srgbClr val="0000FF"/>
                          </a:solidFill>
                          <a:latin typeface="+mn-lt"/>
                          <a:ea typeface="Meiryo UI" panose="020B0604030504040204" pitchFamily="50" charset="-128"/>
                          <a:cs typeface="Meiryo UI" panose="020B0604030504040204" pitchFamily="50" charset="-128"/>
                        </a:rPr>
                        <a:t>             </a:t>
                      </a:r>
                      <a:r>
                        <a:rPr kumimoji="1" lang="en-US" altLang="ja-JP" sz="1300" b="1" u="sng" spc="0" baseline="0" dirty="0" smtClean="0">
                          <a:solidFill>
                            <a:srgbClr val="0000FF"/>
                          </a:solidFill>
                          <a:latin typeface="+mn-lt"/>
                          <a:ea typeface="Meiryo UI" panose="020B0604030504040204" pitchFamily="50" charset="-128"/>
                          <a:cs typeface="Meiryo UI" panose="020B0604030504040204" pitchFamily="50" charset="-128"/>
                        </a:rPr>
                        <a:t> NEW</a:t>
                      </a:r>
                      <a:endParaRPr kumimoji="1" lang="ja-JP" altLang="en-US" sz="1300" b="1" u="sng" spc="0" baseline="0" dirty="0">
                        <a:solidFill>
                          <a:srgbClr val="0000FF"/>
                        </a:solidFill>
                        <a:latin typeface="+mn-lt"/>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36954">
                <a:tc vMerge="1">
                  <a:txBody>
                    <a:bodyPr/>
                    <a:lstStyle/>
                    <a:p>
                      <a:endParaRPr kumimoji="1" lang="ja-JP" altLang="en-US"/>
                    </a:p>
                  </a:txBody>
                  <a:tcPr/>
                </a:tc>
                <a:tc>
                  <a:txBody>
                    <a:bodyPr/>
                    <a:lstStyle/>
                    <a:p>
                      <a:pPr>
                        <a:lnSpc>
                          <a:spcPts val="1300"/>
                        </a:lnSpc>
                      </a:pPr>
                      <a:r>
                        <a:rPr kumimoji="1" lang="en-US" altLang="ja-JP" sz="1500" b="1" u="sng" dirty="0" smtClean="0">
                          <a:solidFill>
                            <a:srgbClr val="0000FF"/>
                          </a:solidFill>
                          <a:latin typeface="+mn-lt"/>
                          <a:ea typeface="Meiryo UI" panose="020B0604030504040204" pitchFamily="50" charset="-128"/>
                          <a:cs typeface="Meiryo UI" panose="020B0604030504040204" pitchFamily="50" charset="-128"/>
                        </a:rPr>
                        <a:t>Complete</a:t>
                      </a:r>
                      <a:r>
                        <a:rPr kumimoji="1" lang="en-US" altLang="ja-JP" sz="1500" b="1" u="sng" baseline="0" dirty="0" smtClean="0">
                          <a:solidFill>
                            <a:srgbClr val="0000FF"/>
                          </a:solidFill>
                          <a:latin typeface="+mn-lt"/>
                          <a:ea typeface="Meiryo UI" panose="020B0604030504040204" pitchFamily="50" charset="-128"/>
                          <a:cs typeface="Meiryo UI" panose="020B0604030504040204" pitchFamily="50" charset="-128"/>
                        </a:rPr>
                        <a:t> of </a:t>
                      </a:r>
                      <a:r>
                        <a:rPr kumimoji="1" lang="en-US" altLang="ja-JP" sz="1500" b="1" u="sng" dirty="0" smtClean="0">
                          <a:solidFill>
                            <a:srgbClr val="0000FF"/>
                          </a:solidFill>
                          <a:latin typeface="+mn-lt"/>
                          <a:ea typeface="Meiryo UI" panose="020B0604030504040204" pitchFamily="50" charset="-128"/>
                          <a:cs typeface="Meiryo UI" panose="020B0604030504040204" pitchFamily="50" charset="-128"/>
                        </a:rPr>
                        <a:t> installation</a:t>
                      </a:r>
                      <a:r>
                        <a:rPr kumimoji="1" lang="en-US" altLang="ja-JP" sz="1500" b="1" u="sng" baseline="0" dirty="0" smtClean="0">
                          <a:solidFill>
                            <a:srgbClr val="0000FF"/>
                          </a:solidFill>
                          <a:latin typeface="+mn-lt"/>
                          <a:ea typeface="Meiryo UI" panose="020B0604030504040204" pitchFamily="50" charset="-128"/>
                          <a:cs typeface="Meiryo UI" panose="020B0604030504040204" pitchFamily="50" charset="-128"/>
                        </a:rPr>
                        <a:t> of the large cover at Unit 1</a:t>
                      </a:r>
                      <a:endParaRPr kumimoji="1" lang="ja-JP" altLang="en-US" sz="1500" b="1" u="sng" dirty="0">
                        <a:solidFill>
                          <a:srgbClr val="0000FF"/>
                        </a:solidFill>
                        <a:latin typeface="+mn-lt"/>
                        <a:ea typeface="Meiryo UI" panose="020B0604030504040204" pitchFamily="50" charset="-128"/>
                        <a:cs typeface="Meiryo UI" panose="020B0604030504040204" pitchFamily="50" charset="-128"/>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lnSpc>
                          <a:spcPts val="1300"/>
                        </a:lnSpc>
                      </a:pPr>
                      <a:r>
                        <a:rPr kumimoji="1" lang="ja-JP" altLang="en-US" sz="1300" b="1" u="none" kern="1200" dirty="0" smtClean="0">
                          <a:solidFill>
                            <a:srgbClr val="0000FF"/>
                          </a:solidFill>
                          <a:latin typeface="+mn-lt"/>
                          <a:ea typeface="Meiryo UI" panose="020B0604030504040204" pitchFamily="50" charset="-128"/>
                          <a:cs typeface="Meiryo UI" panose="020B0604030504040204" pitchFamily="50" charset="-128"/>
                        </a:rPr>
                        <a:t>　　　　</a:t>
                      </a:r>
                      <a:r>
                        <a:rPr kumimoji="1" lang="ja-JP" altLang="en-US" sz="1300" b="1" u="none" kern="1200" dirty="0" err="1" smtClean="0">
                          <a:solidFill>
                            <a:srgbClr val="0000FF"/>
                          </a:solidFill>
                          <a:latin typeface="+mn-lt"/>
                          <a:ea typeface="Meiryo UI" panose="020B0604030504040204" pitchFamily="50" charset="-128"/>
                          <a:cs typeface="Meiryo UI" panose="020B0604030504040204" pitchFamily="50" charset="-128"/>
                        </a:rPr>
                        <a:t>ー</a:t>
                      </a:r>
                      <a:endParaRPr kumimoji="1" lang="ja-JP" altLang="en-US" sz="1300" b="1" u="none" kern="1200" dirty="0">
                        <a:solidFill>
                          <a:srgbClr val="0000FF"/>
                        </a:solidFill>
                        <a:latin typeface="+mn-lt"/>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ts val="1300"/>
                        </a:lnSpc>
                      </a:pPr>
                      <a:r>
                        <a:rPr kumimoji="1" lang="en-US" altLang="ja-JP" sz="1500" b="1" u="sng" spc="0" baseline="0" dirty="0" smtClean="0">
                          <a:solidFill>
                            <a:srgbClr val="0000FF"/>
                          </a:solidFill>
                          <a:latin typeface="+mn-lt"/>
                          <a:ea typeface="Meiryo UI" panose="020B0604030504040204" pitchFamily="50" charset="-128"/>
                          <a:cs typeface="Meiryo UI" panose="020B0604030504040204" pitchFamily="50" charset="-128"/>
                        </a:rPr>
                        <a:t>Around FY2023 </a:t>
                      </a:r>
                      <a:r>
                        <a:rPr kumimoji="1" lang="en-US" altLang="ja-JP" sz="1500" b="1" u="none" spc="0" baseline="0" dirty="0" smtClean="0">
                          <a:solidFill>
                            <a:srgbClr val="0000FF"/>
                          </a:solidFill>
                          <a:latin typeface="+mn-lt"/>
                          <a:ea typeface="Meiryo UI" panose="020B0604030504040204" pitchFamily="50" charset="-128"/>
                          <a:cs typeface="Meiryo UI" panose="020B0604030504040204" pitchFamily="50" charset="-128"/>
                        </a:rPr>
                        <a:t>     </a:t>
                      </a:r>
                      <a:r>
                        <a:rPr kumimoji="1" lang="en-US" altLang="ja-JP" sz="1500" b="1" u="sng" spc="0" baseline="0" dirty="0" smtClean="0">
                          <a:solidFill>
                            <a:srgbClr val="0000FF"/>
                          </a:solidFill>
                          <a:latin typeface="+mn-lt"/>
                          <a:ea typeface="Meiryo UI" panose="020B0604030504040204" pitchFamily="50" charset="-128"/>
                          <a:cs typeface="Meiryo UI" panose="020B0604030504040204" pitchFamily="50" charset="-128"/>
                        </a:rPr>
                        <a:t> </a:t>
                      </a:r>
                      <a:r>
                        <a:rPr kumimoji="1" lang="en-US" altLang="ja-JP" sz="1300" b="1" u="sng" spc="0" baseline="0" dirty="0" smtClean="0">
                          <a:solidFill>
                            <a:srgbClr val="0000FF"/>
                          </a:solidFill>
                          <a:latin typeface="+mn-lt"/>
                          <a:ea typeface="Meiryo UI" panose="020B0604030504040204" pitchFamily="50" charset="-128"/>
                          <a:cs typeface="Meiryo UI" panose="020B0604030504040204" pitchFamily="50" charset="-128"/>
                        </a:rPr>
                        <a:t>NEW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54122273"/>
                  </a:ext>
                </a:extLst>
              </a:tr>
              <a:tr h="259429">
                <a:tc vMerge="1">
                  <a:txBody>
                    <a:bodyPr/>
                    <a:lstStyle/>
                    <a:p>
                      <a:endParaRPr kumimoji="1" lang="ja-JP" altLang="en-US"/>
                    </a:p>
                  </a:txBody>
                  <a:tcPr/>
                </a:tc>
                <a:tc>
                  <a:txBody>
                    <a:bodyPr/>
                    <a:lstStyle/>
                    <a:p>
                      <a:pPr>
                        <a:lnSpc>
                          <a:spcPts val="1300"/>
                        </a:lnSpc>
                      </a:pPr>
                      <a:r>
                        <a:rPr kumimoji="1" lang="en-US" altLang="ja-JP" sz="1500" dirty="0" smtClean="0">
                          <a:solidFill>
                            <a:schemeClr val="tx1"/>
                          </a:solidFill>
                          <a:latin typeface="+mn-lt"/>
                          <a:ea typeface="Meiryo UI" panose="020B0604030504040204" pitchFamily="50" charset="-128"/>
                          <a:cs typeface="Meiryo UI" panose="020B0604030504040204" pitchFamily="50" charset="-128"/>
                        </a:rPr>
                        <a:t>Start fuel removal from Unit 1</a:t>
                      </a:r>
                      <a:endParaRPr kumimoji="1" lang="ja-JP" altLang="en-US" sz="1500" dirty="0">
                        <a:solidFill>
                          <a:schemeClr val="tx1"/>
                        </a:solidFill>
                        <a:latin typeface="+mn-lt"/>
                        <a:ea typeface="Meiryo UI" panose="020B0604030504040204" pitchFamily="50" charset="-128"/>
                        <a:cs typeface="Meiryo UI" panose="020B0604030504040204" pitchFamily="50" charset="-128"/>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300"/>
                        </a:lnSpc>
                      </a:pPr>
                      <a:r>
                        <a:rPr kumimoji="1" lang="en-US" altLang="ja-JP" sz="1300" dirty="0" smtClean="0">
                          <a:solidFill>
                            <a:schemeClr val="tx1"/>
                          </a:solidFill>
                          <a:latin typeface="+mn-lt"/>
                          <a:ea typeface="Meiryo UI" panose="020B0604030504040204" pitchFamily="50" charset="-128"/>
                          <a:cs typeface="Meiryo UI" panose="020B0604030504040204" pitchFamily="50" charset="-128"/>
                        </a:rPr>
                        <a:t>Around FY2023</a:t>
                      </a:r>
                      <a:endParaRPr kumimoji="1" lang="ja-JP" altLang="en-US" sz="1300" dirty="0">
                        <a:solidFill>
                          <a:schemeClr val="tx1"/>
                        </a:solidFill>
                        <a:latin typeface="+mn-lt"/>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ts val="1300"/>
                        </a:lnSpc>
                      </a:pPr>
                      <a:r>
                        <a:rPr kumimoji="1" lang="en-US" altLang="ja-JP" sz="1500" b="1" u="sng" dirty="0" smtClean="0">
                          <a:solidFill>
                            <a:srgbClr val="0000FF"/>
                          </a:solidFill>
                          <a:latin typeface="+mn-lt"/>
                          <a:ea typeface="Meiryo UI" panose="020B0604030504040204" pitchFamily="50" charset="-128"/>
                          <a:cs typeface="Meiryo UI" panose="020B0604030504040204" pitchFamily="50" charset="-128"/>
                        </a:rPr>
                        <a:t>FY2027 – 2028</a:t>
                      </a:r>
                      <a:r>
                        <a:rPr kumimoji="1" lang="en-US" altLang="ja-JP" sz="1500" b="1" u="none" dirty="0" smtClean="0">
                          <a:solidFill>
                            <a:srgbClr val="0000FF"/>
                          </a:solidFill>
                          <a:latin typeface="+mn-lt"/>
                          <a:ea typeface="Meiryo UI" panose="020B0604030504040204" pitchFamily="50" charset="-128"/>
                          <a:cs typeface="Meiryo UI" panose="020B0604030504040204" pitchFamily="50" charset="-128"/>
                        </a:rPr>
                        <a:t> </a:t>
                      </a:r>
                      <a:r>
                        <a:rPr kumimoji="1" lang="ja-JP" altLang="en-US" sz="1300" b="1" u="none" baseline="0" dirty="0" smtClean="0">
                          <a:solidFill>
                            <a:srgbClr val="0000FF"/>
                          </a:solidFill>
                          <a:latin typeface="+mn-lt"/>
                          <a:ea typeface="Meiryo UI" panose="020B0604030504040204" pitchFamily="50" charset="-128"/>
                          <a:cs typeface="Meiryo UI" panose="020B0604030504040204" pitchFamily="50" charset="-128"/>
                        </a:rPr>
                        <a:t>       </a:t>
                      </a:r>
                      <a:r>
                        <a:rPr kumimoji="1" lang="en-US" altLang="ja-JP" sz="1200" b="1" u="sng" baseline="0" dirty="0" smtClean="0">
                          <a:solidFill>
                            <a:srgbClr val="0000FF"/>
                          </a:solidFill>
                          <a:latin typeface="+mn-lt"/>
                          <a:ea typeface="Meiryo UI" panose="020B0604030504040204" pitchFamily="50" charset="-128"/>
                          <a:cs typeface="Meiryo UI" panose="020B0604030504040204" pitchFamily="50" charset="-128"/>
                        </a:rPr>
                        <a:t>REVISED</a:t>
                      </a:r>
                      <a:endParaRPr kumimoji="1" lang="en-US" altLang="ja-JP" sz="1200" b="1" u="sng" dirty="0" smtClean="0">
                        <a:solidFill>
                          <a:srgbClr val="0000FF"/>
                        </a:solidFill>
                        <a:latin typeface="+mn-lt"/>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8296539"/>
                  </a:ext>
                </a:extLst>
              </a:tr>
              <a:tr h="281904">
                <a:tc vMerge="1">
                  <a:txBody>
                    <a:bodyPr/>
                    <a:lstStyle/>
                    <a:p>
                      <a:endParaRPr kumimoji="1" lang="ja-JP" altLang="en-US" sz="1600" dirty="0"/>
                    </a:p>
                  </a:txBody>
                  <a:tcPr/>
                </a:tc>
                <a:tc>
                  <a:txBody>
                    <a:bodyPr/>
                    <a:lstStyle/>
                    <a:p>
                      <a:pPr>
                        <a:lnSpc>
                          <a:spcPts val="1300"/>
                        </a:lnSpc>
                      </a:pPr>
                      <a:r>
                        <a:rPr kumimoji="1" lang="en-US" altLang="ja-JP" sz="1500" dirty="0" smtClean="0">
                          <a:solidFill>
                            <a:schemeClr val="tx1"/>
                          </a:solidFill>
                          <a:latin typeface="+mn-lt"/>
                          <a:ea typeface="Meiryo UI" panose="020B0604030504040204" pitchFamily="50" charset="-128"/>
                          <a:cs typeface="Meiryo UI" panose="020B0604030504040204" pitchFamily="50" charset="-128"/>
                        </a:rPr>
                        <a:t>Start fuel removal from Unit 2</a:t>
                      </a:r>
                      <a:endParaRPr kumimoji="1" lang="ja-JP" altLang="en-US" sz="1500" dirty="0">
                        <a:solidFill>
                          <a:schemeClr val="tx1"/>
                        </a:solidFill>
                        <a:latin typeface="+mn-lt"/>
                        <a:ea typeface="Meiryo UI" panose="020B0604030504040204" pitchFamily="50" charset="-128"/>
                        <a:cs typeface="Meiryo UI" panose="020B0604030504040204" pitchFamily="50" charset="-128"/>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300"/>
                        </a:lnSpc>
                      </a:pPr>
                      <a:r>
                        <a:rPr kumimoji="1" lang="en-US" altLang="ja-JP" sz="1300" dirty="0" smtClean="0">
                          <a:solidFill>
                            <a:schemeClr val="tx1"/>
                          </a:solidFill>
                          <a:latin typeface="+mn-lt"/>
                          <a:ea typeface="Meiryo UI" panose="020B0604030504040204" pitchFamily="50" charset="-128"/>
                          <a:cs typeface="Meiryo UI" panose="020B0604030504040204" pitchFamily="50" charset="-128"/>
                        </a:rPr>
                        <a:t>Around FY2023</a:t>
                      </a:r>
                      <a:endParaRPr kumimoji="1" lang="ja-JP" altLang="en-US" sz="1300" dirty="0">
                        <a:solidFill>
                          <a:schemeClr val="tx1"/>
                        </a:solidFill>
                        <a:latin typeface="+mn-lt"/>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ts val="1300"/>
                        </a:lnSpc>
                      </a:pPr>
                      <a:r>
                        <a:rPr kumimoji="1" lang="en-US" altLang="ja-JP" sz="1500" b="1" u="sng" dirty="0" smtClean="0">
                          <a:solidFill>
                            <a:srgbClr val="0000FF"/>
                          </a:solidFill>
                          <a:latin typeface="+mn-lt"/>
                          <a:ea typeface="Meiryo UI" panose="020B0604030504040204" pitchFamily="50" charset="-128"/>
                          <a:cs typeface="Meiryo UI" panose="020B0604030504040204" pitchFamily="50" charset="-128"/>
                        </a:rPr>
                        <a:t>FY2024 - 2026</a:t>
                      </a:r>
                      <a:r>
                        <a:rPr kumimoji="1" lang="ja-JP" altLang="en-US" sz="1300" b="1" i="0" u="none" strike="noStrike" kern="1200" cap="none" spc="0" normalizeH="0" baseline="0" noProof="0" dirty="0" smtClean="0">
                          <a:ln>
                            <a:noFill/>
                          </a:ln>
                          <a:solidFill>
                            <a:srgbClr val="0000FF"/>
                          </a:solidFill>
                          <a:effectLst/>
                          <a:uLnTx/>
                          <a:uFillTx/>
                          <a:latin typeface="+mn-lt"/>
                          <a:ea typeface="Meiryo UI" panose="020B0604030504040204" pitchFamily="50" charset="-128"/>
                          <a:cs typeface="Meiryo UI" panose="020B0604030504040204" pitchFamily="50" charset="-128"/>
                        </a:rPr>
                        <a:t>         </a:t>
                      </a:r>
                      <a:r>
                        <a:rPr kumimoji="1" lang="en-US" altLang="ja-JP" sz="1200" b="1" i="0" u="sng" strike="noStrike" kern="1200" cap="none" spc="0" normalizeH="0" baseline="0" noProof="0" dirty="0" smtClean="0">
                          <a:ln>
                            <a:noFill/>
                          </a:ln>
                          <a:solidFill>
                            <a:srgbClr val="0000FF"/>
                          </a:solidFill>
                          <a:effectLst/>
                          <a:uLnTx/>
                          <a:uFillTx/>
                          <a:latin typeface="+mn-lt"/>
                          <a:ea typeface="Meiryo UI" panose="020B0604030504040204" pitchFamily="50" charset="-128"/>
                          <a:cs typeface="Meiryo UI" panose="020B0604030504040204" pitchFamily="50" charset="-128"/>
                        </a:rPr>
                        <a:t>REVISED</a:t>
                      </a:r>
                      <a:endParaRPr kumimoji="1" lang="en-US" altLang="ja-JP" sz="1300" b="1" u="sng" dirty="0" smtClean="0">
                        <a:solidFill>
                          <a:srgbClr val="0000FF"/>
                        </a:solidFill>
                        <a:latin typeface="+mn-lt"/>
                        <a:ea typeface="Meiryo UI" panose="020B0604030504040204" pitchFamily="50" charset="-128"/>
                        <a:cs typeface="Meiryo UI" panose="020B0604030504040204" pitchFamily="50" charset="-128"/>
                      </a:endParaRPr>
                    </a:p>
                    <a:p>
                      <a:pPr algn="l">
                        <a:lnSpc>
                          <a:spcPts val="1300"/>
                        </a:lnSpc>
                      </a:pPr>
                      <a:endParaRPr kumimoji="1" lang="ja-JP" altLang="en-US" sz="1300" b="1" u="sng" dirty="0">
                        <a:solidFill>
                          <a:srgbClr val="0000FF"/>
                        </a:solidFill>
                        <a:latin typeface="+mn-lt"/>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362034">
                <a:tc rowSpan="2">
                  <a:txBody>
                    <a:bodyPr/>
                    <a:lstStyle/>
                    <a:p>
                      <a:pPr algn="l">
                        <a:lnSpc>
                          <a:spcPts val="1200"/>
                        </a:lnSpc>
                      </a:pPr>
                      <a:r>
                        <a:rPr kumimoji="1" lang="en-US" altLang="ja-JP" sz="1500" b="1" dirty="0" smtClean="0">
                          <a:solidFill>
                            <a:schemeClr val="tx1"/>
                          </a:solidFill>
                          <a:latin typeface="+mn-lt"/>
                          <a:ea typeface="Meiryo UI" panose="020B0604030504040204" pitchFamily="50" charset="-128"/>
                          <a:cs typeface="Meiryo UI" panose="020B0604030504040204" pitchFamily="50" charset="-128"/>
                        </a:rPr>
                        <a:t>Fuel</a:t>
                      </a:r>
                      <a:r>
                        <a:rPr kumimoji="1" lang="en-US" altLang="ja-JP" sz="1500" b="1" baseline="0" dirty="0" smtClean="0">
                          <a:solidFill>
                            <a:schemeClr val="tx1"/>
                          </a:solidFill>
                          <a:latin typeface="+mn-lt"/>
                          <a:ea typeface="Meiryo UI" panose="020B0604030504040204" pitchFamily="50" charset="-128"/>
                          <a:cs typeface="Meiryo UI" panose="020B0604030504040204" pitchFamily="50" charset="-128"/>
                        </a:rPr>
                        <a:t> debris retrieval</a:t>
                      </a:r>
                      <a:endParaRPr kumimoji="1" lang="ja-JP" altLang="en-US" sz="1500" b="1" dirty="0">
                        <a:solidFill>
                          <a:schemeClr val="tx1"/>
                        </a:solidFill>
                        <a:latin typeface="+mn-lt"/>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ts val="1300"/>
                        </a:lnSpc>
                      </a:pPr>
                      <a:endParaRPr kumimoji="1" lang="en-US" altLang="ja-JP" sz="1050" b="0" u="none" dirty="0" smtClean="0">
                        <a:solidFill>
                          <a:schemeClr val="tx1"/>
                        </a:solidFill>
                        <a:latin typeface="+mn-lt"/>
                        <a:ea typeface="Meiryo UI" panose="020B0604030504040204" pitchFamily="50" charset="-128"/>
                        <a:cs typeface="Meiryo UI" panose="020B0604030504040204" pitchFamily="50" charset="-128"/>
                      </a:endParaRPr>
                    </a:p>
                    <a:p>
                      <a:pPr>
                        <a:lnSpc>
                          <a:spcPts val="1300"/>
                        </a:lnSpc>
                      </a:pPr>
                      <a:r>
                        <a:rPr kumimoji="1" lang="en-US" altLang="ja-JP" sz="1500" b="0" u="none" dirty="0" smtClean="0">
                          <a:solidFill>
                            <a:schemeClr val="tx1"/>
                          </a:solidFill>
                          <a:latin typeface="+mn-lt"/>
                          <a:ea typeface="Meiryo UI" panose="020B0604030504040204" pitchFamily="50" charset="-128"/>
                          <a:cs typeface="Meiryo UI" panose="020B0604030504040204" pitchFamily="50" charset="-128"/>
                        </a:rPr>
                        <a:t>Start fuel debris retrieval from the first Unit</a:t>
                      </a:r>
                      <a:endParaRPr kumimoji="1" lang="ja-JP" altLang="en-US" sz="1500" b="0" u="none" dirty="0">
                        <a:solidFill>
                          <a:schemeClr val="tx1"/>
                        </a:solidFill>
                        <a:latin typeface="+mn-lt"/>
                        <a:ea typeface="Meiryo UI" panose="020B0604030504040204" pitchFamily="50" charset="-128"/>
                        <a:cs typeface="Meiryo UI" panose="020B0604030504040204" pitchFamily="50" charset="-128"/>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ts val="1300"/>
                        </a:lnSpc>
                        <a:spcBef>
                          <a:spcPts val="0"/>
                        </a:spcBef>
                        <a:spcAft>
                          <a:spcPts val="0"/>
                        </a:spcAft>
                        <a:buClrTx/>
                        <a:buSzTx/>
                        <a:buFontTx/>
                        <a:buNone/>
                        <a:tabLst/>
                        <a:defRPr/>
                      </a:pPr>
                      <a:endParaRPr kumimoji="1" lang="en-US" altLang="ja-JP" sz="1300" b="0" u="none" spc="0" baseline="0" dirty="0" smtClean="0">
                        <a:solidFill>
                          <a:schemeClr val="tx1"/>
                        </a:solidFill>
                        <a:latin typeface="+mn-lt"/>
                        <a:ea typeface="Meiryo UI" panose="020B0604030504040204" pitchFamily="50" charset="-128"/>
                        <a:cs typeface="Meiryo UI" panose="020B0604030504040204" pitchFamily="50" charset="-128"/>
                      </a:endParaRPr>
                    </a:p>
                    <a:p>
                      <a:pPr marL="0" marR="0" lvl="0" indent="0" algn="ctr" defTabSz="914400" rtl="0" eaLnBrk="1" fontAlgn="auto" latinLnBrk="0" hangingPunct="1">
                        <a:lnSpc>
                          <a:spcPts val="1300"/>
                        </a:lnSpc>
                        <a:spcBef>
                          <a:spcPts val="0"/>
                        </a:spcBef>
                        <a:spcAft>
                          <a:spcPts val="0"/>
                        </a:spcAft>
                        <a:buClrTx/>
                        <a:buSzTx/>
                        <a:buFontTx/>
                        <a:buNone/>
                        <a:tabLst/>
                        <a:defRPr/>
                      </a:pPr>
                      <a:r>
                        <a:rPr kumimoji="1" lang="en-US" altLang="ja-JP" sz="1300" b="0" u="none" spc="0" baseline="0" dirty="0" smtClean="0">
                          <a:solidFill>
                            <a:schemeClr val="tx1"/>
                          </a:solidFill>
                          <a:latin typeface="+mn-lt"/>
                          <a:ea typeface="Meiryo UI" panose="020B0604030504040204" pitchFamily="50" charset="-128"/>
                          <a:cs typeface="Meiryo UI" panose="020B0604030504040204" pitchFamily="50" charset="-128"/>
                        </a:rPr>
                        <a:t>Within 2021</a:t>
                      </a:r>
                      <a:endParaRPr kumimoji="1" lang="ja-JP" altLang="en-US" sz="1300" b="0" u="none" spc="0" baseline="0" dirty="0">
                        <a:solidFill>
                          <a:schemeClr val="tx1"/>
                        </a:solidFill>
                        <a:latin typeface="+mn-lt"/>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ts val="1300"/>
                        </a:lnSpc>
                        <a:spcBef>
                          <a:spcPts val="0"/>
                        </a:spcBef>
                        <a:spcAft>
                          <a:spcPts val="0"/>
                        </a:spcAft>
                        <a:buClrTx/>
                        <a:buSzTx/>
                        <a:buFontTx/>
                        <a:buNone/>
                        <a:tabLst/>
                        <a:defRPr/>
                      </a:pPr>
                      <a:endParaRPr kumimoji="1" lang="en-US" altLang="ja-JP" sz="1300" b="0" u="none" spc="0" baseline="0" dirty="0" smtClean="0">
                        <a:solidFill>
                          <a:schemeClr val="tx1"/>
                        </a:solidFill>
                        <a:latin typeface="+mn-lt"/>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ts val="1300"/>
                        </a:lnSpc>
                        <a:spcBef>
                          <a:spcPts val="0"/>
                        </a:spcBef>
                        <a:spcAft>
                          <a:spcPts val="0"/>
                        </a:spcAft>
                        <a:buClrTx/>
                        <a:buSzTx/>
                        <a:buFontTx/>
                        <a:buNone/>
                        <a:tabLst/>
                        <a:defRPr/>
                      </a:pPr>
                      <a:r>
                        <a:rPr kumimoji="1" lang="en-US" altLang="ja-JP" sz="1500" b="0" u="none" spc="0" baseline="0" dirty="0" smtClean="0">
                          <a:solidFill>
                            <a:schemeClr val="tx1"/>
                          </a:solidFill>
                          <a:latin typeface="+mn-lt"/>
                          <a:ea typeface="Meiryo UI" panose="020B0604030504040204" pitchFamily="50" charset="-128"/>
                          <a:cs typeface="Meiryo UI" panose="020B0604030504040204" pitchFamily="50" charset="-128"/>
                        </a:rPr>
                        <a:t>Within 2021</a:t>
                      </a:r>
                      <a:endParaRPr kumimoji="1" lang="ja-JP" altLang="en-US" sz="1500" b="0" u="none" spc="0" baseline="0" dirty="0">
                        <a:solidFill>
                          <a:schemeClr val="tx1"/>
                        </a:solidFill>
                        <a:latin typeface="+mn-lt"/>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219409">
                <a:tc vMerge="1">
                  <a:txBody>
                    <a:bodyPr/>
                    <a:lstStyle/>
                    <a:p>
                      <a:endParaRPr kumimoji="1" lang="ja-JP" altLang="en-US" sz="1600" dirty="0"/>
                    </a:p>
                  </a:txBody>
                  <a:tcPr/>
                </a:tc>
                <a:tc>
                  <a:txBody>
                    <a:bodyPr/>
                    <a:lstStyle/>
                    <a:p>
                      <a:pPr>
                        <a:lnSpc>
                          <a:spcPts val="1300"/>
                        </a:lnSpc>
                      </a:pPr>
                      <a:r>
                        <a:rPr kumimoji="1" lang="ja-JP" altLang="en-US" sz="1500" b="0" u="sng" dirty="0" smtClean="0">
                          <a:solidFill>
                            <a:srgbClr val="0000FF"/>
                          </a:solidFill>
                          <a:latin typeface="+mn-lt"/>
                          <a:ea typeface="Meiryo UI" panose="020B0604030504040204" pitchFamily="50" charset="-128"/>
                          <a:cs typeface="Meiryo UI" panose="020B0604030504040204" pitchFamily="50" charset="-128"/>
                        </a:rPr>
                        <a:t>（</a:t>
                      </a:r>
                      <a:r>
                        <a:rPr kumimoji="1" lang="en-US" altLang="ja-JP" sz="1500" b="0" u="sng" dirty="0" smtClean="0">
                          <a:solidFill>
                            <a:srgbClr val="0000FF"/>
                          </a:solidFill>
                          <a:latin typeface="+mn-lt"/>
                          <a:ea typeface="Meiryo UI" panose="020B0604030504040204" pitchFamily="50" charset="-128"/>
                          <a:cs typeface="Meiryo UI" panose="020B0604030504040204" pitchFamily="50" charset="-128"/>
                        </a:rPr>
                        <a:t>Start</a:t>
                      </a:r>
                      <a:r>
                        <a:rPr kumimoji="1" lang="en-US" altLang="ja-JP" sz="1500" b="0" u="sng" baseline="0" dirty="0" smtClean="0">
                          <a:solidFill>
                            <a:srgbClr val="0000FF"/>
                          </a:solidFill>
                          <a:latin typeface="+mn-lt"/>
                          <a:ea typeface="Meiryo UI" panose="020B0604030504040204" pitchFamily="50" charset="-128"/>
                          <a:cs typeface="Meiryo UI" panose="020B0604030504040204" pitchFamily="50" charset="-128"/>
                        </a:rPr>
                        <a:t> from Unit 2,  expanding the scale gradually</a:t>
                      </a:r>
                      <a:r>
                        <a:rPr kumimoji="1" lang="ja-JP" altLang="en-US" sz="1500" b="0" u="sng" dirty="0" smtClean="0">
                          <a:solidFill>
                            <a:srgbClr val="0000FF"/>
                          </a:solidFill>
                          <a:latin typeface="+mn-lt"/>
                          <a:ea typeface="Meiryo UI" panose="020B0604030504040204" pitchFamily="50" charset="-128"/>
                          <a:cs typeface="Meiryo UI" panose="020B0604030504040204" pitchFamily="50" charset="-128"/>
                        </a:rPr>
                        <a:t>）</a:t>
                      </a:r>
                      <a:endParaRPr kumimoji="1" lang="ja-JP" altLang="en-US" sz="1500" b="0" u="sng" dirty="0">
                        <a:solidFill>
                          <a:srgbClr val="0000FF"/>
                        </a:solidFill>
                        <a:latin typeface="+mn-lt"/>
                        <a:ea typeface="Meiryo UI" panose="020B0604030504040204" pitchFamily="50" charset="-128"/>
                        <a:cs typeface="Meiryo UI" panose="020B0604030504040204" pitchFamily="50" charset="-128"/>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latinLnBrk="0" hangingPunct="1">
                        <a:lnSpc>
                          <a:spcPts val="1300"/>
                        </a:lnSpc>
                      </a:pPr>
                      <a:r>
                        <a:rPr kumimoji="1" lang="ja-JP" altLang="en-US" sz="1300" b="1" u="sng" kern="1200" dirty="0" smtClean="0">
                          <a:solidFill>
                            <a:srgbClr val="0000FF"/>
                          </a:solidFill>
                          <a:latin typeface="+mn-lt"/>
                          <a:ea typeface="Meiryo UI" panose="020B0604030504040204" pitchFamily="50" charset="-128"/>
                          <a:cs typeface="Meiryo UI" panose="020B0604030504040204" pitchFamily="50" charset="-128"/>
                        </a:rPr>
                        <a:t>　</a:t>
                      </a:r>
                      <a:endParaRPr kumimoji="1" lang="ja-JP" altLang="en-US" sz="1300" b="1" u="sng" kern="1200" dirty="0">
                        <a:solidFill>
                          <a:srgbClr val="0000FF"/>
                        </a:solidFill>
                        <a:latin typeface="+mn-lt"/>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ts val="1300"/>
                        </a:lnSpc>
                      </a:pPr>
                      <a:endParaRPr kumimoji="1" lang="ja-JP" altLang="en-US" sz="1300" dirty="0">
                        <a:solidFill>
                          <a:srgbClr val="0000FF"/>
                        </a:solidFill>
                        <a:latin typeface="+mn-lt"/>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531707">
                <a:tc rowSpan="2">
                  <a:txBody>
                    <a:bodyPr/>
                    <a:lstStyle/>
                    <a:p>
                      <a:pPr algn="l">
                        <a:lnSpc>
                          <a:spcPts val="1200"/>
                        </a:lnSpc>
                      </a:pPr>
                      <a:endParaRPr kumimoji="1" lang="en-US" altLang="ja-JP" sz="1500" b="1" spc="0" baseline="0" dirty="0" smtClean="0">
                        <a:solidFill>
                          <a:schemeClr val="tx1"/>
                        </a:solidFill>
                        <a:latin typeface="+mn-lt"/>
                        <a:ea typeface="Meiryo UI" panose="020B0604030504040204" pitchFamily="50" charset="-128"/>
                        <a:cs typeface="Meiryo UI" panose="020B0604030504040204" pitchFamily="50" charset="-128"/>
                      </a:endParaRPr>
                    </a:p>
                    <a:p>
                      <a:pPr algn="l">
                        <a:lnSpc>
                          <a:spcPts val="1200"/>
                        </a:lnSpc>
                      </a:pPr>
                      <a:r>
                        <a:rPr kumimoji="1" lang="en-US" altLang="ja-JP" sz="1500" b="1" spc="0" baseline="0" dirty="0" smtClean="0">
                          <a:solidFill>
                            <a:schemeClr val="tx1"/>
                          </a:solidFill>
                          <a:latin typeface="+mn-lt"/>
                          <a:ea typeface="Meiryo UI" panose="020B0604030504040204" pitchFamily="50" charset="-128"/>
                          <a:cs typeface="Meiryo UI" panose="020B0604030504040204" pitchFamily="50" charset="-128"/>
                        </a:rPr>
                        <a:t>Waste management</a:t>
                      </a:r>
                      <a:endParaRPr kumimoji="1" lang="ja-JP" altLang="en-US" sz="1500" b="1" spc="0" baseline="0" dirty="0">
                        <a:solidFill>
                          <a:schemeClr val="tx1"/>
                        </a:solidFill>
                        <a:latin typeface="+mn-lt"/>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ts val="1300"/>
                        </a:lnSpc>
                      </a:pPr>
                      <a:r>
                        <a:rPr kumimoji="1" lang="en-US" altLang="ja-JP" sz="1500" dirty="0" smtClean="0">
                          <a:solidFill>
                            <a:schemeClr val="tx1"/>
                          </a:solidFill>
                          <a:latin typeface="+mn-lt"/>
                          <a:ea typeface="Meiryo UI" panose="020B0604030504040204" pitchFamily="50" charset="-128"/>
                          <a:cs typeface="Meiryo UI" panose="020B0604030504040204" pitchFamily="50" charset="-128"/>
                        </a:rPr>
                        <a:t>Technical prospects concerning the processing/disposal policies and</a:t>
                      </a:r>
                      <a:r>
                        <a:rPr kumimoji="1" lang="en-US" altLang="ja-JP" sz="1500" baseline="0" dirty="0" smtClean="0">
                          <a:solidFill>
                            <a:schemeClr val="tx1"/>
                          </a:solidFill>
                          <a:latin typeface="+mn-lt"/>
                          <a:ea typeface="Meiryo UI" panose="020B0604030504040204" pitchFamily="50" charset="-128"/>
                          <a:cs typeface="Meiryo UI" panose="020B0604030504040204" pitchFamily="50" charset="-128"/>
                        </a:rPr>
                        <a:t> their safety</a:t>
                      </a:r>
                      <a:endParaRPr kumimoji="1" lang="ja-JP" altLang="en-US" sz="1500" dirty="0">
                        <a:solidFill>
                          <a:schemeClr val="tx1"/>
                        </a:solidFill>
                        <a:latin typeface="+mn-lt"/>
                        <a:ea typeface="Meiryo UI" panose="020B0604030504040204" pitchFamily="50" charset="-128"/>
                        <a:cs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300"/>
                        </a:lnSpc>
                      </a:pPr>
                      <a:r>
                        <a:rPr kumimoji="1" lang="en-US" altLang="ja-JP" sz="1300" dirty="0" smtClean="0">
                          <a:solidFill>
                            <a:schemeClr val="tx1"/>
                          </a:solidFill>
                          <a:latin typeface="+mn-lt"/>
                          <a:ea typeface="Meiryo UI" panose="020B0604030504040204" pitchFamily="50" charset="-128"/>
                          <a:cs typeface="Meiryo UI" panose="020B0604030504040204" pitchFamily="50" charset="-128"/>
                        </a:rPr>
                        <a:t>Around FY2021</a:t>
                      </a:r>
                      <a:endParaRPr kumimoji="1" lang="ja-JP" altLang="en-US" sz="1300" dirty="0">
                        <a:solidFill>
                          <a:schemeClr val="tx1"/>
                        </a:solidFill>
                        <a:latin typeface="+mn-lt"/>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ts val="1300"/>
                        </a:lnSpc>
                      </a:pPr>
                      <a:r>
                        <a:rPr kumimoji="1" lang="en-US" altLang="ja-JP" sz="1500" dirty="0" smtClean="0">
                          <a:solidFill>
                            <a:schemeClr val="tx1"/>
                          </a:solidFill>
                          <a:latin typeface="+mn-lt"/>
                          <a:ea typeface="Meiryo UI" panose="020B0604030504040204" pitchFamily="50" charset="-128"/>
                          <a:cs typeface="Meiryo UI" panose="020B0604030504040204" pitchFamily="50" charset="-128"/>
                        </a:rPr>
                        <a:t>Around FY2021</a:t>
                      </a:r>
                      <a:endParaRPr kumimoji="1" lang="ja-JP" altLang="en-US" sz="1500" dirty="0">
                        <a:solidFill>
                          <a:schemeClr val="tx1"/>
                        </a:solidFill>
                        <a:latin typeface="+mn-lt"/>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531707">
                <a:tc vMerge="1">
                  <a:txBody>
                    <a:bodyPr/>
                    <a:lstStyle/>
                    <a:p>
                      <a:pPr algn="l"/>
                      <a:endParaRPr kumimoji="1" lang="ja-JP" altLang="en-US" sz="1400" b="1" spc="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ts val="1300"/>
                        </a:lnSpc>
                      </a:pPr>
                      <a:r>
                        <a:rPr kumimoji="1" lang="en-US" altLang="ja-JP" sz="1500" b="1" u="sng" dirty="0" smtClean="0">
                          <a:solidFill>
                            <a:srgbClr val="0000FF"/>
                          </a:solidFill>
                          <a:latin typeface="+mn-lt"/>
                          <a:ea typeface="Meiryo UI" panose="020B0604030504040204" pitchFamily="50" charset="-128"/>
                          <a:cs typeface="Meiryo UI" panose="020B0604030504040204" pitchFamily="50" charset="-128"/>
                        </a:rPr>
                        <a:t>Eliminating</a:t>
                      </a:r>
                      <a:r>
                        <a:rPr kumimoji="1" lang="en-US" altLang="ja-JP" sz="1500" b="1" u="sng" baseline="0" dirty="0" smtClean="0">
                          <a:solidFill>
                            <a:srgbClr val="0000FF"/>
                          </a:solidFill>
                          <a:latin typeface="+mn-lt"/>
                          <a:ea typeface="Meiryo UI" panose="020B0604030504040204" pitchFamily="50" charset="-128"/>
                          <a:cs typeface="Meiryo UI" panose="020B0604030504040204" pitchFamily="50" charset="-128"/>
                        </a:rPr>
                        <a:t> temporary storage areas outside for rubble and other waste</a:t>
                      </a:r>
                      <a:endParaRPr kumimoji="1" lang="ja-JP" altLang="en-US" sz="1500" b="1" u="sng" dirty="0">
                        <a:solidFill>
                          <a:srgbClr val="0000FF"/>
                        </a:solidFill>
                        <a:latin typeface="+mn-lt"/>
                        <a:ea typeface="Meiryo UI" panose="020B0604030504040204" pitchFamily="50" charset="-128"/>
                        <a:cs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lnSpc>
                          <a:spcPts val="1300"/>
                        </a:lnSpc>
                      </a:pPr>
                      <a:r>
                        <a:rPr kumimoji="1" lang="ja-JP" altLang="en-US" sz="1300" b="1" u="none" kern="1200" dirty="0" smtClean="0">
                          <a:solidFill>
                            <a:srgbClr val="0000FF"/>
                          </a:solidFill>
                          <a:latin typeface="+mn-lt"/>
                          <a:ea typeface="Meiryo UI" panose="020B0604030504040204" pitchFamily="50" charset="-128"/>
                          <a:cs typeface="Meiryo UI" panose="020B0604030504040204" pitchFamily="50" charset="-128"/>
                        </a:rPr>
                        <a:t>　　　　</a:t>
                      </a:r>
                      <a:r>
                        <a:rPr kumimoji="1" lang="ja-JP" altLang="en-US" sz="1300" b="1" u="none" kern="1200" dirty="0" err="1" smtClean="0">
                          <a:solidFill>
                            <a:srgbClr val="0000FF"/>
                          </a:solidFill>
                          <a:latin typeface="+mn-lt"/>
                          <a:ea typeface="Meiryo UI" panose="020B0604030504040204" pitchFamily="50" charset="-128"/>
                          <a:cs typeface="Meiryo UI" panose="020B0604030504040204" pitchFamily="50" charset="-128"/>
                        </a:rPr>
                        <a:t>ー</a:t>
                      </a:r>
                      <a:endParaRPr kumimoji="1" lang="ja-JP" altLang="en-US" sz="1300" b="1" u="none" kern="1200" dirty="0">
                        <a:solidFill>
                          <a:srgbClr val="0000FF"/>
                        </a:solidFill>
                        <a:latin typeface="+mn-lt"/>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ts val="1300"/>
                        </a:lnSpc>
                      </a:pPr>
                      <a:r>
                        <a:rPr kumimoji="1" lang="en-US" altLang="ja-JP" sz="1500" b="1" u="sng" dirty="0" smtClean="0">
                          <a:solidFill>
                            <a:srgbClr val="0000FF"/>
                          </a:solidFill>
                          <a:latin typeface="+mn-lt"/>
                          <a:ea typeface="Meiryo UI" panose="020B0604030504040204" pitchFamily="50" charset="-128"/>
                          <a:cs typeface="Meiryo UI" panose="020B0604030504040204" pitchFamily="50" charset="-128"/>
                        </a:rPr>
                        <a:t>Within FY2028 </a:t>
                      </a:r>
                      <a:r>
                        <a:rPr kumimoji="1" lang="en-US" altLang="ja-JP" sz="1500" b="1" u="none" baseline="0" dirty="0" smtClean="0">
                          <a:solidFill>
                            <a:srgbClr val="0000FF"/>
                          </a:solidFill>
                          <a:latin typeface="+mn-lt"/>
                          <a:ea typeface="Meiryo UI" panose="020B0604030504040204" pitchFamily="50" charset="-128"/>
                          <a:cs typeface="Meiryo UI" panose="020B0604030504040204" pitchFamily="50" charset="-128"/>
                        </a:rPr>
                        <a:t>       </a:t>
                      </a:r>
                      <a:r>
                        <a:rPr kumimoji="1" lang="en-US" altLang="ja-JP" sz="1300" b="1" u="sng" dirty="0" smtClean="0">
                          <a:solidFill>
                            <a:srgbClr val="0000FF"/>
                          </a:solidFill>
                          <a:latin typeface="+mn-lt"/>
                          <a:ea typeface="Meiryo UI" panose="020B0604030504040204" pitchFamily="50" charset="-128"/>
                          <a:cs typeface="Meiryo UI" panose="020B0604030504040204" pitchFamily="50" charset="-128"/>
                        </a:rPr>
                        <a:t>NEW</a:t>
                      </a:r>
                      <a:endParaRPr kumimoji="1" lang="ja-JP" altLang="en-US" sz="1300" b="1" u="sng" dirty="0">
                        <a:solidFill>
                          <a:srgbClr val="0000FF"/>
                        </a:solidFill>
                        <a:latin typeface="+mn-lt"/>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7910622"/>
                  </a:ext>
                </a:extLst>
              </a:tr>
            </a:tbl>
          </a:graphicData>
        </a:graphic>
      </p:graphicFrame>
      <p:sp>
        <p:nvSpPr>
          <p:cNvPr id="6" name="正方形/長方形 5"/>
          <p:cNvSpPr/>
          <p:nvPr/>
        </p:nvSpPr>
        <p:spPr>
          <a:xfrm>
            <a:off x="5245285" y="1505247"/>
            <a:ext cx="4316231" cy="495637"/>
          </a:xfrm>
          <a:prstGeom prst="rect">
            <a:avLst/>
          </a:prstGeom>
          <a:solidFill>
            <a:schemeClr val="accent3">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6172" tIns="48085" rIns="96172" bIns="48085"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black"/>
                </a:solidFill>
                <a:effectLst/>
                <a:uLnTx/>
                <a:uFillTx/>
                <a:latin typeface="Calibri"/>
                <a:ea typeface="Meiryo UI" panose="020B0604030504040204" pitchFamily="50" charset="-128"/>
                <a:cs typeface="Meiryo UI" panose="020B0604030504040204" pitchFamily="50" charset="-128"/>
              </a:rPr>
              <a:t>Period until completion of decommissioning</a:t>
            </a:r>
            <a:r>
              <a:rPr kumimoji="1" lang="ja-JP" altLang="en-US" sz="1400" b="1" i="0" u="none" strike="noStrike" kern="1200" cap="none" spc="0" normalizeH="0" baseline="0" noProof="0" dirty="0">
                <a:ln>
                  <a:noFill/>
                </a:ln>
                <a:solidFill>
                  <a:prstClr val="black"/>
                </a:solidFill>
                <a:effectLst/>
                <a:uLnTx/>
                <a:uFillTx/>
                <a:latin typeface="Calibri"/>
                <a:ea typeface="Meiryo UI" panose="020B0604030504040204" pitchFamily="50" charset="-128"/>
                <a:cs typeface="Meiryo UI" panose="020B0604030504040204" pitchFamily="50" charset="-128"/>
              </a:rPr>
              <a:t>（</a:t>
            </a:r>
            <a:r>
              <a:rPr kumimoji="1" lang="en-US" altLang="ja-JP" sz="1400" b="1" i="0" u="none" strike="noStrike" kern="1200" cap="none" spc="0" normalizeH="0" baseline="0" noProof="0" dirty="0">
                <a:ln>
                  <a:noFill/>
                </a:ln>
                <a:solidFill>
                  <a:prstClr val="black"/>
                </a:solidFill>
                <a:effectLst/>
                <a:uLnTx/>
                <a:uFillTx/>
                <a:latin typeface="Calibri"/>
                <a:ea typeface="Meiryo UI" panose="020B0604030504040204" pitchFamily="50" charset="-128"/>
                <a:cs typeface="Meiryo UI" panose="020B0604030504040204" pitchFamily="50" charset="-128"/>
              </a:rPr>
              <a:t>30-40</a:t>
            </a:r>
            <a:r>
              <a:rPr kumimoji="1" lang="ja-JP" altLang="en-US" sz="1400" b="1" i="0" u="none" strike="noStrike" kern="1200" cap="none" spc="0" normalizeH="0" baseline="0" noProof="0" dirty="0">
                <a:ln>
                  <a:noFill/>
                </a:ln>
                <a:solidFill>
                  <a:prstClr val="black"/>
                </a:solidFill>
                <a:effectLst/>
                <a:uLnTx/>
                <a:uFillTx/>
                <a:latin typeface="Calibri"/>
                <a:ea typeface="Meiryo UI" panose="020B0604030504040204" pitchFamily="50" charset="-128"/>
                <a:cs typeface="Meiryo UI" panose="020B0604030504040204" pitchFamily="50" charset="-128"/>
              </a:rPr>
              <a:t> </a:t>
            </a:r>
            <a:r>
              <a:rPr kumimoji="1" lang="en-US" altLang="ja-JP" sz="1400" b="1" i="0" u="none" strike="noStrike" kern="1200" cap="none" spc="0" normalizeH="0" baseline="0" noProof="0" dirty="0">
                <a:ln>
                  <a:noFill/>
                </a:ln>
                <a:solidFill>
                  <a:prstClr val="black"/>
                </a:solidFill>
                <a:effectLst/>
                <a:uLnTx/>
                <a:uFillTx/>
                <a:latin typeface="Calibri"/>
                <a:ea typeface="Meiryo UI" panose="020B0604030504040204" pitchFamily="50" charset="-128"/>
                <a:cs typeface="Meiryo UI" panose="020B0604030504040204" pitchFamily="50" charset="-128"/>
              </a:rPr>
              <a:t>years later</a:t>
            </a:r>
            <a:r>
              <a:rPr kumimoji="1" lang="ja-JP" altLang="en-US" sz="1400" b="1" i="0" u="none" strike="noStrike" kern="1200" cap="none" spc="0" normalizeH="0" baseline="0" noProof="0" dirty="0">
                <a:ln>
                  <a:noFill/>
                </a:ln>
                <a:solidFill>
                  <a:prstClr val="black"/>
                </a:solidFill>
                <a:effectLst/>
                <a:uLnTx/>
                <a:uFillTx/>
                <a:latin typeface="Calibri"/>
                <a:ea typeface="Meiryo UI" panose="020B0604030504040204" pitchFamily="50" charset="-128"/>
                <a:cs typeface="Meiryo UI" panose="020B0604030504040204" pitchFamily="50" charset="-128"/>
              </a:rPr>
              <a:t>）</a:t>
            </a:r>
          </a:p>
        </p:txBody>
      </p:sp>
      <p:sp>
        <p:nvSpPr>
          <p:cNvPr id="7" name="AutoShape 7"/>
          <p:cNvSpPr>
            <a:spLocks noChangeArrowheads="1"/>
          </p:cNvSpPr>
          <p:nvPr/>
        </p:nvSpPr>
        <p:spPr bwMode="auto">
          <a:xfrm>
            <a:off x="5246439" y="1109849"/>
            <a:ext cx="4335288" cy="372842"/>
          </a:xfrm>
          <a:prstGeom prst="homePlate">
            <a:avLst>
              <a:gd name="adj" fmla="val 62333"/>
            </a:avLst>
          </a:prstGeom>
          <a:solidFill>
            <a:schemeClr val="accent3">
              <a:lumMod val="20000"/>
              <a:lumOff val="80000"/>
            </a:schemeClr>
          </a:solidFill>
          <a:ln w="12700">
            <a:solidFill>
              <a:schemeClr val="tx1"/>
            </a:solidFill>
            <a:miter lim="800000"/>
            <a:headEnd/>
            <a:tailEnd/>
          </a:ln>
        </p:spPr>
        <p:txBody>
          <a:bodyPr wrap="none" lIns="96172" tIns="48085" rIns="96172" bIns="48085"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black"/>
                </a:solidFill>
                <a:effectLst/>
                <a:uLnTx/>
                <a:uFillTx/>
                <a:latin typeface="Calibri"/>
                <a:ea typeface="Meiryo UI" panose="020B0604030504040204" pitchFamily="50" charset="-128"/>
                <a:cs typeface="Meiryo UI" panose="020B0604030504040204" pitchFamily="50" charset="-128"/>
              </a:rPr>
              <a:t>Phase 3</a:t>
            </a:r>
            <a:endParaRPr kumimoji="1" lang="ja-JP" altLang="en-US" sz="1400" b="1" i="0" u="none" strike="noStrike" kern="1200" cap="none" spc="0" normalizeH="0" baseline="0" noProof="0" dirty="0">
              <a:ln>
                <a:noFill/>
              </a:ln>
              <a:solidFill>
                <a:prstClr val="black"/>
              </a:solidFill>
              <a:effectLst/>
              <a:uLnTx/>
              <a:uFillTx/>
              <a:latin typeface="Calibri"/>
              <a:ea typeface="Meiryo UI" panose="020B0604030504040204" pitchFamily="50" charset="-128"/>
              <a:cs typeface="Meiryo UI" panose="020B0604030504040204" pitchFamily="50" charset="-128"/>
            </a:endParaRPr>
          </a:p>
        </p:txBody>
      </p:sp>
      <p:sp>
        <p:nvSpPr>
          <p:cNvPr id="9" name="AutoShape 5"/>
          <p:cNvSpPr>
            <a:spLocks noChangeArrowheads="1"/>
          </p:cNvSpPr>
          <p:nvPr/>
        </p:nvSpPr>
        <p:spPr bwMode="auto">
          <a:xfrm>
            <a:off x="90043" y="1095297"/>
            <a:ext cx="1850598" cy="372842"/>
          </a:xfrm>
          <a:prstGeom prst="homePlate">
            <a:avLst>
              <a:gd name="adj" fmla="val 72643"/>
            </a:avLst>
          </a:prstGeom>
          <a:solidFill>
            <a:schemeClr val="accent6">
              <a:lumMod val="20000"/>
              <a:lumOff val="80000"/>
            </a:schemeClr>
          </a:solidFill>
          <a:ln w="12700">
            <a:solidFill>
              <a:schemeClr val="tx1"/>
            </a:solidFill>
            <a:miter lim="800000"/>
            <a:headEnd/>
            <a:tailEnd/>
          </a:ln>
        </p:spPr>
        <p:txBody>
          <a:bodyPr wrap="none" lIns="96172" tIns="48085" rIns="96172" bIns="48085"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black"/>
                </a:solidFill>
                <a:effectLst/>
                <a:uLnTx/>
                <a:uFillTx/>
                <a:latin typeface="Calibri"/>
                <a:ea typeface="Meiryo UI" panose="020B0604030504040204" pitchFamily="50" charset="-128"/>
                <a:cs typeface="Meiryo UI" panose="020B0604030504040204" pitchFamily="50" charset="-128"/>
              </a:rPr>
              <a:t>Phase 1</a:t>
            </a:r>
            <a:endParaRPr kumimoji="1" lang="ja-JP" altLang="en-US" sz="1400" b="1" i="0" u="none" strike="noStrike" kern="1200" cap="none" spc="0" normalizeH="0" baseline="0" noProof="0" dirty="0">
              <a:ln>
                <a:noFill/>
              </a:ln>
              <a:solidFill>
                <a:prstClr val="black"/>
              </a:solidFill>
              <a:effectLst/>
              <a:uLnTx/>
              <a:uFillTx/>
              <a:latin typeface="Calibri"/>
              <a:ea typeface="Meiryo UI" panose="020B0604030504040204" pitchFamily="50" charset="-128"/>
              <a:cs typeface="Meiryo UI" panose="020B0604030504040204" pitchFamily="50" charset="-128"/>
            </a:endParaRPr>
          </a:p>
        </p:txBody>
      </p:sp>
      <p:sp>
        <p:nvSpPr>
          <p:cNvPr id="11" name="AutoShape 6"/>
          <p:cNvSpPr>
            <a:spLocks noChangeArrowheads="1"/>
          </p:cNvSpPr>
          <p:nvPr/>
        </p:nvSpPr>
        <p:spPr bwMode="auto">
          <a:xfrm>
            <a:off x="1940643" y="1095297"/>
            <a:ext cx="3294601" cy="372842"/>
          </a:xfrm>
          <a:prstGeom prst="homePlate">
            <a:avLst>
              <a:gd name="adj" fmla="val 77565"/>
            </a:avLst>
          </a:prstGeom>
          <a:solidFill>
            <a:schemeClr val="tx2">
              <a:lumMod val="20000"/>
              <a:lumOff val="80000"/>
            </a:schemeClr>
          </a:solidFill>
          <a:ln w="12700">
            <a:solidFill>
              <a:schemeClr val="tx1"/>
            </a:solidFill>
            <a:miter lim="800000"/>
            <a:headEnd/>
            <a:tailEnd/>
          </a:ln>
        </p:spPr>
        <p:txBody>
          <a:bodyPr wrap="none" lIns="96172" tIns="48085" rIns="96172" bIns="48085"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black"/>
                </a:solidFill>
                <a:effectLst/>
                <a:uLnTx/>
                <a:uFillTx/>
                <a:latin typeface="Calibri"/>
                <a:ea typeface="Meiryo UI" panose="020B0604030504040204" pitchFamily="50" charset="-128"/>
                <a:cs typeface="Meiryo UI" panose="020B0604030504040204" pitchFamily="50" charset="-128"/>
              </a:rPr>
              <a:t>Phase 2</a:t>
            </a:r>
            <a:endParaRPr kumimoji="1" lang="ja-JP" altLang="en-US" sz="1400" b="1" i="0" u="none" strike="noStrike" kern="1200" cap="none" spc="0" normalizeH="0" baseline="0" noProof="0" dirty="0">
              <a:ln>
                <a:noFill/>
              </a:ln>
              <a:solidFill>
                <a:prstClr val="black"/>
              </a:solidFill>
              <a:effectLst/>
              <a:uLnTx/>
              <a:uFillTx/>
              <a:latin typeface="Calibri"/>
              <a:ea typeface="Meiryo UI" panose="020B0604030504040204" pitchFamily="50" charset="-128"/>
              <a:cs typeface="Meiryo UI" panose="020B0604030504040204" pitchFamily="50" charset="-128"/>
            </a:endParaRPr>
          </a:p>
        </p:txBody>
      </p:sp>
      <p:sp>
        <p:nvSpPr>
          <p:cNvPr id="12" name="Text Box 18"/>
          <p:cNvSpPr txBox="1">
            <a:spLocks noChangeArrowheads="1"/>
          </p:cNvSpPr>
          <p:nvPr/>
        </p:nvSpPr>
        <p:spPr bwMode="auto">
          <a:xfrm>
            <a:off x="974558" y="532183"/>
            <a:ext cx="1881526" cy="312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172" tIns="48085" rIns="96172" bIns="48085">
            <a:spAutoFit/>
          </a:bodyPr>
          <a:lstStyle>
            <a:lvl1pPr eaLnBrk="0" hangingPunct="0">
              <a:defRPr kumimoji="1" sz="2500">
                <a:solidFill>
                  <a:schemeClr val="tx1"/>
                </a:solidFill>
                <a:latin typeface="Arial" charset="0"/>
                <a:ea typeface="ＭＳ Ｐゴシック" charset="-128"/>
              </a:defRPr>
            </a:lvl1pPr>
            <a:lvl2pPr marL="742950" indent="-285750" eaLnBrk="0" hangingPunct="0">
              <a:defRPr kumimoji="1" sz="2500">
                <a:solidFill>
                  <a:schemeClr val="tx1"/>
                </a:solidFill>
                <a:latin typeface="Arial" charset="0"/>
                <a:ea typeface="ＭＳ Ｐゴシック" charset="-128"/>
              </a:defRPr>
            </a:lvl2pPr>
            <a:lvl3pPr marL="1143000" indent="-228600" eaLnBrk="0" hangingPunct="0">
              <a:defRPr kumimoji="1" sz="2500">
                <a:solidFill>
                  <a:schemeClr val="tx1"/>
                </a:solidFill>
                <a:latin typeface="Arial" charset="0"/>
                <a:ea typeface="ＭＳ Ｐゴシック" charset="-128"/>
              </a:defRPr>
            </a:lvl3pPr>
            <a:lvl4pPr marL="1600200" indent="-228600" eaLnBrk="0" hangingPunct="0">
              <a:defRPr kumimoji="1" sz="2500">
                <a:solidFill>
                  <a:schemeClr val="tx1"/>
                </a:solidFill>
                <a:latin typeface="Arial" charset="0"/>
                <a:ea typeface="ＭＳ Ｐゴシック" charset="-128"/>
              </a:defRPr>
            </a:lvl4pPr>
            <a:lvl5pPr marL="2057400" indent="-228600" eaLnBrk="0" hangingPunct="0">
              <a:defRPr kumimoji="1" sz="2500">
                <a:solidFill>
                  <a:schemeClr val="tx1"/>
                </a:solidFill>
                <a:latin typeface="Arial" charset="0"/>
                <a:ea typeface="ＭＳ Ｐゴシック" charset="-128"/>
              </a:defRPr>
            </a:lvl5pPr>
            <a:lvl6pPr marL="2514600" indent="-228600" defTabSz="1279525" eaLnBrk="0" fontAlgn="base" hangingPunct="0">
              <a:spcBef>
                <a:spcPct val="0"/>
              </a:spcBef>
              <a:spcAft>
                <a:spcPct val="0"/>
              </a:spcAft>
              <a:defRPr kumimoji="1" sz="2500">
                <a:solidFill>
                  <a:schemeClr val="tx1"/>
                </a:solidFill>
                <a:latin typeface="Arial" charset="0"/>
                <a:ea typeface="ＭＳ Ｐゴシック" charset="-128"/>
              </a:defRPr>
            </a:lvl6pPr>
            <a:lvl7pPr marL="2971800" indent="-228600" defTabSz="1279525" eaLnBrk="0" fontAlgn="base" hangingPunct="0">
              <a:spcBef>
                <a:spcPct val="0"/>
              </a:spcBef>
              <a:spcAft>
                <a:spcPct val="0"/>
              </a:spcAft>
              <a:defRPr kumimoji="1" sz="2500">
                <a:solidFill>
                  <a:schemeClr val="tx1"/>
                </a:solidFill>
                <a:latin typeface="Arial" charset="0"/>
                <a:ea typeface="ＭＳ Ｐゴシック" charset="-128"/>
              </a:defRPr>
            </a:lvl7pPr>
            <a:lvl8pPr marL="3429000" indent="-228600" defTabSz="1279525" eaLnBrk="0" fontAlgn="base" hangingPunct="0">
              <a:spcBef>
                <a:spcPct val="0"/>
              </a:spcBef>
              <a:spcAft>
                <a:spcPct val="0"/>
              </a:spcAft>
              <a:defRPr kumimoji="1" sz="2500">
                <a:solidFill>
                  <a:schemeClr val="tx1"/>
                </a:solidFill>
                <a:latin typeface="Arial" charset="0"/>
                <a:ea typeface="ＭＳ Ｐゴシック" charset="-128"/>
              </a:defRPr>
            </a:lvl8pPr>
            <a:lvl9pPr marL="3886200" indent="-228600" defTabSz="1279525" eaLnBrk="0" fontAlgn="base" hangingPunct="0">
              <a:spcBef>
                <a:spcPct val="0"/>
              </a:spcBef>
              <a:spcAft>
                <a:spcPct val="0"/>
              </a:spcAft>
              <a:defRPr kumimoji="1" sz="2500">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black"/>
                </a:solidFill>
                <a:effectLst/>
                <a:uLnTx/>
                <a:uFillTx/>
                <a:latin typeface="Calibri"/>
                <a:ea typeface="Meiryo UI" panose="020B0604030504040204" pitchFamily="50" charset="-128"/>
                <a:cs typeface="Meiryo UI" panose="020B0604030504040204" pitchFamily="50" charset="-128"/>
              </a:rPr>
              <a:t>Nov. 2013</a:t>
            </a:r>
          </a:p>
        </p:txBody>
      </p:sp>
      <p:sp>
        <p:nvSpPr>
          <p:cNvPr id="13" name="Text Box 18"/>
          <p:cNvSpPr txBox="1">
            <a:spLocks noChangeArrowheads="1"/>
          </p:cNvSpPr>
          <p:nvPr/>
        </p:nvSpPr>
        <p:spPr bwMode="auto">
          <a:xfrm>
            <a:off x="4316678" y="532183"/>
            <a:ext cx="2076484" cy="312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172" tIns="48085" rIns="96172" bIns="48085">
            <a:spAutoFit/>
          </a:bodyPr>
          <a:lstStyle>
            <a:lvl1pPr eaLnBrk="0" hangingPunct="0">
              <a:defRPr kumimoji="1" sz="2500">
                <a:solidFill>
                  <a:schemeClr val="tx1"/>
                </a:solidFill>
                <a:latin typeface="Arial" charset="0"/>
                <a:ea typeface="ＭＳ Ｐゴシック" charset="-128"/>
              </a:defRPr>
            </a:lvl1pPr>
            <a:lvl2pPr marL="742950" indent="-285750" eaLnBrk="0" hangingPunct="0">
              <a:defRPr kumimoji="1" sz="2500">
                <a:solidFill>
                  <a:schemeClr val="tx1"/>
                </a:solidFill>
                <a:latin typeface="Arial" charset="0"/>
                <a:ea typeface="ＭＳ Ｐゴシック" charset="-128"/>
              </a:defRPr>
            </a:lvl2pPr>
            <a:lvl3pPr marL="1143000" indent="-228600" eaLnBrk="0" hangingPunct="0">
              <a:defRPr kumimoji="1" sz="2500">
                <a:solidFill>
                  <a:schemeClr val="tx1"/>
                </a:solidFill>
                <a:latin typeface="Arial" charset="0"/>
                <a:ea typeface="ＭＳ Ｐゴシック" charset="-128"/>
              </a:defRPr>
            </a:lvl3pPr>
            <a:lvl4pPr marL="1600200" indent="-228600" eaLnBrk="0" hangingPunct="0">
              <a:defRPr kumimoji="1" sz="2500">
                <a:solidFill>
                  <a:schemeClr val="tx1"/>
                </a:solidFill>
                <a:latin typeface="Arial" charset="0"/>
                <a:ea typeface="ＭＳ Ｐゴシック" charset="-128"/>
              </a:defRPr>
            </a:lvl4pPr>
            <a:lvl5pPr marL="2057400" indent="-228600" eaLnBrk="0" hangingPunct="0">
              <a:defRPr kumimoji="1" sz="2500">
                <a:solidFill>
                  <a:schemeClr val="tx1"/>
                </a:solidFill>
                <a:latin typeface="Arial" charset="0"/>
                <a:ea typeface="ＭＳ Ｐゴシック" charset="-128"/>
              </a:defRPr>
            </a:lvl5pPr>
            <a:lvl6pPr marL="2514600" indent="-228600" defTabSz="1279525" eaLnBrk="0" fontAlgn="base" hangingPunct="0">
              <a:spcBef>
                <a:spcPct val="0"/>
              </a:spcBef>
              <a:spcAft>
                <a:spcPct val="0"/>
              </a:spcAft>
              <a:defRPr kumimoji="1" sz="2500">
                <a:solidFill>
                  <a:schemeClr val="tx1"/>
                </a:solidFill>
                <a:latin typeface="Arial" charset="0"/>
                <a:ea typeface="ＭＳ Ｐゴシック" charset="-128"/>
              </a:defRPr>
            </a:lvl6pPr>
            <a:lvl7pPr marL="2971800" indent="-228600" defTabSz="1279525" eaLnBrk="0" fontAlgn="base" hangingPunct="0">
              <a:spcBef>
                <a:spcPct val="0"/>
              </a:spcBef>
              <a:spcAft>
                <a:spcPct val="0"/>
              </a:spcAft>
              <a:defRPr kumimoji="1" sz="2500">
                <a:solidFill>
                  <a:schemeClr val="tx1"/>
                </a:solidFill>
                <a:latin typeface="Arial" charset="0"/>
                <a:ea typeface="ＭＳ Ｐゴシック" charset="-128"/>
              </a:defRPr>
            </a:lvl7pPr>
            <a:lvl8pPr marL="3429000" indent="-228600" defTabSz="1279525" eaLnBrk="0" fontAlgn="base" hangingPunct="0">
              <a:spcBef>
                <a:spcPct val="0"/>
              </a:spcBef>
              <a:spcAft>
                <a:spcPct val="0"/>
              </a:spcAft>
              <a:defRPr kumimoji="1" sz="2500">
                <a:solidFill>
                  <a:schemeClr val="tx1"/>
                </a:solidFill>
                <a:latin typeface="Arial" charset="0"/>
                <a:ea typeface="ＭＳ Ｐゴシック" charset="-128"/>
              </a:defRPr>
            </a:lvl8pPr>
            <a:lvl9pPr marL="3886200" indent="-228600" defTabSz="1279525" eaLnBrk="0" fontAlgn="base" hangingPunct="0">
              <a:spcBef>
                <a:spcPct val="0"/>
              </a:spcBef>
              <a:spcAft>
                <a:spcPct val="0"/>
              </a:spcAft>
              <a:defRPr kumimoji="1" sz="2500">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black"/>
                </a:solidFill>
                <a:effectLst/>
                <a:uLnTx/>
                <a:uFillTx/>
                <a:latin typeface="Calibri"/>
                <a:ea typeface="Meiryo UI" panose="020B0604030504040204" pitchFamily="50" charset="-128"/>
                <a:cs typeface="Meiryo UI" panose="020B0604030504040204" pitchFamily="50" charset="-128"/>
              </a:rPr>
              <a:t>Dec. 2021</a:t>
            </a:r>
          </a:p>
        </p:txBody>
      </p:sp>
      <p:sp>
        <p:nvSpPr>
          <p:cNvPr id="15" name="正方形/長方形 14"/>
          <p:cNvSpPr/>
          <p:nvPr/>
        </p:nvSpPr>
        <p:spPr>
          <a:xfrm>
            <a:off x="90043" y="1505250"/>
            <a:ext cx="1850598" cy="495632"/>
          </a:xfrm>
          <a:prstGeom prst="rect">
            <a:avLst/>
          </a:pr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6172" tIns="48085" rIns="96172" bIns="48085" anchor="ctr"/>
          <a:lstStyle/>
          <a:p>
            <a:pPr marL="0" marR="0" lvl="0" indent="0" algn="l" defTabSz="914400" rtl="0" eaLnBrk="1" fontAlgn="auto" latinLnBrk="0" hangingPunct="1">
              <a:lnSpc>
                <a:spcPts val="1300"/>
              </a:lnSpc>
              <a:spcBef>
                <a:spcPts val="0"/>
              </a:spcBef>
              <a:spcAft>
                <a:spcPts val="0"/>
              </a:spcAft>
              <a:buClrTx/>
              <a:buSzTx/>
              <a:buFontTx/>
              <a:buNone/>
              <a:tabLst/>
              <a:defRPr/>
            </a:pPr>
            <a:r>
              <a:rPr kumimoji="1" lang="en-US" altLang="ja-JP" sz="1192" b="1" i="0" u="none" strike="noStrike" kern="1200" cap="none" spc="0" normalizeH="0" baseline="0" noProof="0" dirty="0">
                <a:ln>
                  <a:noFill/>
                </a:ln>
                <a:solidFill>
                  <a:prstClr val="black"/>
                </a:solidFill>
                <a:effectLst/>
                <a:uLnTx/>
                <a:uFillTx/>
                <a:latin typeface="Calibri"/>
                <a:ea typeface="Meiryo UI" panose="020B0604030504040204" pitchFamily="50" charset="-128"/>
                <a:cs typeface="Meiryo UI" panose="020B0604030504040204" pitchFamily="50" charset="-128"/>
              </a:rPr>
              <a:t>Period until</a:t>
            </a:r>
            <a:r>
              <a:rPr kumimoji="1" lang="en-US" altLang="ja-JP" sz="1200" b="1" i="0" u="none" strike="noStrike" kern="1200" cap="none" spc="0" normalizeH="0" baseline="0" noProof="0" dirty="0">
                <a:ln>
                  <a:noFill/>
                </a:ln>
                <a:solidFill>
                  <a:prstClr val="black"/>
                </a:solidFill>
                <a:effectLst/>
                <a:uLnTx/>
                <a:uFillTx/>
                <a:latin typeface="Calibri"/>
                <a:ea typeface="Meiryo UI" panose="020B0604030504040204" pitchFamily="50" charset="-128"/>
                <a:cs typeface="Meiryo UI" panose="020B0604030504040204" pitchFamily="50" charset="-128"/>
              </a:rPr>
              <a:t> start of fuel removal (within 2 years</a:t>
            </a:r>
            <a:r>
              <a:rPr kumimoji="1" lang="ja-JP" altLang="en-US" sz="1200" b="1" i="0" u="none" strike="noStrike" kern="1200" cap="none" spc="0" normalizeH="0" baseline="0" noProof="0" dirty="0">
                <a:ln>
                  <a:noFill/>
                </a:ln>
                <a:solidFill>
                  <a:prstClr val="black"/>
                </a:solidFill>
                <a:effectLst/>
                <a:uLnTx/>
                <a:uFillTx/>
                <a:latin typeface="Calibri"/>
                <a:ea typeface="Meiryo UI" panose="020B0604030504040204" pitchFamily="50" charset="-128"/>
                <a:cs typeface="Meiryo UI" panose="020B0604030504040204" pitchFamily="50" charset="-128"/>
              </a:rPr>
              <a:t>）</a:t>
            </a:r>
          </a:p>
        </p:txBody>
      </p:sp>
      <p:sp>
        <p:nvSpPr>
          <p:cNvPr id="16" name="正方形/長方形 15"/>
          <p:cNvSpPr/>
          <p:nvPr/>
        </p:nvSpPr>
        <p:spPr>
          <a:xfrm>
            <a:off x="1940643" y="1505247"/>
            <a:ext cx="3294601" cy="495637"/>
          </a:xfrm>
          <a:prstGeom prst="rect">
            <a:avLst/>
          </a:prstGeom>
          <a:solidFill>
            <a:schemeClr val="tx2">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6172" tIns="48085" rIns="96172" bIns="48085"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300" b="1" i="0" u="none" strike="noStrike" kern="1200" cap="none" spc="0" normalizeH="0" baseline="0" noProof="0" dirty="0">
                <a:ln>
                  <a:noFill/>
                </a:ln>
                <a:solidFill>
                  <a:prstClr val="black"/>
                </a:solidFill>
                <a:effectLst/>
                <a:uLnTx/>
                <a:uFillTx/>
                <a:latin typeface="Calibri"/>
                <a:ea typeface="Meiryo UI" panose="020B0604030504040204" pitchFamily="50" charset="-128"/>
                <a:cs typeface="Meiryo UI" panose="020B0604030504040204" pitchFamily="50" charset="-128"/>
              </a:rPr>
              <a:t>Period until start of fuel debris retrieval</a:t>
            </a:r>
            <a:r>
              <a:rPr kumimoji="1" lang="ja-JP" altLang="en-US" sz="1300" b="1" i="0" u="none" strike="noStrike" kern="1200" cap="none" spc="0" normalizeH="0" baseline="0" noProof="0" dirty="0">
                <a:ln>
                  <a:noFill/>
                </a:ln>
                <a:solidFill>
                  <a:prstClr val="black"/>
                </a:solidFill>
                <a:effectLst/>
                <a:uLnTx/>
                <a:uFillTx/>
                <a:latin typeface="Calibri"/>
                <a:ea typeface="Meiryo UI" panose="020B0604030504040204" pitchFamily="50" charset="-128"/>
                <a:cs typeface="Meiryo UI" panose="020B0604030504040204" pitchFamily="50" charset="-128"/>
              </a:rPr>
              <a:t>（</a:t>
            </a:r>
            <a:r>
              <a:rPr kumimoji="1" lang="en-US" altLang="ja-JP" sz="1300" b="1" i="0" u="none" strike="noStrike" kern="1200" cap="none" spc="0" normalizeH="0" baseline="0" noProof="0" dirty="0">
                <a:ln>
                  <a:noFill/>
                </a:ln>
                <a:solidFill>
                  <a:prstClr val="black"/>
                </a:solidFill>
                <a:effectLst/>
                <a:uLnTx/>
                <a:uFillTx/>
                <a:latin typeface="Calibri"/>
                <a:ea typeface="Meiryo UI" panose="020B0604030504040204" pitchFamily="50" charset="-128"/>
                <a:cs typeface="Meiryo UI" panose="020B0604030504040204" pitchFamily="50" charset="-128"/>
              </a:rPr>
              <a:t>within 10 years</a:t>
            </a:r>
            <a:r>
              <a:rPr kumimoji="1" lang="ja-JP" altLang="en-US" sz="1300" b="1" i="0" u="none" strike="noStrike" kern="1200" cap="none" spc="0" normalizeH="0" baseline="0" noProof="0" dirty="0">
                <a:ln>
                  <a:noFill/>
                </a:ln>
                <a:solidFill>
                  <a:prstClr val="black"/>
                </a:solidFill>
                <a:effectLst/>
                <a:uLnTx/>
                <a:uFillTx/>
                <a:latin typeface="Calibri"/>
                <a:ea typeface="Meiryo UI" panose="020B0604030504040204" pitchFamily="50" charset="-128"/>
                <a:cs typeface="Meiryo UI" panose="020B0604030504040204" pitchFamily="50" charset="-128"/>
              </a:rPr>
              <a:t>）</a:t>
            </a:r>
          </a:p>
        </p:txBody>
      </p:sp>
      <p:cxnSp>
        <p:nvCxnSpPr>
          <p:cNvPr id="17" name="直線コネクタ 16"/>
          <p:cNvCxnSpPr/>
          <p:nvPr/>
        </p:nvCxnSpPr>
        <p:spPr>
          <a:xfrm>
            <a:off x="1943144" y="1028883"/>
            <a:ext cx="0" cy="972000"/>
          </a:xfrm>
          <a:prstGeom prst="line">
            <a:avLst/>
          </a:prstGeom>
          <a:ln w="28575"/>
        </p:spPr>
        <p:style>
          <a:lnRef idx="1">
            <a:schemeClr val="dk1"/>
          </a:lnRef>
          <a:fillRef idx="0">
            <a:schemeClr val="dk1"/>
          </a:fillRef>
          <a:effectRef idx="0">
            <a:schemeClr val="dk1"/>
          </a:effectRef>
          <a:fontRef idx="minor">
            <a:schemeClr val="tx1"/>
          </a:fontRef>
        </p:style>
      </p:cxnSp>
      <p:cxnSp>
        <p:nvCxnSpPr>
          <p:cNvPr id="18" name="直線コネクタ 17"/>
          <p:cNvCxnSpPr/>
          <p:nvPr/>
        </p:nvCxnSpPr>
        <p:spPr>
          <a:xfrm>
            <a:off x="9561512" y="1028883"/>
            <a:ext cx="0" cy="972000"/>
          </a:xfrm>
          <a:prstGeom prst="line">
            <a:avLst/>
          </a:prstGeom>
          <a:ln w="28575"/>
        </p:spPr>
        <p:style>
          <a:lnRef idx="1">
            <a:schemeClr val="dk1"/>
          </a:lnRef>
          <a:fillRef idx="0">
            <a:schemeClr val="dk1"/>
          </a:fillRef>
          <a:effectRef idx="0">
            <a:schemeClr val="dk1"/>
          </a:effectRef>
          <a:fontRef idx="minor">
            <a:schemeClr val="tx1"/>
          </a:fontRef>
        </p:style>
      </p:cxnSp>
      <p:cxnSp>
        <p:nvCxnSpPr>
          <p:cNvPr id="19" name="直線コネクタ 18"/>
          <p:cNvCxnSpPr/>
          <p:nvPr/>
        </p:nvCxnSpPr>
        <p:spPr>
          <a:xfrm>
            <a:off x="96972" y="1028883"/>
            <a:ext cx="0" cy="972000"/>
          </a:xfrm>
          <a:prstGeom prst="line">
            <a:avLst/>
          </a:prstGeom>
          <a:ln w="28575"/>
        </p:spPr>
        <p:style>
          <a:lnRef idx="1">
            <a:schemeClr val="dk1"/>
          </a:lnRef>
          <a:fillRef idx="0">
            <a:schemeClr val="dk1"/>
          </a:fillRef>
          <a:effectRef idx="0">
            <a:schemeClr val="dk1"/>
          </a:effectRef>
          <a:fontRef idx="minor">
            <a:schemeClr val="tx1"/>
          </a:fontRef>
        </p:style>
      </p:cxnSp>
      <p:sp>
        <p:nvSpPr>
          <p:cNvPr id="20" name="Text Box 18"/>
          <p:cNvSpPr txBox="1">
            <a:spLocks noChangeArrowheads="1"/>
          </p:cNvSpPr>
          <p:nvPr/>
        </p:nvSpPr>
        <p:spPr bwMode="auto">
          <a:xfrm>
            <a:off x="-195572" y="532183"/>
            <a:ext cx="1217734" cy="312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172" tIns="48085" rIns="96172" bIns="48085">
            <a:spAutoFit/>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black"/>
                </a:solidFill>
                <a:effectLst/>
                <a:uLnTx/>
                <a:uFillTx/>
                <a:latin typeface="Calibri"/>
                <a:ea typeface="Meiryo UI" panose="020B0604030504040204" pitchFamily="50" charset="-128"/>
                <a:cs typeface="Meiryo UI" panose="020B0604030504040204" pitchFamily="50" charset="-128"/>
              </a:rPr>
              <a:t>Dec. 2011</a:t>
            </a:r>
            <a:endParaRPr kumimoji="1" lang="ja-JP" altLang="en-US" sz="1400" b="1" i="0" u="none" strike="noStrike" kern="1200" cap="none" spc="0" normalizeH="0" baseline="0" noProof="0" dirty="0">
              <a:ln>
                <a:noFill/>
              </a:ln>
              <a:solidFill>
                <a:prstClr val="black"/>
              </a:solidFill>
              <a:effectLst/>
              <a:uLnTx/>
              <a:uFillTx/>
              <a:latin typeface="Calibri"/>
              <a:ea typeface="Meiryo UI" panose="020B0604030504040204" pitchFamily="50" charset="-128"/>
              <a:cs typeface="Meiryo UI" panose="020B0604030504040204" pitchFamily="50" charset="-128"/>
            </a:endParaRPr>
          </a:p>
        </p:txBody>
      </p:sp>
      <p:sp>
        <p:nvSpPr>
          <p:cNvPr id="23" name="テキスト ボックス 22"/>
          <p:cNvSpPr txBox="1"/>
          <p:nvPr/>
        </p:nvSpPr>
        <p:spPr>
          <a:xfrm>
            <a:off x="63129" y="2023386"/>
            <a:ext cx="185339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prstClr val="black"/>
                </a:solidFill>
                <a:effectLst/>
                <a:uLnTx/>
                <a:uFillTx/>
                <a:latin typeface="Calibri"/>
                <a:ea typeface="Meiryo UI" panose="020B0604030504040204" pitchFamily="50" charset="-128"/>
                <a:cs typeface="Meiryo UI" panose="020B0604030504040204" pitchFamily="50" charset="-128"/>
              </a:rPr>
              <a:t>Major milestones</a:t>
            </a:r>
            <a:endParaRPr kumimoji="1" lang="ja-JP" altLang="en-US" sz="1800" b="1" i="0" u="none" strike="noStrike" kern="1200" cap="none" spc="0" normalizeH="0" baseline="0" noProof="0" dirty="0">
              <a:ln>
                <a:noFill/>
              </a:ln>
              <a:solidFill>
                <a:prstClr val="black"/>
              </a:solidFill>
              <a:effectLst/>
              <a:uLnTx/>
              <a:uFillTx/>
              <a:latin typeface="Calibri"/>
              <a:ea typeface="Meiryo UI" panose="020B0604030504040204" pitchFamily="50" charset="-128"/>
              <a:cs typeface="Meiryo UI" panose="020B0604030504040204" pitchFamily="50" charset="-128"/>
            </a:endParaRPr>
          </a:p>
        </p:txBody>
      </p:sp>
      <p:sp>
        <p:nvSpPr>
          <p:cNvPr id="24" name="Text Box 18"/>
          <p:cNvSpPr txBox="1">
            <a:spLocks noChangeArrowheads="1"/>
          </p:cNvSpPr>
          <p:nvPr/>
        </p:nvSpPr>
        <p:spPr bwMode="auto">
          <a:xfrm>
            <a:off x="3999975" y="526287"/>
            <a:ext cx="1005118" cy="34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172" tIns="48085" rIns="96172" bIns="48085">
            <a:spAutoFit/>
          </a:bodyPr>
          <a:lstStyle>
            <a:lvl1pPr eaLnBrk="0" hangingPunct="0">
              <a:defRPr kumimoji="1" sz="2500">
                <a:solidFill>
                  <a:schemeClr val="tx1"/>
                </a:solidFill>
                <a:latin typeface="Arial" charset="0"/>
                <a:ea typeface="ＭＳ Ｐゴシック" charset="-128"/>
              </a:defRPr>
            </a:lvl1pPr>
            <a:lvl2pPr marL="742950" indent="-285750" eaLnBrk="0" hangingPunct="0">
              <a:defRPr kumimoji="1" sz="2500">
                <a:solidFill>
                  <a:schemeClr val="tx1"/>
                </a:solidFill>
                <a:latin typeface="Arial" charset="0"/>
                <a:ea typeface="ＭＳ Ｐゴシック" charset="-128"/>
              </a:defRPr>
            </a:lvl2pPr>
            <a:lvl3pPr marL="1143000" indent="-228600" eaLnBrk="0" hangingPunct="0">
              <a:defRPr kumimoji="1" sz="2500">
                <a:solidFill>
                  <a:schemeClr val="tx1"/>
                </a:solidFill>
                <a:latin typeface="Arial" charset="0"/>
                <a:ea typeface="ＭＳ Ｐゴシック" charset="-128"/>
              </a:defRPr>
            </a:lvl3pPr>
            <a:lvl4pPr marL="1600200" indent="-228600" eaLnBrk="0" hangingPunct="0">
              <a:defRPr kumimoji="1" sz="2500">
                <a:solidFill>
                  <a:schemeClr val="tx1"/>
                </a:solidFill>
                <a:latin typeface="Arial" charset="0"/>
                <a:ea typeface="ＭＳ Ｐゴシック" charset="-128"/>
              </a:defRPr>
            </a:lvl4pPr>
            <a:lvl5pPr marL="2057400" indent="-228600" eaLnBrk="0" hangingPunct="0">
              <a:defRPr kumimoji="1" sz="2500">
                <a:solidFill>
                  <a:schemeClr val="tx1"/>
                </a:solidFill>
                <a:latin typeface="Arial" charset="0"/>
                <a:ea typeface="ＭＳ Ｐゴシック" charset="-128"/>
              </a:defRPr>
            </a:lvl5pPr>
            <a:lvl6pPr marL="2514600" indent="-228600" defTabSz="1279525" eaLnBrk="0" fontAlgn="base" hangingPunct="0">
              <a:spcBef>
                <a:spcPct val="0"/>
              </a:spcBef>
              <a:spcAft>
                <a:spcPct val="0"/>
              </a:spcAft>
              <a:defRPr kumimoji="1" sz="2500">
                <a:solidFill>
                  <a:schemeClr val="tx1"/>
                </a:solidFill>
                <a:latin typeface="Arial" charset="0"/>
                <a:ea typeface="ＭＳ Ｐゴシック" charset="-128"/>
              </a:defRPr>
            </a:lvl6pPr>
            <a:lvl7pPr marL="2971800" indent="-228600" defTabSz="1279525" eaLnBrk="0" fontAlgn="base" hangingPunct="0">
              <a:spcBef>
                <a:spcPct val="0"/>
              </a:spcBef>
              <a:spcAft>
                <a:spcPct val="0"/>
              </a:spcAft>
              <a:defRPr kumimoji="1" sz="2500">
                <a:solidFill>
                  <a:schemeClr val="tx1"/>
                </a:solidFill>
                <a:latin typeface="Arial" charset="0"/>
                <a:ea typeface="ＭＳ Ｐゴシック" charset="-128"/>
              </a:defRPr>
            </a:lvl7pPr>
            <a:lvl8pPr marL="3429000" indent="-228600" defTabSz="1279525" eaLnBrk="0" fontAlgn="base" hangingPunct="0">
              <a:spcBef>
                <a:spcPct val="0"/>
              </a:spcBef>
              <a:spcAft>
                <a:spcPct val="0"/>
              </a:spcAft>
              <a:defRPr kumimoji="1" sz="2500">
                <a:solidFill>
                  <a:schemeClr val="tx1"/>
                </a:solidFill>
                <a:latin typeface="Arial" charset="0"/>
                <a:ea typeface="ＭＳ Ｐゴシック" charset="-128"/>
              </a:defRPr>
            </a:lvl8pPr>
            <a:lvl9pPr marL="3886200" indent="-228600" defTabSz="1279525" eaLnBrk="0" fontAlgn="base" hangingPunct="0">
              <a:spcBef>
                <a:spcPct val="0"/>
              </a:spcBef>
              <a:spcAft>
                <a:spcPct val="0"/>
              </a:spcAft>
              <a:defRPr kumimoji="1" sz="2500">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rgbClr val="0000FF"/>
                </a:solidFill>
                <a:effectLst/>
                <a:uLnTx/>
                <a:uFillTx/>
                <a:latin typeface="Calibri"/>
                <a:ea typeface="Meiryo UI" panose="020B0604030504040204" pitchFamily="50" charset="-128"/>
                <a:cs typeface="Meiryo UI" panose="020B0604030504040204" pitchFamily="50" charset="-128"/>
              </a:rPr>
              <a:t>Now</a:t>
            </a:r>
          </a:p>
        </p:txBody>
      </p:sp>
      <p:sp>
        <p:nvSpPr>
          <p:cNvPr id="25" name="二等辺三角形 24"/>
          <p:cNvSpPr/>
          <p:nvPr/>
        </p:nvSpPr>
        <p:spPr>
          <a:xfrm flipV="1">
            <a:off x="4381225" y="878549"/>
            <a:ext cx="219193" cy="160020"/>
          </a:xfrm>
          <a:prstGeom prst="triangl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lIns="96172" tIns="48085" rIns="96172" bIns="48085"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srgbClr val="0000FF"/>
              </a:solidFill>
              <a:effectLst/>
              <a:uLnTx/>
              <a:uFillTx/>
              <a:latin typeface="Calibri"/>
              <a:ea typeface="Meiryo UI" panose="020B0604030504040204" pitchFamily="50" charset="-128"/>
              <a:cs typeface="Meiryo UI" panose="020B0604030504040204" pitchFamily="50" charset="-128"/>
            </a:endParaRPr>
          </a:p>
        </p:txBody>
      </p:sp>
      <p:sp>
        <p:nvSpPr>
          <p:cNvPr id="2" name="右矢印 1"/>
          <p:cNvSpPr/>
          <p:nvPr/>
        </p:nvSpPr>
        <p:spPr bwMode="auto">
          <a:xfrm>
            <a:off x="5247283" y="1196949"/>
            <a:ext cx="1433448" cy="267076"/>
          </a:xfrm>
          <a:prstGeom prst="rightArrow">
            <a:avLst>
              <a:gd name="adj1" fmla="val 100000"/>
              <a:gd name="adj2" fmla="val 50000"/>
            </a:avLst>
          </a:prstGeom>
          <a:solidFill>
            <a:schemeClr val="accent3">
              <a:lumMod val="20000"/>
              <a:lumOff val="80000"/>
            </a:schemeClr>
          </a:solidFill>
          <a:ln w="9525">
            <a:solidFill>
              <a:schemeClr val="tx1"/>
            </a:solidFill>
            <a:miter lim="800000"/>
            <a:headEnd/>
            <a:tailEnd/>
          </a:ln>
          <a:effectLst/>
        </p:spPr>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1400" b="1" i="0" u="none" strike="noStrike" kern="1200" cap="none" spc="0" normalizeH="0" baseline="0" noProof="0" dirty="0">
                <a:ln>
                  <a:noFill/>
                </a:ln>
                <a:solidFill>
                  <a:srgbClr val="0000FF"/>
                </a:solidFill>
                <a:effectLst/>
                <a:uLnTx/>
                <a:uFillTx/>
                <a:latin typeface="Calibri"/>
                <a:ea typeface="Meiryo UI" panose="020B0604030504040204" pitchFamily="50" charset="-128"/>
                <a:cs typeface="+mn-cs"/>
              </a:rPr>
              <a:t>Phase 3-(1)</a:t>
            </a:r>
            <a:endParaRPr kumimoji="0" lang="ja-JP" altLang="en-US" sz="1400" b="1" i="0" u="none" strike="noStrike" kern="1200" cap="none" spc="0" normalizeH="0" baseline="0" noProof="0" dirty="0">
              <a:ln>
                <a:noFill/>
              </a:ln>
              <a:solidFill>
                <a:srgbClr val="0000FF"/>
              </a:solidFill>
              <a:effectLst/>
              <a:uLnTx/>
              <a:uFillTx/>
              <a:latin typeface="Calibri"/>
              <a:ea typeface="Meiryo UI" panose="020B0604030504040204" pitchFamily="50" charset="-128"/>
              <a:cs typeface="+mn-cs"/>
            </a:endParaRPr>
          </a:p>
        </p:txBody>
      </p:sp>
      <p:sp>
        <p:nvSpPr>
          <p:cNvPr id="29" name="Text Box 18"/>
          <p:cNvSpPr txBox="1">
            <a:spLocks noChangeArrowheads="1"/>
          </p:cNvSpPr>
          <p:nvPr/>
        </p:nvSpPr>
        <p:spPr bwMode="auto">
          <a:xfrm>
            <a:off x="5880001" y="532183"/>
            <a:ext cx="1651427" cy="312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172" tIns="48085" rIns="96172" bIns="48085">
            <a:spAutoFit/>
          </a:bodyPr>
          <a:lstStyle>
            <a:lvl1pPr eaLnBrk="0" hangingPunct="0">
              <a:defRPr kumimoji="1" sz="2500">
                <a:solidFill>
                  <a:schemeClr val="tx1"/>
                </a:solidFill>
                <a:latin typeface="Arial" charset="0"/>
                <a:ea typeface="ＭＳ Ｐゴシック" charset="-128"/>
              </a:defRPr>
            </a:lvl1pPr>
            <a:lvl2pPr marL="742950" indent="-285750" eaLnBrk="0" hangingPunct="0">
              <a:defRPr kumimoji="1" sz="2500">
                <a:solidFill>
                  <a:schemeClr val="tx1"/>
                </a:solidFill>
                <a:latin typeface="Arial" charset="0"/>
                <a:ea typeface="ＭＳ Ｐゴシック" charset="-128"/>
              </a:defRPr>
            </a:lvl2pPr>
            <a:lvl3pPr marL="1143000" indent="-228600" eaLnBrk="0" hangingPunct="0">
              <a:defRPr kumimoji="1" sz="2500">
                <a:solidFill>
                  <a:schemeClr val="tx1"/>
                </a:solidFill>
                <a:latin typeface="Arial" charset="0"/>
                <a:ea typeface="ＭＳ Ｐゴシック" charset="-128"/>
              </a:defRPr>
            </a:lvl3pPr>
            <a:lvl4pPr marL="1600200" indent="-228600" eaLnBrk="0" hangingPunct="0">
              <a:defRPr kumimoji="1" sz="2500">
                <a:solidFill>
                  <a:schemeClr val="tx1"/>
                </a:solidFill>
                <a:latin typeface="Arial" charset="0"/>
                <a:ea typeface="ＭＳ Ｐゴシック" charset="-128"/>
              </a:defRPr>
            </a:lvl4pPr>
            <a:lvl5pPr marL="2057400" indent="-228600" eaLnBrk="0" hangingPunct="0">
              <a:defRPr kumimoji="1" sz="2500">
                <a:solidFill>
                  <a:schemeClr val="tx1"/>
                </a:solidFill>
                <a:latin typeface="Arial" charset="0"/>
                <a:ea typeface="ＭＳ Ｐゴシック" charset="-128"/>
              </a:defRPr>
            </a:lvl5pPr>
            <a:lvl6pPr marL="2514600" indent="-228600" defTabSz="1279525" eaLnBrk="0" fontAlgn="base" hangingPunct="0">
              <a:spcBef>
                <a:spcPct val="0"/>
              </a:spcBef>
              <a:spcAft>
                <a:spcPct val="0"/>
              </a:spcAft>
              <a:defRPr kumimoji="1" sz="2500">
                <a:solidFill>
                  <a:schemeClr val="tx1"/>
                </a:solidFill>
                <a:latin typeface="Arial" charset="0"/>
                <a:ea typeface="ＭＳ Ｐゴシック" charset="-128"/>
              </a:defRPr>
            </a:lvl6pPr>
            <a:lvl7pPr marL="2971800" indent="-228600" defTabSz="1279525" eaLnBrk="0" fontAlgn="base" hangingPunct="0">
              <a:spcBef>
                <a:spcPct val="0"/>
              </a:spcBef>
              <a:spcAft>
                <a:spcPct val="0"/>
              </a:spcAft>
              <a:defRPr kumimoji="1" sz="2500">
                <a:solidFill>
                  <a:schemeClr val="tx1"/>
                </a:solidFill>
                <a:latin typeface="Arial" charset="0"/>
                <a:ea typeface="ＭＳ Ｐゴシック" charset="-128"/>
              </a:defRPr>
            </a:lvl7pPr>
            <a:lvl8pPr marL="3429000" indent="-228600" defTabSz="1279525" eaLnBrk="0" fontAlgn="base" hangingPunct="0">
              <a:spcBef>
                <a:spcPct val="0"/>
              </a:spcBef>
              <a:spcAft>
                <a:spcPct val="0"/>
              </a:spcAft>
              <a:defRPr kumimoji="1" sz="2500">
                <a:solidFill>
                  <a:schemeClr val="tx1"/>
                </a:solidFill>
                <a:latin typeface="Arial" charset="0"/>
                <a:ea typeface="ＭＳ Ｐゴシック" charset="-128"/>
              </a:defRPr>
            </a:lvl8pPr>
            <a:lvl9pPr marL="3886200" indent="-228600" defTabSz="1279525" eaLnBrk="0" fontAlgn="base" hangingPunct="0">
              <a:spcBef>
                <a:spcPct val="0"/>
              </a:spcBef>
              <a:spcAft>
                <a:spcPct val="0"/>
              </a:spcAft>
              <a:defRPr kumimoji="1" sz="2500">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black"/>
                </a:solidFill>
                <a:effectLst/>
                <a:uLnTx/>
                <a:uFillTx/>
                <a:latin typeface="Calibri"/>
                <a:ea typeface="Meiryo UI" panose="020B0604030504040204" pitchFamily="50" charset="-128"/>
                <a:cs typeface="Meiryo UI" panose="020B0604030504040204" pitchFamily="50" charset="-128"/>
              </a:rPr>
              <a:t>End of 2031</a:t>
            </a:r>
            <a:endParaRPr kumimoji="1" lang="ja-JP" altLang="en-US" sz="1400" b="1" i="0" u="none" strike="noStrike" kern="1200" cap="none" spc="0" normalizeH="0" baseline="0" noProof="0" dirty="0">
              <a:ln>
                <a:noFill/>
              </a:ln>
              <a:solidFill>
                <a:prstClr val="black"/>
              </a:solidFill>
              <a:effectLst/>
              <a:uLnTx/>
              <a:uFillTx/>
              <a:latin typeface="Calibri"/>
              <a:ea typeface="Meiryo UI" panose="020B0604030504040204" pitchFamily="50" charset="-128"/>
              <a:cs typeface="Meiryo UI" panose="020B0604030504040204" pitchFamily="50" charset="-128"/>
            </a:endParaRPr>
          </a:p>
        </p:txBody>
      </p:sp>
      <p:cxnSp>
        <p:nvCxnSpPr>
          <p:cNvPr id="30" name="直線コネクタ 29"/>
          <p:cNvCxnSpPr/>
          <p:nvPr/>
        </p:nvCxnSpPr>
        <p:spPr>
          <a:xfrm>
            <a:off x="6705714" y="1028880"/>
            <a:ext cx="0" cy="468000"/>
          </a:xfrm>
          <a:prstGeom prst="line">
            <a:avLst/>
          </a:prstGeom>
          <a:ln w="28575"/>
        </p:spPr>
        <p:style>
          <a:lnRef idx="1">
            <a:schemeClr val="dk1"/>
          </a:lnRef>
          <a:fillRef idx="0">
            <a:schemeClr val="dk1"/>
          </a:fillRef>
          <a:effectRef idx="0">
            <a:schemeClr val="dk1"/>
          </a:effectRef>
          <a:fontRef idx="minor">
            <a:schemeClr val="tx1"/>
          </a:fontRef>
        </p:style>
      </p:cxnSp>
      <p:cxnSp>
        <p:nvCxnSpPr>
          <p:cNvPr id="33" name="直線コネクタ 32"/>
          <p:cNvCxnSpPr/>
          <p:nvPr/>
        </p:nvCxnSpPr>
        <p:spPr>
          <a:xfrm>
            <a:off x="5245281" y="1028883"/>
            <a:ext cx="0" cy="972000"/>
          </a:xfrm>
          <a:prstGeom prst="line">
            <a:avLst/>
          </a:prstGeom>
          <a:ln w="28575"/>
        </p:spPr>
        <p:style>
          <a:lnRef idx="1">
            <a:schemeClr val="dk1"/>
          </a:lnRef>
          <a:fillRef idx="0">
            <a:schemeClr val="dk1"/>
          </a:fillRef>
          <a:effectRef idx="0">
            <a:schemeClr val="dk1"/>
          </a:effectRef>
          <a:fontRef idx="minor">
            <a:schemeClr val="tx1"/>
          </a:fontRef>
        </p:style>
      </p:cxnSp>
      <p:sp>
        <p:nvSpPr>
          <p:cNvPr id="21" name="二等辺三角形 20"/>
          <p:cNvSpPr/>
          <p:nvPr/>
        </p:nvSpPr>
        <p:spPr>
          <a:xfrm flipV="1">
            <a:off x="1834387" y="865796"/>
            <a:ext cx="217521" cy="160020"/>
          </a:xfrm>
          <a:prstGeom prst="triangle">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lIns="96172" tIns="48085" rIns="96172" bIns="48085"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Meiryo UI" panose="020B0604030504040204" pitchFamily="50" charset="-128"/>
              <a:cs typeface="Meiryo UI" panose="020B0604030504040204" pitchFamily="50" charset="-128"/>
            </a:endParaRPr>
          </a:p>
        </p:txBody>
      </p:sp>
      <p:sp>
        <p:nvSpPr>
          <p:cNvPr id="22" name="二等辺三角形 21"/>
          <p:cNvSpPr/>
          <p:nvPr/>
        </p:nvSpPr>
        <p:spPr>
          <a:xfrm flipV="1">
            <a:off x="9460936" y="896267"/>
            <a:ext cx="219193" cy="129545"/>
          </a:xfrm>
          <a:prstGeom prst="triangle">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lIns="96172" tIns="48085" rIns="96172" bIns="48085"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Meiryo UI" panose="020B0604030504040204" pitchFamily="50" charset="-128"/>
              <a:cs typeface="Meiryo UI" panose="020B0604030504040204" pitchFamily="50" charset="-128"/>
            </a:endParaRPr>
          </a:p>
        </p:txBody>
      </p:sp>
      <p:sp>
        <p:nvSpPr>
          <p:cNvPr id="26" name="二等辺三角形 25"/>
          <p:cNvSpPr/>
          <p:nvPr/>
        </p:nvSpPr>
        <p:spPr>
          <a:xfrm flipV="1">
            <a:off x="5134848" y="865796"/>
            <a:ext cx="219193" cy="160020"/>
          </a:xfrm>
          <a:prstGeom prst="triangle">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lIns="96172" tIns="48085" rIns="96172" bIns="48085"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Meiryo UI" panose="020B0604030504040204" pitchFamily="50" charset="-128"/>
              <a:cs typeface="Meiryo UI" panose="020B0604030504040204" pitchFamily="50" charset="-128"/>
            </a:endParaRPr>
          </a:p>
        </p:txBody>
      </p:sp>
      <p:sp>
        <p:nvSpPr>
          <p:cNvPr id="27" name="二等辺三角形 26"/>
          <p:cNvSpPr/>
          <p:nvPr/>
        </p:nvSpPr>
        <p:spPr>
          <a:xfrm flipV="1">
            <a:off x="-16822" y="865796"/>
            <a:ext cx="219193" cy="160020"/>
          </a:xfrm>
          <a:prstGeom prst="triangle">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lIns="96172" tIns="48085" rIns="96172" bIns="48085"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Meiryo UI" panose="020B0604030504040204" pitchFamily="50" charset="-128"/>
              <a:cs typeface="Meiryo UI" panose="020B0604030504040204" pitchFamily="50" charset="-128"/>
            </a:endParaRPr>
          </a:p>
        </p:txBody>
      </p:sp>
      <p:sp>
        <p:nvSpPr>
          <p:cNvPr id="31" name="二等辺三角形 30"/>
          <p:cNvSpPr/>
          <p:nvPr/>
        </p:nvSpPr>
        <p:spPr>
          <a:xfrm flipV="1">
            <a:off x="6605141" y="865796"/>
            <a:ext cx="219193" cy="160020"/>
          </a:xfrm>
          <a:prstGeom prst="triangle">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lIns="96172" tIns="48085" rIns="96172" bIns="48085"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Meiryo UI" panose="020B0604030504040204" pitchFamily="50" charset="-128"/>
              <a:cs typeface="Meiryo UI" panose="020B0604030504040204" pitchFamily="50" charset="-128"/>
            </a:endParaRPr>
          </a:p>
        </p:txBody>
      </p:sp>
      <p:sp>
        <p:nvSpPr>
          <p:cNvPr id="36" name="Text Box 18"/>
          <p:cNvSpPr txBox="1">
            <a:spLocks noChangeArrowheads="1"/>
          </p:cNvSpPr>
          <p:nvPr/>
        </p:nvSpPr>
        <p:spPr bwMode="auto">
          <a:xfrm>
            <a:off x="7917330" y="450452"/>
            <a:ext cx="1952461" cy="481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172" tIns="48085" rIns="96172" bIns="48085">
            <a:spAutoFit/>
          </a:bodyPr>
          <a:lstStyle>
            <a:lvl1pPr eaLnBrk="0" hangingPunct="0">
              <a:defRPr kumimoji="1" sz="2500">
                <a:solidFill>
                  <a:schemeClr val="tx1"/>
                </a:solidFill>
                <a:latin typeface="Arial" charset="0"/>
                <a:ea typeface="ＭＳ Ｐゴシック" charset="-128"/>
              </a:defRPr>
            </a:lvl1pPr>
            <a:lvl2pPr marL="742950" indent="-285750" eaLnBrk="0" hangingPunct="0">
              <a:defRPr kumimoji="1" sz="2500">
                <a:solidFill>
                  <a:schemeClr val="tx1"/>
                </a:solidFill>
                <a:latin typeface="Arial" charset="0"/>
                <a:ea typeface="ＭＳ Ｐゴシック" charset="-128"/>
              </a:defRPr>
            </a:lvl2pPr>
            <a:lvl3pPr marL="1143000" indent="-228600" eaLnBrk="0" hangingPunct="0">
              <a:defRPr kumimoji="1" sz="2500">
                <a:solidFill>
                  <a:schemeClr val="tx1"/>
                </a:solidFill>
                <a:latin typeface="Arial" charset="0"/>
                <a:ea typeface="ＭＳ Ｐゴシック" charset="-128"/>
              </a:defRPr>
            </a:lvl3pPr>
            <a:lvl4pPr marL="1600200" indent="-228600" eaLnBrk="0" hangingPunct="0">
              <a:defRPr kumimoji="1" sz="2500">
                <a:solidFill>
                  <a:schemeClr val="tx1"/>
                </a:solidFill>
                <a:latin typeface="Arial" charset="0"/>
                <a:ea typeface="ＭＳ Ｐゴシック" charset="-128"/>
              </a:defRPr>
            </a:lvl4pPr>
            <a:lvl5pPr marL="2057400" indent="-228600" eaLnBrk="0" hangingPunct="0">
              <a:defRPr kumimoji="1" sz="2500">
                <a:solidFill>
                  <a:schemeClr val="tx1"/>
                </a:solidFill>
                <a:latin typeface="Arial" charset="0"/>
                <a:ea typeface="ＭＳ Ｐゴシック" charset="-128"/>
              </a:defRPr>
            </a:lvl5pPr>
            <a:lvl6pPr marL="2514600" indent="-228600" defTabSz="1279525" eaLnBrk="0" fontAlgn="base" hangingPunct="0">
              <a:spcBef>
                <a:spcPct val="0"/>
              </a:spcBef>
              <a:spcAft>
                <a:spcPct val="0"/>
              </a:spcAft>
              <a:defRPr kumimoji="1" sz="2500">
                <a:solidFill>
                  <a:schemeClr val="tx1"/>
                </a:solidFill>
                <a:latin typeface="Arial" charset="0"/>
                <a:ea typeface="ＭＳ Ｐゴシック" charset="-128"/>
              </a:defRPr>
            </a:lvl6pPr>
            <a:lvl7pPr marL="2971800" indent="-228600" defTabSz="1279525" eaLnBrk="0" fontAlgn="base" hangingPunct="0">
              <a:spcBef>
                <a:spcPct val="0"/>
              </a:spcBef>
              <a:spcAft>
                <a:spcPct val="0"/>
              </a:spcAft>
              <a:defRPr kumimoji="1" sz="2500">
                <a:solidFill>
                  <a:schemeClr val="tx1"/>
                </a:solidFill>
                <a:latin typeface="Arial" charset="0"/>
                <a:ea typeface="ＭＳ Ｐゴシック" charset="-128"/>
              </a:defRPr>
            </a:lvl7pPr>
            <a:lvl8pPr marL="3429000" indent="-228600" defTabSz="1279525" eaLnBrk="0" fontAlgn="base" hangingPunct="0">
              <a:spcBef>
                <a:spcPct val="0"/>
              </a:spcBef>
              <a:spcAft>
                <a:spcPct val="0"/>
              </a:spcAft>
              <a:defRPr kumimoji="1" sz="2500">
                <a:solidFill>
                  <a:schemeClr val="tx1"/>
                </a:solidFill>
                <a:latin typeface="Arial" charset="0"/>
                <a:ea typeface="ＭＳ Ｐゴシック" charset="-128"/>
              </a:defRPr>
            </a:lvl8pPr>
            <a:lvl9pPr marL="3886200" indent="-228600" defTabSz="1279525" eaLnBrk="0" fontAlgn="base" hangingPunct="0">
              <a:spcBef>
                <a:spcPct val="0"/>
              </a:spcBef>
              <a:spcAft>
                <a:spcPct val="0"/>
              </a:spcAft>
              <a:defRPr kumimoji="1" sz="2500">
                <a:solidFill>
                  <a:schemeClr val="tx1"/>
                </a:solidFill>
                <a:latin typeface="Arial" charset="0"/>
                <a:ea typeface="ＭＳ Ｐゴシック" charset="-128"/>
              </a:defRPr>
            </a:lvl9pPr>
          </a:lstStyle>
          <a:p>
            <a:pPr marL="0" marR="0" lvl="0" indent="0" algn="ctr" defTabSz="914400" rtl="0" eaLnBrk="1" fontAlgn="auto" latinLnBrk="0" hangingPunct="1">
              <a:lnSpc>
                <a:spcPts val="1518"/>
              </a:lnSpc>
              <a:spcBef>
                <a:spcPts val="0"/>
              </a:spcBef>
              <a:spcAft>
                <a:spcPts val="0"/>
              </a:spcAft>
              <a:buClrTx/>
              <a:buSzTx/>
              <a:buFontTx/>
              <a:buNone/>
              <a:tabLst/>
              <a:defRPr/>
            </a:pPr>
            <a:r>
              <a:rPr kumimoji="1" lang="en-US" altLang="ja-JP" sz="1300" b="1" i="0" u="none" strike="noStrike" kern="1200" cap="none" spc="0" normalizeH="0" baseline="0" noProof="0" dirty="0">
                <a:ln>
                  <a:noFill/>
                </a:ln>
                <a:solidFill>
                  <a:srgbClr val="0000FF"/>
                </a:solidFill>
                <a:effectLst/>
                <a:uLnTx/>
                <a:uFillTx/>
                <a:latin typeface="Calibri"/>
                <a:ea typeface="Meiryo UI" panose="020B0604030504040204" pitchFamily="50" charset="-128"/>
                <a:cs typeface="Meiryo UI" panose="020B0604030504040204" pitchFamily="50" charset="-128"/>
              </a:rPr>
              <a:t>30</a:t>
            </a:r>
            <a:r>
              <a:rPr kumimoji="1" lang="ja-JP" altLang="en-US" sz="1300" b="1" i="0" u="none" strike="noStrike" kern="1200" cap="none" spc="0" normalizeH="0" baseline="0" noProof="0" dirty="0">
                <a:ln>
                  <a:noFill/>
                </a:ln>
                <a:solidFill>
                  <a:srgbClr val="0000FF"/>
                </a:solidFill>
                <a:effectLst/>
                <a:uLnTx/>
                <a:uFillTx/>
                <a:latin typeface="Calibri"/>
                <a:ea typeface="Meiryo UI" panose="020B0604030504040204" pitchFamily="50" charset="-128"/>
                <a:cs typeface="Meiryo UI" panose="020B0604030504040204" pitchFamily="50" charset="-128"/>
              </a:rPr>
              <a:t>～</a:t>
            </a:r>
            <a:r>
              <a:rPr kumimoji="1" lang="en-US" altLang="ja-JP" sz="1300" b="1" i="0" u="none" strike="noStrike" kern="1200" cap="none" spc="0" normalizeH="0" baseline="0" noProof="0" dirty="0">
                <a:ln>
                  <a:noFill/>
                </a:ln>
                <a:solidFill>
                  <a:srgbClr val="0000FF"/>
                </a:solidFill>
                <a:effectLst/>
                <a:uLnTx/>
                <a:uFillTx/>
                <a:latin typeface="Calibri"/>
                <a:ea typeface="Meiryo UI" panose="020B0604030504040204" pitchFamily="50" charset="-128"/>
                <a:cs typeface="Meiryo UI" panose="020B0604030504040204" pitchFamily="50" charset="-128"/>
              </a:rPr>
              <a:t>40</a:t>
            </a:r>
            <a:r>
              <a:rPr kumimoji="1" lang="ja-JP" altLang="en-US" sz="1300" b="1" i="0" u="none" strike="noStrike" kern="1200" cap="none" spc="0" normalizeH="0" baseline="0" noProof="0" dirty="0">
                <a:ln>
                  <a:noFill/>
                </a:ln>
                <a:solidFill>
                  <a:srgbClr val="0000FF"/>
                </a:solidFill>
                <a:effectLst/>
                <a:uLnTx/>
                <a:uFillTx/>
                <a:latin typeface="Calibri"/>
                <a:ea typeface="Meiryo UI" panose="020B0604030504040204" pitchFamily="50" charset="-128"/>
                <a:cs typeface="Meiryo UI" panose="020B0604030504040204" pitchFamily="50" charset="-128"/>
              </a:rPr>
              <a:t> </a:t>
            </a:r>
            <a:r>
              <a:rPr kumimoji="1" lang="en-US" altLang="ja-JP" sz="1300" b="1" i="0" u="none" strike="noStrike" kern="1200" cap="none" spc="0" normalizeH="0" baseline="0" noProof="0" dirty="0">
                <a:ln>
                  <a:noFill/>
                </a:ln>
                <a:solidFill>
                  <a:srgbClr val="0000FF"/>
                </a:solidFill>
                <a:effectLst/>
                <a:uLnTx/>
                <a:uFillTx/>
                <a:latin typeface="Calibri"/>
                <a:ea typeface="Meiryo UI" panose="020B0604030504040204" pitchFamily="50" charset="-128"/>
                <a:cs typeface="Meiryo UI" panose="020B0604030504040204" pitchFamily="50" charset="-128"/>
              </a:rPr>
              <a:t>years after </a:t>
            </a:r>
            <a:r>
              <a:rPr kumimoji="1" lang="en-US" altLang="ja-JP" sz="1300" b="1" i="0" u="none" strike="noStrike" kern="1200" cap="none" spc="0" normalizeH="0" baseline="0" noProof="0" dirty="0">
                <a:ln>
                  <a:noFill/>
                </a:ln>
                <a:solidFill>
                  <a:prstClr val="black"/>
                </a:solidFill>
                <a:effectLst/>
                <a:uLnTx/>
                <a:uFillTx/>
                <a:latin typeface="Calibri"/>
                <a:ea typeface="Meiryo UI" panose="020B0604030504040204" pitchFamily="50" charset="-128"/>
                <a:cs typeface="Meiryo UI" panose="020B0604030504040204" pitchFamily="50" charset="-128"/>
              </a:rPr>
              <a:t>cold shutdown </a:t>
            </a:r>
            <a:endParaRPr kumimoji="1" lang="ja-JP" altLang="en-US" sz="1300" b="1" i="0" u="none" strike="noStrike" kern="1200" cap="none" spc="0" normalizeH="0" baseline="0" noProof="0" dirty="0">
              <a:ln>
                <a:noFill/>
              </a:ln>
              <a:solidFill>
                <a:prstClr val="black"/>
              </a:solidFill>
              <a:effectLst/>
              <a:uLnTx/>
              <a:uFillTx/>
              <a:latin typeface="Calibri"/>
              <a:ea typeface="Meiryo UI" panose="020B0604030504040204" pitchFamily="50" charset="-128"/>
              <a:cs typeface="Meiryo UI" panose="020B0604030504040204" pitchFamily="50" charset="-128"/>
            </a:endParaRPr>
          </a:p>
        </p:txBody>
      </p:sp>
      <p:sp>
        <p:nvSpPr>
          <p:cNvPr id="3" name="テキスト ボックス 2"/>
          <p:cNvSpPr txBox="1"/>
          <p:nvPr/>
        </p:nvSpPr>
        <p:spPr>
          <a:xfrm>
            <a:off x="158562" y="6536377"/>
            <a:ext cx="7270067"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Calibri"/>
                <a:ea typeface="Meiryo UI" panose="020B0604030504040204" pitchFamily="50" charset="-128"/>
                <a:cs typeface="+mn-cs"/>
              </a:rPr>
              <a:t>* Excluding the reactor buildings of Units 1-3, process main buildings, and High temperature incineration building.</a:t>
            </a:r>
            <a:endParaRPr kumimoji="1" lang="ja-JP" altLang="en-US" sz="1200" b="0" i="0" u="none" strike="noStrike" kern="1200" cap="none" spc="0" normalizeH="0" baseline="0" noProof="0" dirty="0">
              <a:ln>
                <a:noFill/>
              </a:ln>
              <a:solidFill>
                <a:prstClr val="black"/>
              </a:solidFill>
              <a:effectLst/>
              <a:uLnTx/>
              <a:uFillTx/>
              <a:latin typeface="Calibri"/>
              <a:ea typeface="Meiryo UI" panose="020B0604030504040204" pitchFamily="50" charset="-128"/>
              <a:cs typeface="+mn-cs"/>
            </a:endParaRPr>
          </a:p>
        </p:txBody>
      </p:sp>
      <p:sp>
        <p:nvSpPr>
          <p:cNvPr id="32" name="テキスト ボックス 31"/>
          <p:cNvSpPr txBox="1"/>
          <p:nvPr/>
        </p:nvSpPr>
        <p:spPr>
          <a:xfrm>
            <a:off x="6177136" y="2033967"/>
            <a:ext cx="1601657"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Calibri"/>
                <a:ea typeface="Meiryo UI" panose="020B0604030504040204" pitchFamily="50" charset="-128"/>
                <a:cs typeface="Meiryo UI" panose="020B0604030504040204" pitchFamily="50" charset="-128"/>
              </a:rPr>
              <a:t>Roadmap (Sept. 2017)</a:t>
            </a:r>
            <a:endParaRPr kumimoji="1" lang="ja-JP" altLang="en-US" sz="1200" b="1" i="0" u="none" strike="noStrike" kern="1200" cap="none" spc="0" normalizeH="0" baseline="0" noProof="0" dirty="0">
              <a:ln>
                <a:noFill/>
              </a:ln>
              <a:solidFill>
                <a:prstClr val="black"/>
              </a:solidFill>
              <a:effectLst/>
              <a:uLnTx/>
              <a:uFillTx/>
              <a:latin typeface="Calibri"/>
              <a:ea typeface="Meiryo UI" panose="020B0604030504040204" pitchFamily="50" charset="-128"/>
              <a:cs typeface="Meiryo UI" panose="020B0604030504040204" pitchFamily="50" charset="-128"/>
            </a:endParaRPr>
          </a:p>
        </p:txBody>
      </p:sp>
      <p:sp>
        <p:nvSpPr>
          <p:cNvPr id="8" name="正方形/長方形 7"/>
          <p:cNvSpPr/>
          <p:nvPr/>
        </p:nvSpPr>
        <p:spPr>
          <a:xfrm>
            <a:off x="4796983" y="553536"/>
            <a:ext cx="1083019" cy="242978"/>
          </a:xfrm>
          <a:prstGeom prst="rect">
            <a:avLst/>
          </a:prstGeom>
          <a:noFill/>
          <a:ln w="28575" cap="flat" cmpd="sng" algn="ctr">
            <a:solidFill>
              <a:srgbClr val="0000FF"/>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951" b="0" i="0" u="none" strike="noStrike" kern="1200" cap="none" spc="0" normalizeH="0" baseline="0" noProof="0">
              <a:ln>
                <a:noFill/>
              </a:ln>
              <a:solidFill>
                <a:srgbClr val="C0504D"/>
              </a:solidFill>
              <a:effectLst/>
              <a:uLnTx/>
              <a:uFillTx/>
              <a:latin typeface="Calibri"/>
              <a:ea typeface="ＭＳ Ｐゴシック" panose="020B0600070205080204" pitchFamily="50" charset="-128"/>
              <a:cs typeface="+mn-cs"/>
            </a:endParaRPr>
          </a:p>
        </p:txBody>
      </p:sp>
      <p:sp>
        <p:nvSpPr>
          <p:cNvPr id="34" name="テキスト ボックス 33"/>
          <p:cNvSpPr txBox="1"/>
          <p:nvPr/>
        </p:nvSpPr>
        <p:spPr>
          <a:xfrm>
            <a:off x="8894086" y="822197"/>
            <a:ext cx="564578" cy="32592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518" b="1" i="0" u="none" strike="noStrike" kern="1200" cap="none" spc="0" normalizeH="0" baseline="0" noProof="0" dirty="0">
                <a:ln>
                  <a:noFill/>
                </a:ln>
                <a:solidFill>
                  <a:srgbClr val="0000FF"/>
                </a:solidFill>
                <a:effectLst/>
                <a:uLnTx/>
                <a:uFillTx/>
                <a:latin typeface="Calibri"/>
                <a:ea typeface="Meiryo UI" panose="020B0604030504040204" pitchFamily="50" charset="-128"/>
                <a:cs typeface="Meiryo UI" panose="020B0604030504040204" pitchFamily="50" charset="-128"/>
              </a:rPr>
              <a:t>Hold</a:t>
            </a:r>
            <a:endParaRPr kumimoji="1" lang="ja-JP" altLang="en-US" sz="1518" b="1" i="0" u="none" strike="noStrike" kern="1200" cap="none" spc="0" normalizeH="0" baseline="0" noProof="0" dirty="0">
              <a:ln>
                <a:noFill/>
              </a:ln>
              <a:solidFill>
                <a:srgbClr val="0000FF"/>
              </a:solidFill>
              <a:effectLst/>
              <a:uLnTx/>
              <a:uFillTx/>
              <a:latin typeface="Calibri"/>
              <a:ea typeface="Meiryo UI" panose="020B0604030504040204" pitchFamily="50" charset="-128"/>
              <a:cs typeface="Meiryo UI" panose="020B0604030504040204" pitchFamily="50" charset="-128"/>
            </a:endParaRPr>
          </a:p>
        </p:txBody>
      </p:sp>
      <p:sp>
        <p:nvSpPr>
          <p:cNvPr id="37" name="正方形/長方形 36"/>
          <p:cNvSpPr/>
          <p:nvPr/>
        </p:nvSpPr>
        <p:spPr>
          <a:xfrm>
            <a:off x="7946919" y="504328"/>
            <a:ext cx="1819243" cy="385576"/>
          </a:xfrm>
          <a:prstGeom prst="rect">
            <a:avLst/>
          </a:prstGeom>
          <a:noFill/>
          <a:ln w="28575" cap="flat" cmpd="sng" algn="ctr">
            <a:solidFill>
              <a:srgbClr val="0000FF"/>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951" b="0" i="0" u="none" strike="noStrike" kern="1200" cap="none" spc="0" normalizeH="0" baseline="0" noProof="0">
              <a:ln>
                <a:noFill/>
              </a:ln>
              <a:solidFill>
                <a:srgbClr val="C0504D"/>
              </a:solidFill>
              <a:effectLst/>
              <a:uLnTx/>
              <a:uFillTx/>
              <a:latin typeface="Calibri"/>
              <a:ea typeface="ＭＳ Ｐゴシック" panose="020B0600070205080204" pitchFamily="50" charset="-128"/>
              <a:cs typeface="+mn-cs"/>
            </a:endParaRPr>
          </a:p>
        </p:txBody>
      </p:sp>
      <p:sp>
        <p:nvSpPr>
          <p:cNvPr id="38" name="テキスト ボックス 37"/>
          <p:cNvSpPr txBox="1"/>
          <p:nvPr/>
        </p:nvSpPr>
        <p:spPr>
          <a:xfrm>
            <a:off x="5270204" y="749849"/>
            <a:ext cx="564578" cy="32592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518" b="1" i="0" u="none" strike="noStrike" kern="1200" cap="none" spc="0" normalizeH="0" baseline="0" noProof="0" dirty="0">
                <a:ln>
                  <a:noFill/>
                </a:ln>
                <a:solidFill>
                  <a:srgbClr val="0000FF"/>
                </a:solidFill>
                <a:effectLst/>
                <a:uLnTx/>
                <a:uFillTx/>
                <a:latin typeface="Calibri"/>
                <a:ea typeface="Meiryo UI" panose="020B0604030504040204" pitchFamily="50" charset="-128"/>
                <a:cs typeface="Meiryo UI" panose="020B0604030504040204" pitchFamily="50" charset="-128"/>
              </a:rPr>
              <a:t>Hold</a:t>
            </a:r>
            <a:endParaRPr kumimoji="1" lang="ja-JP" altLang="en-US" sz="1518" b="1" i="0" u="none" strike="noStrike" kern="1200" cap="none" spc="0" normalizeH="0" baseline="0" noProof="0" dirty="0">
              <a:ln>
                <a:noFill/>
              </a:ln>
              <a:solidFill>
                <a:srgbClr val="0000FF"/>
              </a:solidFill>
              <a:effectLst/>
              <a:uLnTx/>
              <a:uFillTx/>
              <a:latin typeface="Calibri"/>
              <a:ea typeface="Meiryo UI" panose="020B0604030504040204" pitchFamily="50" charset="-128"/>
              <a:cs typeface="Meiryo UI" panose="020B0604030504040204" pitchFamily="50" charset="-128"/>
            </a:endParaRPr>
          </a:p>
        </p:txBody>
      </p:sp>
      <p:sp>
        <p:nvSpPr>
          <p:cNvPr id="14" name="テキスト ボックス 13"/>
          <p:cNvSpPr txBox="1"/>
          <p:nvPr/>
        </p:nvSpPr>
        <p:spPr>
          <a:xfrm>
            <a:off x="4425880" y="4112436"/>
            <a:ext cx="1824464" cy="630942"/>
          </a:xfrm>
          <a:prstGeom prst="rect">
            <a:avLst/>
          </a:prstGeom>
          <a:noFill/>
          <a:ln>
            <a:noFill/>
          </a:ln>
        </p:spPr>
        <p:style>
          <a:lnRef idx="0">
            <a:scrgbClr r="0" g="0" b="0"/>
          </a:lnRef>
          <a:fillRef idx="0">
            <a:scrgbClr r="0" g="0" b="0"/>
          </a:fillRef>
          <a:effectRef idx="0">
            <a:scrgbClr r="0" g="0" b="0"/>
          </a:effectRef>
          <a:fontRef idx="minor">
            <a:schemeClr val="accent2"/>
          </a:fontRef>
        </p:style>
        <p:txBody>
          <a:bodyPr wrap="square" rtlCol="0">
            <a:spAutoFit/>
          </a:bodyPr>
          <a:lstStyle/>
          <a:p>
            <a:pPr marL="0" marR="0" lvl="0" indent="0" algn="l" defTabSz="914400" rtl="0" eaLnBrk="1" fontAlgn="auto" latinLnBrk="0" hangingPunct="1">
              <a:lnSpc>
                <a:spcPts val="1408"/>
              </a:lnSpc>
              <a:spcBef>
                <a:spcPts val="0"/>
              </a:spcBef>
              <a:spcAft>
                <a:spcPts val="0"/>
              </a:spcAft>
              <a:buClrTx/>
              <a:buSzTx/>
              <a:buFontTx/>
              <a:buNone/>
              <a:tabLst/>
              <a:defRPr/>
            </a:pPr>
            <a:r>
              <a:rPr kumimoji="1" lang="en-US" altLang="ja-JP" sz="1300" b="0" i="0" u="none" strike="noStrike" kern="1200" cap="none" spc="0" normalizeH="0" baseline="0" noProof="0" dirty="0">
                <a:ln>
                  <a:noFill/>
                </a:ln>
                <a:solidFill>
                  <a:srgbClr val="0000FF"/>
                </a:solidFill>
                <a:effectLst/>
                <a:uLnTx/>
                <a:uFillTx/>
                <a:latin typeface="Calibri"/>
                <a:ea typeface="Meiryo UI" panose="020B0604030504040204" pitchFamily="50" charset="-128"/>
                <a:cs typeface="+mn-cs"/>
              </a:rPr>
              <a:t>Methods have changed to ensure safety and prevent dust scattering</a:t>
            </a:r>
            <a:endParaRPr kumimoji="1" lang="ja-JP" altLang="en-US" sz="1300" b="0" i="0" u="none" strike="noStrike" kern="1200" cap="none" spc="0" normalizeH="0" baseline="0" noProof="0" dirty="0">
              <a:ln>
                <a:noFill/>
              </a:ln>
              <a:solidFill>
                <a:srgbClr val="0000FF"/>
              </a:solidFill>
              <a:effectLst/>
              <a:uLnTx/>
              <a:uFillTx/>
              <a:latin typeface="Calibri"/>
              <a:ea typeface="Meiryo UI" panose="020B0604030504040204" pitchFamily="50" charset="-128"/>
              <a:cs typeface="+mn-cs"/>
            </a:endParaRPr>
          </a:p>
        </p:txBody>
      </p:sp>
      <p:sp>
        <p:nvSpPr>
          <p:cNvPr id="40" name="テキスト ボックス 39"/>
          <p:cNvSpPr txBox="1"/>
          <p:nvPr/>
        </p:nvSpPr>
        <p:spPr>
          <a:xfrm>
            <a:off x="4953001" y="2326600"/>
            <a:ext cx="1440160" cy="492443"/>
          </a:xfrm>
          <a:prstGeom prst="rect">
            <a:avLst/>
          </a:prstGeom>
          <a:noFill/>
          <a:ln>
            <a:noFill/>
          </a:ln>
        </p:spPr>
        <p:style>
          <a:lnRef idx="0">
            <a:scrgbClr r="0" g="0" b="0"/>
          </a:lnRef>
          <a:fillRef idx="0">
            <a:scrgbClr r="0" g="0" b="0"/>
          </a:fillRef>
          <a:effectRef idx="0">
            <a:scrgbClr r="0" g="0" b="0"/>
          </a:effectRef>
          <a:fontRef idx="minor">
            <a:schemeClr val="accent2"/>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300" b="0" i="0" u="none" strike="noStrike" kern="1200" cap="none" spc="0" normalizeH="0" baseline="0" noProof="0" dirty="0">
                <a:ln>
                  <a:noFill/>
                </a:ln>
                <a:solidFill>
                  <a:srgbClr val="0000FF"/>
                </a:solidFill>
                <a:effectLst/>
                <a:uLnTx/>
                <a:uFillTx/>
                <a:latin typeface="Calibri"/>
                <a:ea typeface="Meiryo UI" panose="020B0604030504040204" pitchFamily="50" charset="-128"/>
                <a:cs typeface="+mn-cs"/>
              </a:rPr>
              <a:t>Further reduction of generation</a:t>
            </a:r>
            <a:r>
              <a:rPr kumimoji="1" lang="ja-JP" altLang="en-US" sz="1300" b="0" i="0" u="none" strike="noStrike" kern="1200" cap="none" spc="0" normalizeH="0" baseline="0" noProof="0" dirty="0">
                <a:ln>
                  <a:noFill/>
                </a:ln>
                <a:solidFill>
                  <a:srgbClr val="0000FF"/>
                </a:solidFill>
                <a:effectLst/>
                <a:uLnTx/>
                <a:uFillTx/>
                <a:latin typeface="Calibri"/>
                <a:ea typeface="Meiryo UI" panose="020B0604030504040204" pitchFamily="50" charset="-128"/>
                <a:cs typeface="+mn-cs"/>
              </a:rPr>
              <a:t>　</a:t>
            </a:r>
            <a:endParaRPr kumimoji="1" lang="en-US" altLang="ja-JP" sz="1300" b="0" i="0" u="none" strike="noStrike" kern="1200" cap="none" spc="0" normalizeH="0" baseline="0" noProof="0" dirty="0">
              <a:ln>
                <a:noFill/>
              </a:ln>
              <a:solidFill>
                <a:srgbClr val="0000FF"/>
              </a:solidFill>
              <a:effectLst/>
              <a:uLnTx/>
              <a:uFillTx/>
              <a:latin typeface="Calibri"/>
              <a:ea typeface="Meiryo UI" panose="020B0604030504040204" pitchFamily="50" charset="-128"/>
              <a:cs typeface="+mn-cs"/>
            </a:endParaRPr>
          </a:p>
        </p:txBody>
      </p:sp>
      <p:sp>
        <p:nvSpPr>
          <p:cNvPr id="46" name="テキスト ボックス 45"/>
          <p:cNvSpPr txBox="1"/>
          <p:nvPr/>
        </p:nvSpPr>
        <p:spPr>
          <a:xfrm>
            <a:off x="7843569" y="2033968"/>
            <a:ext cx="1321900"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Calibri"/>
                <a:ea typeface="Meiryo UI" panose="020B0604030504040204" pitchFamily="50" charset="-128"/>
                <a:cs typeface="Meiryo UI" panose="020B0604030504040204" pitchFamily="50" charset="-128"/>
              </a:rPr>
              <a:t>Revised Roadmap</a:t>
            </a:r>
            <a:endParaRPr kumimoji="1" lang="ja-JP" altLang="en-US" sz="1200" b="1" i="0" u="none" strike="noStrike" kern="1200" cap="none" spc="0" normalizeH="0" baseline="0" noProof="0" dirty="0">
              <a:ln>
                <a:noFill/>
              </a:ln>
              <a:solidFill>
                <a:prstClr val="black"/>
              </a:solidFill>
              <a:effectLst/>
              <a:uLnTx/>
              <a:uFillTx/>
              <a:latin typeface="Calibri"/>
              <a:ea typeface="Meiryo UI" panose="020B0604030504040204" pitchFamily="50" charset="-128"/>
              <a:cs typeface="Meiryo UI" panose="020B0604030504040204" pitchFamily="50" charset="-128"/>
            </a:endParaRPr>
          </a:p>
        </p:txBody>
      </p:sp>
      <p:sp>
        <p:nvSpPr>
          <p:cNvPr id="10" name="右中かっこ 9"/>
          <p:cNvSpPr/>
          <p:nvPr/>
        </p:nvSpPr>
        <p:spPr>
          <a:xfrm>
            <a:off x="4783746" y="2383479"/>
            <a:ext cx="169254" cy="32400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951"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50" name="右中かっこ 49"/>
          <p:cNvSpPr/>
          <p:nvPr/>
        </p:nvSpPr>
        <p:spPr>
          <a:xfrm>
            <a:off x="4229374" y="4171561"/>
            <a:ext cx="196506" cy="50341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951"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graphicFrame>
        <p:nvGraphicFramePr>
          <p:cNvPr id="39" name="表 38"/>
          <p:cNvGraphicFramePr>
            <a:graphicFrameLocks noGrp="1"/>
          </p:cNvGraphicFramePr>
          <p:nvPr>
            <p:extLst/>
          </p:nvPr>
        </p:nvGraphicFramePr>
        <p:xfrm>
          <a:off x="9165469" y="2342959"/>
          <a:ext cx="704321" cy="4165035"/>
        </p:xfrm>
        <a:graphic>
          <a:graphicData uri="http://schemas.openxmlformats.org/drawingml/2006/table">
            <a:tbl>
              <a:tblPr/>
              <a:tblGrid>
                <a:gridCol w="704321">
                  <a:extLst>
                    <a:ext uri="{9D8B030D-6E8A-4147-A177-3AD203B41FA5}">
                      <a16:colId xmlns:a16="http://schemas.microsoft.com/office/drawing/2014/main" val="647152252"/>
                    </a:ext>
                  </a:extLst>
                </a:gridCol>
              </a:tblGrid>
              <a:tr h="4165035">
                <a:tc>
                  <a:txBody>
                    <a:bodyPr/>
                    <a:lstStyle/>
                    <a:p>
                      <a:endParaRPr kumimoji="1" lang="ja-JP" altLang="en-US" sz="1300" dirty="0">
                        <a:latin typeface="+mn-lt"/>
                      </a:endParaRPr>
                    </a:p>
                  </a:txBody>
                  <a:tcPr marL="99060" marR="99060" marT="49531" marB="49531">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3589486564"/>
                  </a:ext>
                </a:extLst>
              </a:tr>
            </a:tbl>
          </a:graphicData>
        </a:graphic>
      </p:graphicFrame>
    </p:spTree>
    <p:extLst>
      <p:ext uri="{BB962C8B-B14F-4D97-AF65-F5344CB8AC3E}">
        <p14:creationId xmlns:p14="http://schemas.microsoft.com/office/powerpoint/2010/main" val="10310623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20" name="表 4819"/>
          <p:cNvGraphicFramePr>
            <a:graphicFrameLocks noGrp="1"/>
          </p:cNvGraphicFramePr>
          <p:nvPr>
            <p:extLst/>
          </p:nvPr>
        </p:nvGraphicFramePr>
        <p:xfrm>
          <a:off x="74616" y="734176"/>
          <a:ext cx="9772376" cy="3719612"/>
        </p:xfrm>
        <a:graphic>
          <a:graphicData uri="http://schemas.openxmlformats.org/drawingml/2006/table">
            <a:tbl>
              <a:tblPr firstRow="1" bandRow="1">
                <a:tableStyleId>{5940675A-B579-460E-94D1-54222C63F5DA}</a:tableStyleId>
              </a:tblPr>
              <a:tblGrid>
                <a:gridCol w="9772376">
                  <a:extLst>
                    <a:ext uri="{9D8B030D-6E8A-4147-A177-3AD203B41FA5}">
                      <a16:colId xmlns:a16="http://schemas.microsoft.com/office/drawing/2014/main" val="3142510696"/>
                    </a:ext>
                  </a:extLst>
                </a:gridCol>
              </a:tblGrid>
              <a:tr h="3719612">
                <a:tc>
                  <a:txBody>
                    <a:bodyPr/>
                    <a:lstStyle/>
                    <a:p>
                      <a:endParaRPr kumimoji="1" lang="ja-JP" altLang="en-US" sz="1800" dirty="0"/>
                    </a:p>
                  </a:txBody>
                  <a:tcPr/>
                </a:tc>
                <a:extLst>
                  <a:ext uri="{0D108BD9-81ED-4DB2-BD59-A6C34878D82A}">
                    <a16:rowId xmlns:a16="http://schemas.microsoft.com/office/drawing/2014/main" val="2919514030"/>
                  </a:ext>
                </a:extLst>
              </a:tr>
            </a:tbl>
          </a:graphicData>
        </a:graphic>
      </p:graphicFrame>
      <p:sp>
        <p:nvSpPr>
          <p:cNvPr id="4545" name="Rectangle 4068"/>
          <p:cNvSpPr>
            <a:spLocks noChangeArrowheads="1"/>
          </p:cNvSpPr>
          <p:nvPr/>
        </p:nvSpPr>
        <p:spPr bwMode="auto">
          <a:xfrm>
            <a:off x="7311511" y="1163908"/>
            <a:ext cx="1602257" cy="527498"/>
          </a:xfrm>
          <a:prstGeom prst="rect">
            <a:avLst/>
          </a:prstGeom>
          <a:solidFill>
            <a:schemeClr val="accent6">
              <a:lumMod val="20000"/>
              <a:lumOff val="80000"/>
            </a:schemeClr>
          </a:solidFill>
          <a:ln w="3175">
            <a:noFill/>
            <a:miter lim="800000"/>
            <a:headEnd type="none" w="sm" len="sm"/>
            <a:tailEnd type="none" w="sm" len="sm"/>
          </a:ln>
          <a:effectLst/>
        </p:spPr>
        <p:txBody>
          <a:bodyPr wrap="none" anchor="ct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grpSp>
        <p:nvGrpSpPr>
          <p:cNvPr id="2413" name="グループ化 4369"/>
          <p:cNvGrpSpPr>
            <a:grpSpLocks/>
          </p:cNvGrpSpPr>
          <p:nvPr/>
        </p:nvGrpSpPr>
        <p:grpSpPr bwMode="auto">
          <a:xfrm>
            <a:off x="449130" y="1824918"/>
            <a:ext cx="2565401" cy="2339975"/>
            <a:chOff x="1031875" y="768350"/>
            <a:chExt cx="2565400" cy="2339975"/>
          </a:xfrm>
        </p:grpSpPr>
        <p:grpSp>
          <p:nvGrpSpPr>
            <p:cNvPr id="2414" name="グループ化 4370"/>
            <p:cNvGrpSpPr>
              <a:grpSpLocks/>
            </p:cNvGrpSpPr>
            <p:nvPr/>
          </p:nvGrpSpPr>
          <p:grpSpPr bwMode="auto">
            <a:xfrm>
              <a:off x="2421584" y="2735263"/>
              <a:ext cx="300037" cy="312737"/>
              <a:chOff x="1226873" y="3283638"/>
              <a:chExt cx="300037" cy="312737"/>
            </a:xfrm>
          </p:grpSpPr>
          <p:sp>
            <p:nvSpPr>
              <p:cNvPr id="4433" name="円/楕円 4774"/>
              <p:cNvSpPr>
                <a:spLocks noChangeArrowheads="1"/>
              </p:cNvSpPr>
              <p:nvPr/>
            </p:nvSpPr>
            <p:spPr bwMode="auto">
              <a:xfrm>
                <a:off x="1226873" y="3302688"/>
                <a:ext cx="300037" cy="293687"/>
              </a:xfrm>
              <a:prstGeom prst="ellipse">
                <a:avLst/>
              </a:prstGeom>
              <a:solidFill>
                <a:srgbClr val="3333CC"/>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defTabSz="1279525">
                  <a:defRPr kumimoji="1" sz="1100">
                    <a:solidFill>
                      <a:srgbClr val="FF0000"/>
                    </a:solidFill>
                    <a:latin typeface="Arial" panose="020B0604020202020204" pitchFamily="34" charset="0"/>
                    <a:ea typeface="ＭＳ ゴシック" panose="020B0609070205080204" pitchFamily="49" charset="-128"/>
                  </a:defRPr>
                </a:lvl1pPr>
                <a:lvl2pPr marL="742950" indent="-285750" defTabSz="1279525">
                  <a:defRPr kumimoji="1" sz="1100">
                    <a:solidFill>
                      <a:srgbClr val="FF0000"/>
                    </a:solidFill>
                    <a:latin typeface="Arial" panose="020B0604020202020204" pitchFamily="34" charset="0"/>
                    <a:ea typeface="ＭＳ ゴシック" panose="020B0609070205080204" pitchFamily="49" charset="-128"/>
                  </a:defRPr>
                </a:lvl2pPr>
                <a:lvl3pPr marL="1143000" indent="-228600" defTabSz="1279525">
                  <a:defRPr kumimoji="1" sz="1100">
                    <a:solidFill>
                      <a:srgbClr val="FF0000"/>
                    </a:solidFill>
                    <a:latin typeface="Arial" panose="020B0604020202020204" pitchFamily="34" charset="0"/>
                    <a:ea typeface="ＭＳ ゴシック" panose="020B0609070205080204" pitchFamily="49" charset="-128"/>
                  </a:defRPr>
                </a:lvl3pPr>
                <a:lvl4pPr marL="1600200" indent="-228600" defTabSz="1279525">
                  <a:defRPr kumimoji="1" sz="1100">
                    <a:solidFill>
                      <a:srgbClr val="FF0000"/>
                    </a:solidFill>
                    <a:latin typeface="Arial" panose="020B0604020202020204" pitchFamily="34" charset="0"/>
                    <a:ea typeface="ＭＳ ゴシック" panose="020B0609070205080204" pitchFamily="49" charset="-128"/>
                  </a:defRPr>
                </a:lvl4pPr>
                <a:lvl5pPr marL="2057400" indent="-228600" defTabSz="1279525">
                  <a:defRPr kumimoji="1" sz="1100">
                    <a:solidFill>
                      <a:srgbClr val="FF0000"/>
                    </a:solidFill>
                    <a:latin typeface="Arial" panose="020B0604020202020204" pitchFamily="34" charset="0"/>
                    <a:ea typeface="ＭＳ ゴシック" panose="020B0609070205080204" pitchFamily="49" charset="-128"/>
                  </a:defRPr>
                </a:lvl5pPr>
                <a:lvl6pPr marL="2514600" indent="-228600" defTabSz="1279525" eaLnBrk="0" fontAlgn="base" hangingPunct="0">
                  <a:spcBef>
                    <a:spcPct val="0"/>
                  </a:spcBef>
                  <a:spcAft>
                    <a:spcPct val="0"/>
                  </a:spcAft>
                  <a:defRPr kumimoji="1" sz="1100">
                    <a:solidFill>
                      <a:srgbClr val="FF0000"/>
                    </a:solidFill>
                    <a:latin typeface="Arial" panose="020B0604020202020204" pitchFamily="34" charset="0"/>
                    <a:ea typeface="ＭＳ ゴシック" panose="020B0609070205080204" pitchFamily="49" charset="-128"/>
                  </a:defRPr>
                </a:lvl6pPr>
                <a:lvl7pPr marL="2971800" indent="-228600" defTabSz="1279525" eaLnBrk="0" fontAlgn="base" hangingPunct="0">
                  <a:spcBef>
                    <a:spcPct val="0"/>
                  </a:spcBef>
                  <a:spcAft>
                    <a:spcPct val="0"/>
                  </a:spcAft>
                  <a:defRPr kumimoji="1" sz="1100">
                    <a:solidFill>
                      <a:srgbClr val="FF0000"/>
                    </a:solidFill>
                    <a:latin typeface="Arial" panose="020B0604020202020204" pitchFamily="34" charset="0"/>
                    <a:ea typeface="ＭＳ ゴシック" panose="020B0609070205080204" pitchFamily="49" charset="-128"/>
                  </a:defRPr>
                </a:lvl7pPr>
                <a:lvl8pPr marL="3429000" indent="-228600" defTabSz="1279525" eaLnBrk="0" fontAlgn="base" hangingPunct="0">
                  <a:spcBef>
                    <a:spcPct val="0"/>
                  </a:spcBef>
                  <a:spcAft>
                    <a:spcPct val="0"/>
                  </a:spcAft>
                  <a:defRPr kumimoji="1" sz="1100">
                    <a:solidFill>
                      <a:srgbClr val="FF0000"/>
                    </a:solidFill>
                    <a:latin typeface="Arial" panose="020B0604020202020204" pitchFamily="34" charset="0"/>
                    <a:ea typeface="ＭＳ ゴシック" panose="020B0609070205080204" pitchFamily="49" charset="-128"/>
                  </a:defRPr>
                </a:lvl8pPr>
                <a:lvl9pPr marL="3886200" indent="-228600" defTabSz="1279525" eaLnBrk="0" fontAlgn="base" hangingPunct="0">
                  <a:spcBef>
                    <a:spcPct val="0"/>
                  </a:spcBef>
                  <a:spcAft>
                    <a:spcPct val="0"/>
                  </a:spcAft>
                  <a:defRPr kumimoji="1" sz="1100">
                    <a:solidFill>
                      <a:srgbClr val="FF0000"/>
                    </a:solidFill>
                    <a:latin typeface="Arial" panose="020B0604020202020204" pitchFamily="34" charset="0"/>
                    <a:ea typeface="ＭＳ ゴシック" panose="020B0609070205080204" pitchFamily="49" charset="-128"/>
                  </a:defRPr>
                </a:lvl9pPr>
              </a:lstStyle>
              <a:p>
                <a:pPr defTabSz="1279550" fontAlgn="base">
                  <a:spcBef>
                    <a:spcPct val="0"/>
                  </a:spcBef>
                  <a:spcAft>
                    <a:spcPct val="0"/>
                  </a:spcAft>
                  <a:defRPr/>
                </a:pPr>
                <a:endParaRPr lang="ja-JP" altLang="en-US" sz="2500" kern="0">
                  <a:solidFill>
                    <a:srgbClr val="000000"/>
                  </a:solidFill>
                  <a:ea typeface="ＭＳ Ｐゴシック" panose="020B0600070205080204" pitchFamily="50" charset="-128"/>
                </a:endParaRPr>
              </a:p>
            </p:txBody>
          </p:sp>
          <p:sp>
            <p:nvSpPr>
              <p:cNvPr id="4434" name="正方形/長方形 6478"/>
              <p:cNvSpPr>
                <a:spLocks noChangeArrowheads="1"/>
              </p:cNvSpPr>
              <p:nvPr/>
            </p:nvSpPr>
            <p:spPr bwMode="auto">
              <a:xfrm>
                <a:off x="1281932" y="3283638"/>
                <a:ext cx="189920" cy="45719"/>
              </a:xfrm>
              <a:prstGeom prst="rect">
                <a:avLst/>
              </a:prstGeom>
              <a:solidFill>
                <a:srgbClr val="FFFFEB"/>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defTabSz="1279525">
                  <a:defRPr kumimoji="1" sz="1100">
                    <a:solidFill>
                      <a:srgbClr val="FF0000"/>
                    </a:solidFill>
                    <a:latin typeface="Arial" panose="020B0604020202020204" pitchFamily="34" charset="0"/>
                    <a:ea typeface="ＭＳ ゴシック" panose="020B0609070205080204" pitchFamily="49" charset="-128"/>
                  </a:defRPr>
                </a:lvl1pPr>
                <a:lvl2pPr marL="742950" indent="-285750" defTabSz="1279525">
                  <a:defRPr kumimoji="1" sz="1100">
                    <a:solidFill>
                      <a:srgbClr val="FF0000"/>
                    </a:solidFill>
                    <a:latin typeface="Arial" panose="020B0604020202020204" pitchFamily="34" charset="0"/>
                    <a:ea typeface="ＭＳ ゴシック" panose="020B0609070205080204" pitchFamily="49" charset="-128"/>
                  </a:defRPr>
                </a:lvl2pPr>
                <a:lvl3pPr marL="1143000" indent="-228600" defTabSz="1279525">
                  <a:defRPr kumimoji="1" sz="1100">
                    <a:solidFill>
                      <a:srgbClr val="FF0000"/>
                    </a:solidFill>
                    <a:latin typeface="Arial" panose="020B0604020202020204" pitchFamily="34" charset="0"/>
                    <a:ea typeface="ＭＳ ゴシック" panose="020B0609070205080204" pitchFamily="49" charset="-128"/>
                  </a:defRPr>
                </a:lvl3pPr>
                <a:lvl4pPr marL="1600200" indent="-228600" defTabSz="1279525">
                  <a:defRPr kumimoji="1" sz="1100">
                    <a:solidFill>
                      <a:srgbClr val="FF0000"/>
                    </a:solidFill>
                    <a:latin typeface="Arial" panose="020B0604020202020204" pitchFamily="34" charset="0"/>
                    <a:ea typeface="ＭＳ ゴシック" panose="020B0609070205080204" pitchFamily="49" charset="-128"/>
                  </a:defRPr>
                </a:lvl4pPr>
                <a:lvl5pPr marL="2057400" indent="-228600" defTabSz="1279525">
                  <a:defRPr kumimoji="1" sz="1100">
                    <a:solidFill>
                      <a:srgbClr val="FF0000"/>
                    </a:solidFill>
                    <a:latin typeface="Arial" panose="020B0604020202020204" pitchFamily="34" charset="0"/>
                    <a:ea typeface="ＭＳ ゴシック" panose="020B0609070205080204" pitchFamily="49" charset="-128"/>
                  </a:defRPr>
                </a:lvl5pPr>
                <a:lvl6pPr marL="2514600" indent="-228600" defTabSz="1279525" eaLnBrk="0" fontAlgn="base" hangingPunct="0">
                  <a:spcBef>
                    <a:spcPct val="0"/>
                  </a:spcBef>
                  <a:spcAft>
                    <a:spcPct val="0"/>
                  </a:spcAft>
                  <a:defRPr kumimoji="1" sz="1100">
                    <a:solidFill>
                      <a:srgbClr val="FF0000"/>
                    </a:solidFill>
                    <a:latin typeface="Arial" panose="020B0604020202020204" pitchFamily="34" charset="0"/>
                    <a:ea typeface="ＭＳ ゴシック" panose="020B0609070205080204" pitchFamily="49" charset="-128"/>
                  </a:defRPr>
                </a:lvl6pPr>
                <a:lvl7pPr marL="2971800" indent="-228600" defTabSz="1279525" eaLnBrk="0" fontAlgn="base" hangingPunct="0">
                  <a:spcBef>
                    <a:spcPct val="0"/>
                  </a:spcBef>
                  <a:spcAft>
                    <a:spcPct val="0"/>
                  </a:spcAft>
                  <a:defRPr kumimoji="1" sz="1100">
                    <a:solidFill>
                      <a:srgbClr val="FF0000"/>
                    </a:solidFill>
                    <a:latin typeface="Arial" panose="020B0604020202020204" pitchFamily="34" charset="0"/>
                    <a:ea typeface="ＭＳ ゴシック" panose="020B0609070205080204" pitchFamily="49" charset="-128"/>
                  </a:defRPr>
                </a:lvl7pPr>
                <a:lvl8pPr marL="3429000" indent="-228600" defTabSz="1279525" eaLnBrk="0" fontAlgn="base" hangingPunct="0">
                  <a:spcBef>
                    <a:spcPct val="0"/>
                  </a:spcBef>
                  <a:spcAft>
                    <a:spcPct val="0"/>
                  </a:spcAft>
                  <a:defRPr kumimoji="1" sz="1100">
                    <a:solidFill>
                      <a:srgbClr val="FF0000"/>
                    </a:solidFill>
                    <a:latin typeface="Arial" panose="020B0604020202020204" pitchFamily="34" charset="0"/>
                    <a:ea typeface="ＭＳ ゴシック" panose="020B0609070205080204" pitchFamily="49" charset="-128"/>
                  </a:defRPr>
                </a:lvl8pPr>
                <a:lvl9pPr marL="3886200" indent="-228600" defTabSz="1279525" eaLnBrk="0" fontAlgn="base" hangingPunct="0">
                  <a:spcBef>
                    <a:spcPct val="0"/>
                  </a:spcBef>
                  <a:spcAft>
                    <a:spcPct val="0"/>
                  </a:spcAft>
                  <a:defRPr kumimoji="1" sz="1100">
                    <a:solidFill>
                      <a:srgbClr val="FF0000"/>
                    </a:solidFill>
                    <a:latin typeface="Arial" panose="020B0604020202020204" pitchFamily="34" charset="0"/>
                    <a:ea typeface="ＭＳ ゴシック" panose="020B0609070205080204" pitchFamily="49" charset="-128"/>
                  </a:defRPr>
                </a:lvl9pPr>
              </a:lstStyle>
              <a:p>
                <a:pPr defTabSz="1279550" fontAlgn="base">
                  <a:spcBef>
                    <a:spcPct val="0"/>
                  </a:spcBef>
                  <a:spcAft>
                    <a:spcPct val="0"/>
                  </a:spcAft>
                  <a:defRPr/>
                </a:pPr>
                <a:endParaRPr lang="ja-JP" altLang="en-US" sz="2500" kern="0">
                  <a:solidFill>
                    <a:srgbClr val="000000"/>
                  </a:solidFill>
                  <a:ea typeface="ＭＳ Ｐゴシック" panose="020B0600070205080204" pitchFamily="50" charset="-128"/>
                </a:endParaRPr>
              </a:p>
            </p:txBody>
          </p:sp>
        </p:grpSp>
        <p:grpSp>
          <p:nvGrpSpPr>
            <p:cNvPr id="2415" name="グループ化 4371"/>
            <p:cNvGrpSpPr>
              <a:grpSpLocks/>
            </p:cNvGrpSpPr>
            <p:nvPr/>
          </p:nvGrpSpPr>
          <p:grpSpPr bwMode="auto">
            <a:xfrm>
              <a:off x="1338594" y="2742301"/>
              <a:ext cx="300037" cy="312737"/>
              <a:chOff x="1226873" y="3283638"/>
              <a:chExt cx="300037" cy="312737"/>
            </a:xfrm>
          </p:grpSpPr>
          <p:sp>
            <p:nvSpPr>
              <p:cNvPr id="4431" name="円/楕円 4774"/>
              <p:cNvSpPr>
                <a:spLocks noChangeArrowheads="1"/>
              </p:cNvSpPr>
              <p:nvPr/>
            </p:nvSpPr>
            <p:spPr bwMode="auto">
              <a:xfrm>
                <a:off x="1226873" y="3302688"/>
                <a:ext cx="300037" cy="293687"/>
              </a:xfrm>
              <a:prstGeom prst="ellipse">
                <a:avLst/>
              </a:prstGeom>
              <a:solidFill>
                <a:srgbClr val="3333CC"/>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defTabSz="1279525">
                  <a:defRPr kumimoji="1" sz="1100">
                    <a:solidFill>
                      <a:srgbClr val="FF0000"/>
                    </a:solidFill>
                    <a:latin typeface="Arial" panose="020B0604020202020204" pitchFamily="34" charset="0"/>
                    <a:ea typeface="ＭＳ ゴシック" panose="020B0609070205080204" pitchFamily="49" charset="-128"/>
                  </a:defRPr>
                </a:lvl1pPr>
                <a:lvl2pPr marL="742950" indent="-285750" defTabSz="1279525">
                  <a:defRPr kumimoji="1" sz="1100">
                    <a:solidFill>
                      <a:srgbClr val="FF0000"/>
                    </a:solidFill>
                    <a:latin typeface="Arial" panose="020B0604020202020204" pitchFamily="34" charset="0"/>
                    <a:ea typeface="ＭＳ ゴシック" panose="020B0609070205080204" pitchFamily="49" charset="-128"/>
                  </a:defRPr>
                </a:lvl2pPr>
                <a:lvl3pPr marL="1143000" indent="-228600" defTabSz="1279525">
                  <a:defRPr kumimoji="1" sz="1100">
                    <a:solidFill>
                      <a:srgbClr val="FF0000"/>
                    </a:solidFill>
                    <a:latin typeface="Arial" panose="020B0604020202020204" pitchFamily="34" charset="0"/>
                    <a:ea typeface="ＭＳ ゴシック" panose="020B0609070205080204" pitchFamily="49" charset="-128"/>
                  </a:defRPr>
                </a:lvl3pPr>
                <a:lvl4pPr marL="1600200" indent="-228600" defTabSz="1279525">
                  <a:defRPr kumimoji="1" sz="1100">
                    <a:solidFill>
                      <a:srgbClr val="FF0000"/>
                    </a:solidFill>
                    <a:latin typeface="Arial" panose="020B0604020202020204" pitchFamily="34" charset="0"/>
                    <a:ea typeface="ＭＳ ゴシック" panose="020B0609070205080204" pitchFamily="49" charset="-128"/>
                  </a:defRPr>
                </a:lvl4pPr>
                <a:lvl5pPr marL="2057400" indent="-228600" defTabSz="1279525">
                  <a:defRPr kumimoji="1" sz="1100">
                    <a:solidFill>
                      <a:srgbClr val="FF0000"/>
                    </a:solidFill>
                    <a:latin typeface="Arial" panose="020B0604020202020204" pitchFamily="34" charset="0"/>
                    <a:ea typeface="ＭＳ ゴシック" panose="020B0609070205080204" pitchFamily="49" charset="-128"/>
                  </a:defRPr>
                </a:lvl5pPr>
                <a:lvl6pPr marL="2514600" indent="-228600" defTabSz="1279525" eaLnBrk="0" fontAlgn="base" hangingPunct="0">
                  <a:spcBef>
                    <a:spcPct val="0"/>
                  </a:spcBef>
                  <a:spcAft>
                    <a:spcPct val="0"/>
                  </a:spcAft>
                  <a:defRPr kumimoji="1" sz="1100">
                    <a:solidFill>
                      <a:srgbClr val="FF0000"/>
                    </a:solidFill>
                    <a:latin typeface="Arial" panose="020B0604020202020204" pitchFamily="34" charset="0"/>
                    <a:ea typeface="ＭＳ ゴシック" panose="020B0609070205080204" pitchFamily="49" charset="-128"/>
                  </a:defRPr>
                </a:lvl6pPr>
                <a:lvl7pPr marL="2971800" indent="-228600" defTabSz="1279525" eaLnBrk="0" fontAlgn="base" hangingPunct="0">
                  <a:spcBef>
                    <a:spcPct val="0"/>
                  </a:spcBef>
                  <a:spcAft>
                    <a:spcPct val="0"/>
                  </a:spcAft>
                  <a:defRPr kumimoji="1" sz="1100">
                    <a:solidFill>
                      <a:srgbClr val="FF0000"/>
                    </a:solidFill>
                    <a:latin typeface="Arial" panose="020B0604020202020204" pitchFamily="34" charset="0"/>
                    <a:ea typeface="ＭＳ ゴシック" panose="020B0609070205080204" pitchFamily="49" charset="-128"/>
                  </a:defRPr>
                </a:lvl7pPr>
                <a:lvl8pPr marL="3429000" indent="-228600" defTabSz="1279525" eaLnBrk="0" fontAlgn="base" hangingPunct="0">
                  <a:spcBef>
                    <a:spcPct val="0"/>
                  </a:spcBef>
                  <a:spcAft>
                    <a:spcPct val="0"/>
                  </a:spcAft>
                  <a:defRPr kumimoji="1" sz="1100">
                    <a:solidFill>
                      <a:srgbClr val="FF0000"/>
                    </a:solidFill>
                    <a:latin typeface="Arial" panose="020B0604020202020204" pitchFamily="34" charset="0"/>
                    <a:ea typeface="ＭＳ ゴシック" panose="020B0609070205080204" pitchFamily="49" charset="-128"/>
                  </a:defRPr>
                </a:lvl8pPr>
                <a:lvl9pPr marL="3886200" indent="-228600" defTabSz="1279525" eaLnBrk="0" fontAlgn="base" hangingPunct="0">
                  <a:spcBef>
                    <a:spcPct val="0"/>
                  </a:spcBef>
                  <a:spcAft>
                    <a:spcPct val="0"/>
                  </a:spcAft>
                  <a:defRPr kumimoji="1" sz="1100">
                    <a:solidFill>
                      <a:srgbClr val="FF0000"/>
                    </a:solidFill>
                    <a:latin typeface="Arial" panose="020B0604020202020204" pitchFamily="34" charset="0"/>
                    <a:ea typeface="ＭＳ ゴシック" panose="020B0609070205080204" pitchFamily="49" charset="-128"/>
                  </a:defRPr>
                </a:lvl9pPr>
              </a:lstStyle>
              <a:p>
                <a:pPr defTabSz="1279550" fontAlgn="base">
                  <a:spcBef>
                    <a:spcPct val="0"/>
                  </a:spcBef>
                  <a:spcAft>
                    <a:spcPct val="0"/>
                  </a:spcAft>
                  <a:defRPr/>
                </a:pPr>
                <a:endParaRPr lang="ja-JP" altLang="en-US" sz="2500" kern="0">
                  <a:solidFill>
                    <a:srgbClr val="000000"/>
                  </a:solidFill>
                  <a:ea typeface="ＭＳ Ｐゴシック" panose="020B0600070205080204" pitchFamily="50" charset="-128"/>
                </a:endParaRPr>
              </a:p>
            </p:txBody>
          </p:sp>
          <p:sp>
            <p:nvSpPr>
              <p:cNvPr id="4432" name="正方形/長方形 6476"/>
              <p:cNvSpPr>
                <a:spLocks noChangeArrowheads="1"/>
              </p:cNvSpPr>
              <p:nvPr/>
            </p:nvSpPr>
            <p:spPr bwMode="auto">
              <a:xfrm>
                <a:off x="1281932" y="3283638"/>
                <a:ext cx="189920" cy="45719"/>
              </a:xfrm>
              <a:prstGeom prst="rect">
                <a:avLst/>
              </a:prstGeom>
              <a:solidFill>
                <a:srgbClr val="FFFFEB"/>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defTabSz="1279525">
                  <a:defRPr kumimoji="1" sz="1100">
                    <a:solidFill>
                      <a:srgbClr val="FF0000"/>
                    </a:solidFill>
                    <a:latin typeface="Arial" panose="020B0604020202020204" pitchFamily="34" charset="0"/>
                    <a:ea typeface="ＭＳ ゴシック" panose="020B0609070205080204" pitchFamily="49" charset="-128"/>
                  </a:defRPr>
                </a:lvl1pPr>
                <a:lvl2pPr marL="742950" indent="-285750" defTabSz="1279525">
                  <a:defRPr kumimoji="1" sz="1100">
                    <a:solidFill>
                      <a:srgbClr val="FF0000"/>
                    </a:solidFill>
                    <a:latin typeface="Arial" panose="020B0604020202020204" pitchFamily="34" charset="0"/>
                    <a:ea typeface="ＭＳ ゴシック" panose="020B0609070205080204" pitchFamily="49" charset="-128"/>
                  </a:defRPr>
                </a:lvl2pPr>
                <a:lvl3pPr marL="1143000" indent="-228600" defTabSz="1279525">
                  <a:defRPr kumimoji="1" sz="1100">
                    <a:solidFill>
                      <a:srgbClr val="FF0000"/>
                    </a:solidFill>
                    <a:latin typeface="Arial" panose="020B0604020202020204" pitchFamily="34" charset="0"/>
                    <a:ea typeface="ＭＳ ゴシック" panose="020B0609070205080204" pitchFamily="49" charset="-128"/>
                  </a:defRPr>
                </a:lvl3pPr>
                <a:lvl4pPr marL="1600200" indent="-228600" defTabSz="1279525">
                  <a:defRPr kumimoji="1" sz="1100">
                    <a:solidFill>
                      <a:srgbClr val="FF0000"/>
                    </a:solidFill>
                    <a:latin typeface="Arial" panose="020B0604020202020204" pitchFamily="34" charset="0"/>
                    <a:ea typeface="ＭＳ ゴシック" panose="020B0609070205080204" pitchFamily="49" charset="-128"/>
                  </a:defRPr>
                </a:lvl4pPr>
                <a:lvl5pPr marL="2057400" indent="-228600" defTabSz="1279525">
                  <a:defRPr kumimoji="1" sz="1100">
                    <a:solidFill>
                      <a:srgbClr val="FF0000"/>
                    </a:solidFill>
                    <a:latin typeface="Arial" panose="020B0604020202020204" pitchFamily="34" charset="0"/>
                    <a:ea typeface="ＭＳ ゴシック" panose="020B0609070205080204" pitchFamily="49" charset="-128"/>
                  </a:defRPr>
                </a:lvl5pPr>
                <a:lvl6pPr marL="2514600" indent="-228600" defTabSz="1279525" eaLnBrk="0" fontAlgn="base" hangingPunct="0">
                  <a:spcBef>
                    <a:spcPct val="0"/>
                  </a:spcBef>
                  <a:spcAft>
                    <a:spcPct val="0"/>
                  </a:spcAft>
                  <a:defRPr kumimoji="1" sz="1100">
                    <a:solidFill>
                      <a:srgbClr val="FF0000"/>
                    </a:solidFill>
                    <a:latin typeface="Arial" panose="020B0604020202020204" pitchFamily="34" charset="0"/>
                    <a:ea typeface="ＭＳ ゴシック" panose="020B0609070205080204" pitchFamily="49" charset="-128"/>
                  </a:defRPr>
                </a:lvl6pPr>
                <a:lvl7pPr marL="2971800" indent="-228600" defTabSz="1279525" eaLnBrk="0" fontAlgn="base" hangingPunct="0">
                  <a:spcBef>
                    <a:spcPct val="0"/>
                  </a:spcBef>
                  <a:spcAft>
                    <a:spcPct val="0"/>
                  </a:spcAft>
                  <a:defRPr kumimoji="1" sz="1100">
                    <a:solidFill>
                      <a:srgbClr val="FF0000"/>
                    </a:solidFill>
                    <a:latin typeface="Arial" panose="020B0604020202020204" pitchFamily="34" charset="0"/>
                    <a:ea typeface="ＭＳ ゴシック" panose="020B0609070205080204" pitchFamily="49" charset="-128"/>
                  </a:defRPr>
                </a:lvl7pPr>
                <a:lvl8pPr marL="3429000" indent="-228600" defTabSz="1279525" eaLnBrk="0" fontAlgn="base" hangingPunct="0">
                  <a:spcBef>
                    <a:spcPct val="0"/>
                  </a:spcBef>
                  <a:spcAft>
                    <a:spcPct val="0"/>
                  </a:spcAft>
                  <a:defRPr kumimoji="1" sz="1100">
                    <a:solidFill>
                      <a:srgbClr val="FF0000"/>
                    </a:solidFill>
                    <a:latin typeface="Arial" panose="020B0604020202020204" pitchFamily="34" charset="0"/>
                    <a:ea typeface="ＭＳ ゴシック" panose="020B0609070205080204" pitchFamily="49" charset="-128"/>
                  </a:defRPr>
                </a:lvl8pPr>
                <a:lvl9pPr marL="3886200" indent="-228600" defTabSz="1279525" eaLnBrk="0" fontAlgn="base" hangingPunct="0">
                  <a:spcBef>
                    <a:spcPct val="0"/>
                  </a:spcBef>
                  <a:spcAft>
                    <a:spcPct val="0"/>
                  </a:spcAft>
                  <a:defRPr kumimoji="1" sz="1100">
                    <a:solidFill>
                      <a:srgbClr val="FF0000"/>
                    </a:solidFill>
                    <a:latin typeface="Arial" panose="020B0604020202020204" pitchFamily="34" charset="0"/>
                    <a:ea typeface="ＭＳ ゴシック" panose="020B0609070205080204" pitchFamily="49" charset="-128"/>
                  </a:defRPr>
                </a:lvl9pPr>
              </a:lstStyle>
              <a:p>
                <a:pPr defTabSz="1279550" fontAlgn="base">
                  <a:spcBef>
                    <a:spcPct val="0"/>
                  </a:spcBef>
                  <a:spcAft>
                    <a:spcPct val="0"/>
                  </a:spcAft>
                  <a:defRPr/>
                </a:pPr>
                <a:endParaRPr lang="ja-JP" altLang="en-US" sz="2500" kern="0">
                  <a:solidFill>
                    <a:srgbClr val="000000"/>
                  </a:solidFill>
                  <a:ea typeface="ＭＳ Ｐゴシック" panose="020B0600070205080204" pitchFamily="50" charset="-128"/>
                </a:endParaRPr>
              </a:p>
            </p:txBody>
          </p:sp>
        </p:grpSp>
        <p:sp>
          <p:nvSpPr>
            <p:cNvPr id="2416" name="斜め縞 2284"/>
            <p:cNvSpPr>
              <a:spLocks/>
            </p:cNvSpPr>
            <p:nvPr/>
          </p:nvSpPr>
          <p:spPr bwMode="auto">
            <a:xfrm rot="-8013640">
              <a:off x="1767600" y="2428833"/>
              <a:ext cx="528637" cy="547687"/>
            </a:xfrm>
            <a:custGeom>
              <a:avLst/>
              <a:gdLst>
                <a:gd name="T0" fmla="*/ 0 w 528197"/>
                <a:gd name="T1" fmla="*/ 348681 h 548179"/>
                <a:gd name="T2" fmla="*/ 560272 w 528197"/>
                <a:gd name="T3" fmla="*/ 0 h 548179"/>
                <a:gd name="T4" fmla="*/ 689927 w 528197"/>
                <a:gd name="T5" fmla="*/ 4907 h 548179"/>
                <a:gd name="T6" fmla="*/ 23911 w 528197"/>
                <a:gd name="T7" fmla="*/ 410754 h 548179"/>
                <a:gd name="T8" fmla="*/ 0 w 528197"/>
                <a:gd name="T9" fmla="*/ 348681 h 5481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8197" h="548179">
                  <a:moveTo>
                    <a:pt x="0" y="465346"/>
                  </a:moveTo>
                  <a:lnTo>
                    <a:pt x="428937" y="0"/>
                  </a:lnTo>
                  <a:lnTo>
                    <a:pt x="528197" y="6561"/>
                  </a:lnTo>
                  <a:lnTo>
                    <a:pt x="18306" y="548179"/>
                  </a:lnTo>
                  <a:lnTo>
                    <a:pt x="0" y="465346"/>
                  </a:lnTo>
                  <a:close/>
                </a:path>
              </a:pathLst>
            </a:custGeom>
            <a:solidFill>
              <a:srgbClr val="3333CC"/>
            </a:solidFill>
            <a:ln w="9525" cap="flat" cmpd="sng" algn="ctr">
              <a:solidFill>
                <a:srgbClr val="3333CC"/>
              </a:solidFill>
              <a:prstDash val="solid"/>
              <a:round/>
              <a:headEnd type="none" w="med" len="med"/>
              <a:tailEnd type="none" w="med" len="med"/>
            </a:ln>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417" name="正方形/長方形 2273"/>
            <p:cNvSpPr>
              <a:spLocks noChangeArrowheads="1"/>
            </p:cNvSpPr>
            <p:nvPr/>
          </p:nvSpPr>
          <p:spPr bwMode="auto">
            <a:xfrm>
              <a:off x="2330450" y="2981326"/>
              <a:ext cx="439738" cy="96837"/>
            </a:xfrm>
            <a:prstGeom prst="rect">
              <a:avLst/>
            </a:prstGeom>
            <a:solidFill>
              <a:srgbClr val="3333CC"/>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defTabSz="1279525">
                <a:defRPr kumimoji="1" sz="1100">
                  <a:solidFill>
                    <a:srgbClr val="FF0000"/>
                  </a:solidFill>
                  <a:latin typeface="Arial" panose="020B0604020202020204" pitchFamily="34" charset="0"/>
                  <a:ea typeface="ＭＳ ゴシック" panose="020B0609070205080204" pitchFamily="49" charset="-128"/>
                </a:defRPr>
              </a:lvl1pPr>
              <a:lvl2pPr marL="742950" indent="-285750" defTabSz="1279525">
                <a:defRPr kumimoji="1" sz="1100">
                  <a:solidFill>
                    <a:srgbClr val="FF0000"/>
                  </a:solidFill>
                  <a:latin typeface="Arial" panose="020B0604020202020204" pitchFamily="34" charset="0"/>
                  <a:ea typeface="ＭＳ ゴシック" panose="020B0609070205080204" pitchFamily="49" charset="-128"/>
                </a:defRPr>
              </a:lvl2pPr>
              <a:lvl3pPr marL="1143000" indent="-228600" defTabSz="1279525">
                <a:defRPr kumimoji="1" sz="1100">
                  <a:solidFill>
                    <a:srgbClr val="FF0000"/>
                  </a:solidFill>
                  <a:latin typeface="Arial" panose="020B0604020202020204" pitchFamily="34" charset="0"/>
                  <a:ea typeface="ＭＳ ゴシック" panose="020B0609070205080204" pitchFamily="49" charset="-128"/>
                </a:defRPr>
              </a:lvl3pPr>
              <a:lvl4pPr marL="1600200" indent="-228600" defTabSz="1279525">
                <a:defRPr kumimoji="1" sz="1100">
                  <a:solidFill>
                    <a:srgbClr val="FF0000"/>
                  </a:solidFill>
                  <a:latin typeface="Arial" panose="020B0604020202020204" pitchFamily="34" charset="0"/>
                  <a:ea typeface="ＭＳ ゴシック" panose="020B0609070205080204" pitchFamily="49" charset="-128"/>
                </a:defRPr>
              </a:lvl4pPr>
              <a:lvl5pPr marL="2057400" indent="-228600" defTabSz="1279525">
                <a:defRPr kumimoji="1" sz="1100">
                  <a:solidFill>
                    <a:srgbClr val="FF0000"/>
                  </a:solidFill>
                  <a:latin typeface="Arial" panose="020B0604020202020204" pitchFamily="34" charset="0"/>
                  <a:ea typeface="ＭＳ ゴシック" panose="020B0609070205080204" pitchFamily="49" charset="-128"/>
                </a:defRPr>
              </a:lvl5pPr>
              <a:lvl6pPr marL="2514600" indent="-228600" defTabSz="1279525" eaLnBrk="0" fontAlgn="base" hangingPunct="0">
                <a:spcBef>
                  <a:spcPct val="0"/>
                </a:spcBef>
                <a:spcAft>
                  <a:spcPct val="0"/>
                </a:spcAft>
                <a:defRPr kumimoji="1" sz="1100">
                  <a:solidFill>
                    <a:srgbClr val="FF0000"/>
                  </a:solidFill>
                  <a:latin typeface="Arial" panose="020B0604020202020204" pitchFamily="34" charset="0"/>
                  <a:ea typeface="ＭＳ ゴシック" panose="020B0609070205080204" pitchFamily="49" charset="-128"/>
                </a:defRPr>
              </a:lvl6pPr>
              <a:lvl7pPr marL="2971800" indent="-228600" defTabSz="1279525" eaLnBrk="0" fontAlgn="base" hangingPunct="0">
                <a:spcBef>
                  <a:spcPct val="0"/>
                </a:spcBef>
                <a:spcAft>
                  <a:spcPct val="0"/>
                </a:spcAft>
                <a:defRPr kumimoji="1" sz="1100">
                  <a:solidFill>
                    <a:srgbClr val="FF0000"/>
                  </a:solidFill>
                  <a:latin typeface="Arial" panose="020B0604020202020204" pitchFamily="34" charset="0"/>
                  <a:ea typeface="ＭＳ ゴシック" panose="020B0609070205080204" pitchFamily="49" charset="-128"/>
                </a:defRPr>
              </a:lvl7pPr>
              <a:lvl8pPr marL="3429000" indent="-228600" defTabSz="1279525" eaLnBrk="0" fontAlgn="base" hangingPunct="0">
                <a:spcBef>
                  <a:spcPct val="0"/>
                </a:spcBef>
                <a:spcAft>
                  <a:spcPct val="0"/>
                </a:spcAft>
                <a:defRPr kumimoji="1" sz="1100">
                  <a:solidFill>
                    <a:srgbClr val="FF0000"/>
                  </a:solidFill>
                  <a:latin typeface="Arial" panose="020B0604020202020204" pitchFamily="34" charset="0"/>
                  <a:ea typeface="ＭＳ ゴシック" panose="020B0609070205080204" pitchFamily="49" charset="-128"/>
                </a:defRPr>
              </a:lvl8pPr>
              <a:lvl9pPr marL="3886200" indent="-228600" defTabSz="1279525" eaLnBrk="0" fontAlgn="base" hangingPunct="0">
                <a:spcBef>
                  <a:spcPct val="0"/>
                </a:spcBef>
                <a:spcAft>
                  <a:spcPct val="0"/>
                </a:spcAft>
                <a:defRPr kumimoji="1" sz="1100">
                  <a:solidFill>
                    <a:srgbClr val="FF0000"/>
                  </a:solidFill>
                  <a:latin typeface="Arial" panose="020B0604020202020204" pitchFamily="34" charset="0"/>
                  <a:ea typeface="ＭＳ ゴシック" panose="020B0609070205080204" pitchFamily="49" charset="-128"/>
                </a:defRPr>
              </a:lvl9pPr>
            </a:lstStyle>
            <a:p>
              <a:pPr defTabSz="1279550" fontAlgn="base">
                <a:spcBef>
                  <a:spcPct val="0"/>
                </a:spcBef>
                <a:spcAft>
                  <a:spcPct val="0"/>
                </a:spcAft>
                <a:defRPr/>
              </a:pPr>
              <a:endParaRPr lang="ja-JP" altLang="en-US" sz="2500" kern="0">
                <a:solidFill>
                  <a:srgbClr val="000000"/>
                </a:solidFill>
                <a:ea typeface="ＭＳ Ｐゴシック" panose="020B0600070205080204" pitchFamily="50" charset="-128"/>
              </a:endParaRPr>
            </a:p>
          </p:txBody>
        </p:sp>
        <p:sp>
          <p:nvSpPr>
            <p:cNvPr id="2418" name="正方形/長方形 4768"/>
            <p:cNvSpPr>
              <a:spLocks noChangeArrowheads="1"/>
            </p:cNvSpPr>
            <p:nvPr/>
          </p:nvSpPr>
          <p:spPr bwMode="auto">
            <a:xfrm>
              <a:off x="1311275" y="2973388"/>
              <a:ext cx="411163" cy="112712"/>
            </a:xfrm>
            <a:prstGeom prst="rect">
              <a:avLst/>
            </a:prstGeom>
            <a:solidFill>
              <a:srgbClr val="3333CC"/>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defTabSz="1279525">
                <a:defRPr kumimoji="1" sz="1100">
                  <a:solidFill>
                    <a:srgbClr val="FF0000"/>
                  </a:solidFill>
                  <a:latin typeface="Arial" panose="020B0604020202020204" pitchFamily="34" charset="0"/>
                  <a:ea typeface="ＭＳ ゴシック" panose="020B0609070205080204" pitchFamily="49" charset="-128"/>
                </a:defRPr>
              </a:lvl1pPr>
              <a:lvl2pPr marL="742950" indent="-285750" defTabSz="1279525">
                <a:defRPr kumimoji="1" sz="1100">
                  <a:solidFill>
                    <a:srgbClr val="FF0000"/>
                  </a:solidFill>
                  <a:latin typeface="Arial" panose="020B0604020202020204" pitchFamily="34" charset="0"/>
                  <a:ea typeface="ＭＳ ゴシック" panose="020B0609070205080204" pitchFamily="49" charset="-128"/>
                </a:defRPr>
              </a:lvl2pPr>
              <a:lvl3pPr marL="1143000" indent="-228600" defTabSz="1279525">
                <a:defRPr kumimoji="1" sz="1100">
                  <a:solidFill>
                    <a:srgbClr val="FF0000"/>
                  </a:solidFill>
                  <a:latin typeface="Arial" panose="020B0604020202020204" pitchFamily="34" charset="0"/>
                  <a:ea typeface="ＭＳ ゴシック" panose="020B0609070205080204" pitchFamily="49" charset="-128"/>
                </a:defRPr>
              </a:lvl3pPr>
              <a:lvl4pPr marL="1600200" indent="-228600" defTabSz="1279525">
                <a:defRPr kumimoji="1" sz="1100">
                  <a:solidFill>
                    <a:srgbClr val="FF0000"/>
                  </a:solidFill>
                  <a:latin typeface="Arial" panose="020B0604020202020204" pitchFamily="34" charset="0"/>
                  <a:ea typeface="ＭＳ ゴシック" panose="020B0609070205080204" pitchFamily="49" charset="-128"/>
                </a:defRPr>
              </a:lvl4pPr>
              <a:lvl5pPr marL="2057400" indent="-228600" defTabSz="1279525">
                <a:defRPr kumimoji="1" sz="1100">
                  <a:solidFill>
                    <a:srgbClr val="FF0000"/>
                  </a:solidFill>
                  <a:latin typeface="Arial" panose="020B0604020202020204" pitchFamily="34" charset="0"/>
                  <a:ea typeface="ＭＳ ゴシック" panose="020B0609070205080204" pitchFamily="49" charset="-128"/>
                </a:defRPr>
              </a:lvl5pPr>
              <a:lvl6pPr marL="2514600" indent="-228600" defTabSz="1279525" eaLnBrk="0" fontAlgn="base" hangingPunct="0">
                <a:spcBef>
                  <a:spcPct val="0"/>
                </a:spcBef>
                <a:spcAft>
                  <a:spcPct val="0"/>
                </a:spcAft>
                <a:defRPr kumimoji="1" sz="1100">
                  <a:solidFill>
                    <a:srgbClr val="FF0000"/>
                  </a:solidFill>
                  <a:latin typeface="Arial" panose="020B0604020202020204" pitchFamily="34" charset="0"/>
                  <a:ea typeface="ＭＳ ゴシック" panose="020B0609070205080204" pitchFamily="49" charset="-128"/>
                </a:defRPr>
              </a:lvl6pPr>
              <a:lvl7pPr marL="2971800" indent="-228600" defTabSz="1279525" eaLnBrk="0" fontAlgn="base" hangingPunct="0">
                <a:spcBef>
                  <a:spcPct val="0"/>
                </a:spcBef>
                <a:spcAft>
                  <a:spcPct val="0"/>
                </a:spcAft>
                <a:defRPr kumimoji="1" sz="1100">
                  <a:solidFill>
                    <a:srgbClr val="FF0000"/>
                  </a:solidFill>
                  <a:latin typeface="Arial" panose="020B0604020202020204" pitchFamily="34" charset="0"/>
                  <a:ea typeface="ＭＳ ゴシック" panose="020B0609070205080204" pitchFamily="49" charset="-128"/>
                </a:defRPr>
              </a:lvl7pPr>
              <a:lvl8pPr marL="3429000" indent="-228600" defTabSz="1279525" eaLnBrk="0" fontAlgn="base" hangingPunct="0">
                <a:spcBef>
                  <a:spcPct val="0"/>
                </a:spcBef>
                <a:spcAft>
                  <a:spcPct val="0"/>
                </a:spcAft>
                <a:defRPr kumimoji="1" sz="1100">
                  <a:solidFill>
                    <a:srgbClr val="FF0000"/>
                  </a:solidFill>
                  <a:latin typeface="Arial" panose="020B0604020202020204" pitchFamily="34" charset="0"/>
                  <a:ea typeface="ＭＳ ゴシック" panose="020B0609070205080204" pitchFamily="49" charset="-128"/>
                </a:defRPr>
              </a:lvl8pPr>
              <a:lvl9pPr marL="3886200" indent="-228600" defTabSz="1279525" eaLnBrk="0" fontAlgn="base" hangingPunct="0">
                <a:spcBef>
                  <a:spcPct val="0"/>
                </a:spcBef>
                <a:spcAft>
                  <a:spcPct val="0"/>
                </a:spcAft>
                <a:defRPr kumimoji="1" sz="1100">
                  <a:solidFill>
                    <a:srgbClr val="FF0000"/>
                  </a:solidFill>
                  <a:latin typeface="Arial" panose="020B0604020202020204" pitchFamily="34" charset="0"/>
                  <a:ea typeface="ＭＳ ゴシック" panose="020B0609070205080204" pitchFamily="49" charset="-128"/>
                </a:defRPr>
              </a:lvl9pPr>
            </a:lstStyle>
            <a:p>
              <a:pPr defTabSz="1279550" fontAlgn="base">
                <a:spcBef>
                  <a:spcPct val="0"/>
                </a:spcBef>
                <a:spcAft>
                  <a:spcPct val="0"/>
                </a:spcAft>
                <a:defRPr/>
              </a:pPr>
              <a:endParaRPr lang="ja-JP" altLang="en-US" sz="2500" kern="0">
                <a:solidFill>
                  <a:srgbClr val="000000"/>
                </a:solidFill>
                <a:ea typeface="ＭＳ Ｐゴシック" panose="020B0600070205080204" pitchFamily="50" charset="-128"/>
              </a:endParaRPr>
            </a:p>
          </p:txBody>
        </p:sp>
        <p:grpSp>
          <p:nvGrpSpPr>
            <p:cNvPr id="2419" name="グループ化 9"/>
            <p:cNvGrpSpPr>
              <a:grpSpLocks/>
            </p:cNvGrpSpPr>
            <p:nvPr/>
          </p:nvGrpSpPr>
          <p:grpSpPr bwMode="auto">
            <a:xfrm>
              <a:off x="1284288" y="1041400"/>
              <a:ext cx="1501775" cy="2066925"/>
              <a:chOff x="363401" y="7160419"/>
              <a:chExt cx="1500188" cy="2066925"/>
            </a:xfrm>
          </p:grpSpPr>
          <p:sp>
            <p:nvSpPr>
              <p:cNvPr id="4364" name="正方形/長方形 2087"/>
              <p:cNvSpPr>
                <a:spLocks noChangeArrowheads="1"/>
              </p:cNvSpPr>
              <p:nvPr/>
            </p:nvSpPr>
            <p:spPr bwMode="auto">
              <a:xfrm>
                <a:off x="1425763" y="7739352"/>
                <a:ext cx="421022" cy="292099"/>
              </a:xfrm>
              <a:prstGeom prst="rect">
                <a:avLst/>
              </a:prstGeom>
              <a:solidFill>
                <a:srgbClr val="3333CC"/>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defTabSz="1279525">
                  <a:defRPr kumimoji="1" sz="1100">
                    <a:solidFill>
                      <a:srgbClr val="FF0000"/>
                    </a:solidFill>
                    <a:latin typeface="Arial" panose="020B0604020202020204" pitchFamily="34" charset="0"/>
                    <a:ea typeface="ＭＳ ゴシック" panose="020B0609070205080204" pitchFamily="49" charset="-128"/>
                  </a:defRPr>
                </a:lvl1pPr>
                <a:lvl2pPr marL="742950" indent="-285750" defTabSz="1279525">
                  <a:defRPr kumimoji="1" sz="1100">
                    <a:solidFill>
                      <a:srgbClr val="FF0000"/>
                    </a:solidFill>
                    <a:latin typeface="Arial" panose="020B0604020202020204" pitchFamily="34" charset="0"/>
                    <a:ea typeface="ＭＳ ゴシック" panose="020B0609070205080204" pitchFamily="49" charset="-128"/>
                  </a:defRPr>
                </a:lvl2pPr>
                <a:lvl3pPr marL="1143000" indent="-228600" defTabSz="1279525">
                  <a:defRPr kumimoji="1" sz="1100">
                    <a:solidFill>
                      <a:srgbClr val="FF0000"/>
                    </a:solidFill>
                    <a:latin typeface="Arial" panose="020B0604020202020204" pitchFamily="34" charset="0"/>
                    <a:ea typeface="ＭＳ ゴシック" panose="020B0609070205080204" pitchFamily="49" charset="-128"/>
                  </a:defRPr>
                </a:lvl3pPr>
                <a:lvl4pPr marL="1600200" indent="-228600" defTabSz="1279525">
                  <a:defRPr kumimoji="1" sz="1100">
                    <a:solidFill>
                      <a:srgbClr val="FF0000"/>
                    </a:solidFill>
                    <a:latin typeface="Arial" panose="020B0604020202020204" pitchFamily="34" charset="0"/>
                    <a:ea typeface="ＭＳ ゴシック" panose="020B0609070205080204" pitchFamily="49" charset="-128"/>
                  </a:defRPr>
                </a:lvl4pPr>
                <a:lvl5pPr marL="2057400" indent="-228600" defTabSz="1279525">
                  <a:defRPr kumimoji="1" sz="1100">
                    <a:solidFill>
                      <a:srgbClr val="FF0000"/>
                    </a:solidFill>
                    <a:latin typeface="Arial" panose="020B0604020202020204" pitchFamily="34" charset="0"/>
                    <a:ea typeface="ＭＳ ゴシック" panose="020B0609070205080204" pitchFamily="49" charset="-128"/>
                  </a:defRPr>
                </a:lvl5pPr>
                <a:lvl6pPr marL="2514600" indent="-228600" defTabSz="1279525" eaLnBrk="0" fontAlgn="base" hangingPunct="0">
                  <a:spcBef>
                    <a:spcPct val="0"/>
                  </a:spcBef>
                  <a:spcAft>
                    <a:spcPct val="0"/>
                  </a:spcAft>
                  <a:defRPr kumimoji="1" sz="1100">
                    <a:solidFill>
                      <a:srgbClr val="FF0000"/>
                    </a:solidFill>
                    <a:latin typeface="Arial" panose="020B0604020202020204" pitchFamily="34" charset="0"/>
                    <a:ea typeface="ＭＳ ゴシック" panose="020B0609070205080204" pitchFamily="49" charset="-128"/>
                  </a:defRPr>
                </a:lvl6pPr>
                <a:lvl7pPr marL="2971800" indent="-228600" defTabSz="1279525" eaLnBrk="0" fontAlgn="base" hangingPunct="0">
                  <a:spcBef>
                    <a:spcPct val="0"/>
                  </a:spcBef>
                  <a:spcAft>
                    <a:spcPct val="0"/>
                  </a:spcAft>
                  <a:defRPr kumimoji="1" sz="1100">
                    <a:solidFill>
                      <a:srgbClr val="FF0000"/>
                    </a:solidFill>
                    <a:latin typeface="Arial" panose="020B0604020202020204" pitchFamily="34" charset="0"/>
                    <a:ea typeface="ＭＳ ゴシック" panose="020B0609070205080204" pitchFamily="49" charset="-128"/>
                  </a:defRPr>
                </a:lvl7pPr>
                <a:lvl8pPr marL="3429000" indent="-228600" defTabSz="1279525" eaLnBrk="0" fontAlgn="base" hangingPunct="0">
                  <a:spcBef>
                    <a:spcPct val="0"/>
                  </a:spcBef>
                  <a:spcAft>
                    <a:spcPct val="0"/>
                  </a:spcAft>
                  <a:defRPr kumimoji="1" sz="1100">
                    <a:solidFill>
                      <a:srgbClr val="FF0000"/>
                    </a:solidFill>
                    <a:latin typeface="Arial" panose="020B0604020202020204" pitchFamily="34" charset="0"/>
                    <a:ea typeface="ＭＳ ゴシック" panose="020B0609070205080204" pitchFamily="49" charset="-128"/>
                  </a:defRPr>
                </a:lvl8pPr>
                <a:lvl9pPr marL="3886200" indent="-228600" defTabSz="1279525" eaLnBrk="0" fontAlgn="base" hangingPunct="0">
                  <a:spcBef>
                    <a:spcPct val="0"/>
                  </a:spcBef>
                  <a:spcAft>
                    <a:spcPct val="0"/>
                  </a:spcAft>
                  <a:defRPr kumimoji="1" sz="1100">
                    <a:solidFill>
                      <a:srgbClr val="FF0000"/>
                    </a:solidFill>
                    <a:latin typeface="Arial" panose="020B0604020202020204" pitchFamily="34" charset="0"/>
                    <a:ea typeface="ＭＳ ゴシック" panose="020B0609070205080204" pitchFamily="49" charset="-128"/>
                  </a:defRPr>
                </a:lvl9pPr>
              </a:lstStyle>
              <a:p>
                <a:pPr defTabSz="1279550" fontAlgn="base">
                  <a:spcBef>
                    <a:spcPct val="0"/>
                  </a:spcBef>
                  <a:spcAft>
                    <a:spcPct val="0"/>
                  </a:spcAft>
                  <a:defRPr/>
                </a:pPr>
                <a:endParaRPr lang="ja-JP" altLang="en-US" sz="2500" kern="0">
                  <a:solidFill>
                    <a:srgbClr val="000000"/>
                  </a:solidFill>
                  <a:ea typeface="ＭＳ Ｐゴシック" panose="020B0600070205080204" pitchFamily="50" charset="-128"/>
                </a:endParaRPr>
              </a:p>
            </p:txBody>
          </p:sp>
          <p:sp>
            <p:nvSpPr>
              <p:cNvPr id="4365" name="正方形/長方形 6370"/>
              <p:cNvSpPr/>
              <p:nvPr/>
            </p:nvSpPr>
            <p:spPr bwMode="auto">
              <a:xfrm>
                <a:off x="1425902" y="8030369"/>
                <a:ext cx="431344" cy="46037"/>
              </a:xfrm>
              <a:prstGeom prst="rect">
                <a:avLst/>
              </a:prstGeom>
              <a:solidFill>
                <a:srgbClr val="FFFFFF">
                  <a:lumMod val="75000"/>
                </a:srgbClr>
              </a:solidFill>
              <a:ln w="9525" cap="flat" cmpd="sng" algn="ctr">
                <a:noFill/>
                <a:prstDash val="solid"/>
                <a:round/>
                <a:headEnd type="none" w="med" len="med"/>
                <a:tailEnd type="none" w="med" len="med"/>
              </a:ln>
              <a:effectLst/>
            </p:spPr>
            <p:txBody>
              <a:bodyPr/>
              <a:lstStyle/>
              <a:p>
                <a:pPr defTabSz="1279550" fontAlgn="base">
                  <a:spcBef>
                    <a:spcPct val="0"/>
                  </a:spcBef>
                  <a:spcAft>
                    <a:spcPct val="0"/>
                  </a:spcAft>
                  <a:defRPr/>
                </a:pPr>
                <a:endParaRPr kumimoji="0" lang="ja-JP" altLang="en-US" sz="2500" kern="0">
                  <a:solidFill>
                    <a:srgbClr val="000000"/>
                  </a:solidFill>
                  <a:latin typeface="Arial" charset="0"/>
                  <a:ea typeface="ＭＳ Ｐゴシック" pitchFamily="50" charset="-128"/>
                </a:endParaRPr>
              </a:p>
            </p:txBody>
          </p:sp>
          <p:sp>
            <p:nvSpPr>
              <p:cNvPr id="4366" name="正方形/長方形 6371"/>
              <p:cNvSpPr/>
              <p:nvPr/>
            </p:nvSpPr>
            <p:spPr bwMode="auto">
              <a:xfrm>
                <a:off x="396703" y="8147844"/>
                <a:ext cx="359982" cy="46037"/>
              </a:xfrm>
              <a:prstGeom prst="rect">
                <a:avLst/>
              </a:prstGeom>
              <a:solidFill>
                <a:srgbClr val="FFFFFF">
                  <a:lumMod val="75000"/>
                </a:srgbClr>
              </a:solidFill>
              <a:ln w="9525" cap="flat" cmpd="sng" algn="ctr">
                <a:noFill/>
                <a:prstDash val="solid"/>
                <a:round/>
                <a:headEnd type="none" w="med" len="med"/>
                <a:tailEnd type="none" w="med" len="med"/>
              </a:ln>
              <a:effectLst/>
            </p:spPr>
            <p:txBody>
              <a:bodyPr/>
              <a:lstStyle/>
              <a:p>
                <a:pPr defTabSz="1279550" fontAlgn="base">
                  <a:spcBef>
                    <a:spcPct val="0"/>
                  </a:spcBef>
                  <a:spcAft>
                    <a:spcPct val="0"/>
                  </a:spcAft>
                  <a:defRPr/>
                </a:pPr>
                <a:endParaRPr kumimoji="0" lang="ja-JP" altLang="en-US" sz="2500" kern="0">
                  <a:solidFill>
                    <a:srgbClr val="000000"/>
                  </a:solidFill>
                  <a:latin typeface="Arial" charset="0"/>
                  <a:ea typeface="ＭＳ Ｐゴシック" pitchFamily="50" charset="-128"/>
                </a:endParaRPr>
              </a:p>
            </p:txBody>
          </p:sp>
          <p:sp>
            <p:nvSpPr>
              <p:cNvPr id="4367" name="正方形/長方形 6372"/>
              <p:cNvSpPr/>
              <p:nvPr/>
            </p:nvSpPr>
            <p:spPr bwMode="auto">
              <a:xfrm>
                <a:off x="396703" y="7933531"/>
                <a:ext cx="359982" cy="34925"/>
              </a:xfrm>
              <a:prstGeom prst="rect">
                <a:avLst/>
              </a:prstGeom>
              <a:solidFill>
                <a:srgbClr val="FFFFFF">
                  <a:lumMod val="75000"/>
                </a:srgbClr>
              </a:solidFill>
              <a:ln w="9525" cap="flat" cmpd="sng" algn="ctr">
                <a:noFill/>
                <a:prstDash val="solid"/>
                <a:round/>
                <a:headEnd type="none" w="med" len="med"/>
                <a:tailEnd type="none" w="med" len="med"/>
              </a:ln>
              <a:effectLst/>
            </p:spPr>
            <p:txBody>
              <a:bodyPr/>
              <a:lstStyle/>
              <a:p>
                <a:pPr defTabSz="1279550" fontAlgn="base">
                  <a:spcBef>
                    <a:spcPct val="0"/>
                  </a:spcBef>
                  <a:spcAft>
                    <a:spcPct val="0"/>
                  </a:spcAft>
                  <a:defRPr/>
                </a:pPr>
                <a:endParaRPr kumimoji="0" lang="ja-JP" altLang="en-US" sz="2500" kern="0">
                  <a:solidFill>
                    <a:srgbClr val="000000"/>
                  </a:solidFill>
                  <a:latin typeface="Arial" charset="0"/>
                  <a:ea typeface="ＭＳ Ｐゴシック" pitchFamily="50" charset="-128"/>
                </a:endParaRPr>
              </a:p>
            </p:txBody>
          </p:sp>
          <p:sp>
            <p:nvSpPr>
              <p:cNvPr id="4368" name="フレーム 6373"/>
              <p:cNvSpPr/>
              <p:nvPr/>
            </p:nvSpPr>
            <p:spPr bwMode="auto">
              <a:xfrm>
                <a:off x="364986" y="7160419"/>
                <a:ext cx="1498603" cy="2066925"/>
              </a:xfrm>
              <a:prstGeom prst="frame">
                <a:avLst>
                  <a:gd name="adj1" fmla="val 2128"/>
                </a:avLst>
              </a:prstGeom>
              <a:solidFill>
                <a:srgbClr val="FFFFFF">
                  <a:lumMod val="75000"/>
                </a:srgbClr>
              </a:solidFill>
              <a:ln w="9525" cap="flat" cmpd="sng" algn="ctr">
                <a:noFill/>
                <a:prstDash val="solid"/>
                <a:round/>
                <a:headEnd type="none" w="med" len="med"/>
                <a:tailEnd type="none" w="med" len="med"/>
              </a:ln>
              <a:effectLst/>
            </p:spPr>
            <p:txBody>
              <a:bodyPr/>
              <a:lstStyle/>
              <a:p>
                <a:pPr defTabSz="1279550" fontAlgn="base">
                  <a:spcBef>
                    <a:spcPct val="0"/>
                  </a:spcBef>
                  <a:spcAft>
                    <a:spcPct val="0"/>
                  </a:spcAft>
                  <a:defRPr/>
                </a:pPr>
                <a:endParaRPr kumimoji="0" lang="ja-JP" altLang="en-US" sz="2500" kern="0">
                  <a:solidFill>
                    <a:srgbClr val="000000"/>
                  </a:solidFill>
                  <a:latin typeface="Arial" charset="0"/>
                  <a:ea typeface="ＭＳ Ｐゴシック" pitchFamily="50" charset="-128"/>
                </a:endParaRPr>
              </a:p>
            </p:txBody>
          </p:sp>
          <p:sp>
            <p:nvSpPr>
              <p:cNvPr id="4369" name="正方形/長方形 6375"/>
              <p:cNvSpPr/>
              <p:nvPr/>
            </p:nvSpPr>
            <p:spPr bwMode="auto">
              <a:xfrm>
                <a:off x="372916" y="7641431"/>
                <a:ext cx="1474815" cy="36513"/>
              </a:xfrm>
              <a:prstGeom prst="rect">
                <a:avLst/>
              </a:prstGeom>
              <a:solidFill>
                <a:srgbClr val="FFFFFF">
                  <a:lumMod val="75000"/>
                </a:srgbClr>
              </a:solidFill>
              <a:ln w="9525" cap="flat" cmpd="sng" algn="ctr">
                <a:noFill/>
                <a:prstDash val="solid"/>
                <a:round/>
                <a:headEnd type="none" w="med" len="med"/>
                <a:tailEnd type="none" w="med" len="med"/>
              </a:ln>
              <a:effectLst/>
            </p:spPr>
            <p:txBody>
              <a:bodyPr/>
              <a:lstStyle/>
              <a:p>
                <a:pPr defTabSz="1279550" fontAlgn="base">
                  <a:spcBef>
                    <a:spcPct val="0"/>
                  </a:spcBef>
                  <a:spcAft>
                    <a:spcPct val="0"/>
                  </a:spcAft>
                  <a:defRPr/>
                </a:pPr>
                <a:endParaRPr kumimoji="0" lang="ja-JP" altLang="en-US" sz="2500" kern="0">
                  <a:solidFill>
                    <a:srgbClr val="000000"/>
                  </a:solidFill>
                  <a:latin typeface="Arial" charset="0"/>
                  <a:ea typeface="ＭＳ Ｐゴシック" pitchFamily="50" charset="-128"/>
                </a:endParaRPr>
              </a:p>
            </p:txBody>
          </p:sp>
          <p:sp>
            <p:nvSpPr>
              <p:cNvPr id="4370" name="正方形/長方形 6376"/>
              <p:cNvSpPr/>
              <p:nvPr/>
            </p:nvSpPr>
            <p:spPr bwMode="auto">
              <a:xfrm>
                <a:off x="758270" y="7641431"/>
                <a:ext cx="36474" cy="642938"/>
              </a:xfrm>
              <a:prstGeom prst="rect">
                <a:avLst/>
              </a:prstGeom>
              <a:solidFill>
                <a:srgbClr val="FFFFFF">
                  <a:lumMod val="75000"/>
                </a:srgbClr>
              </a:solidFill>
              <a:ln w="9525" cap="flat" cmpd="sng" algn="ctr">
                <a:noFill/>
                <a:prstDash val="solid"/>
                <a:round/>
                <a:headEnd type="none" w="med" len="med"/>
                <a:tailEnd type="none" w="med" len="med"/>
              </a:ln>
              <a:effectLst/>
            </p:spPr>
            <p:txBody>
              <a:bodyPr/>
              <a:lstStyle/>
              <a:p>
                <a:pPr defTabSz="1279550" fontAlgn="base">
                  <a:spcBef>
                    <a:spcPct val="0"/>
                  </a:spcBef>
                  <a:spcAft>
                    <a:spcPct val="0"/>
                  </a:spcAft>
                  <a:defRPr/>
                </a:pPr>
                <a:endParaRPr kumimoji="0" lang="ja-JP" altLang="en-US" sz="2500" kern="0">
                  <a:solidFill>
                    <a:srgbClr val="000000"/>
                  </a:solidFill>
                  <a:latin typeface="Arial" charset="0"/>
                  <a:ea typeface="ＭＳ Ｐゴシック" pitchFamily="50" charset="-128"/>
                </a:endParaRPr>
              </a:p>
            </p:txBody>
          </p:sp>
          <p:sp>
            <p:nvSpPr>
              <p:cNvPr id="4371" name="正方形/長方形 6377"/>
              <p:cNvSpPr/>
              <p:nvPr/>
            </p:nvSpPr>
            <p:spPr bwMode="auto">
              <a:xfrm>
                <a:off x="1422730" y="7641431"/>
                <a:ext cx="36473" cy="642938"/>
              </a:xfrm>
              <a:prstGeom prst="rect">
                <a:avLst/>
              </a:prstGeom>
              <a:solidFill>
                <a:srgbClr val="FFFFFF">
                  <a:lumMod val="75000"/>
                </a:srgbClr>
              </a:solidFill>
              <a:ln w="9525" cap="flat" cmpd="sng" algn="ctr">
                <a:noFill/>
                <a:prstDash val="solid"/>
                <a:round/>
                <a:headEnd type="none" w="med" len="med"/>
                <a:tailEnd type="none" w="med" len="med"/>
              </a:ln>
              <a:effectLst/>
            </p:spPr>
            <p:txBody>
              <a:bodyPr/>
              <a:lstStyle/>
              <a:p>
                <a:pPr defTabSz="1279550" fontAlgn="base">
                  <a:spcBef>
                    <a:spcPct val="0"/>
                  </a:spcBef>
                  <a:spcAft>
                    <a:spcPct val="0"/>
                  </a:spcAft>
                  <a:defRPr/>
                </a:pPr>
                <a:endParaRPr kumimoji="0" lang="ja-JP" altLang="en-US" sz="2500" kern="0">
                  <a:solidFill>
                    <a:srgbClr val="000000"/>
                  </a:solidFill>
                  <a:latin typeface="Arial" charset="0"/>
                  <a:ea typeface="ＭＳ Ｐゴシック" pitchFamily="50" charset="-128"/>
                </a:endParaRPr>
              </a:p>
            </p:txBody>
          </p:sp>
          <p:sp>
            <p:nvSpPr>
              <p:cNvPr id="4372" name="正方形/長方形 6378"/>
              <p:cNvSpPr/>
              <p:nvPr/>
            </p:nvSpPr>
            <p:spPr bwMode="auto">
              <a:xfrm>
                <a:off x="368158" y="8441531"/>
                <a:ext cx="287034" cy="34925"/>
              </a:xfrm>
              <a:prstGeom prst="rect">
                <a:avLst/>
              </a:prstGeom>
              <a:solidFill>
                <a:srgbClr val="FFFFFF">
                  <a:lumMod val="75000"/>
                </a:srgbClr>
              </a:solidFill>
              <a:ln w="9525" cap="flat" cmpd="sng" algn="ctr">
                <a:noFill/>
                <a:prstDash val="solid"/>
                <a:round/>
                <a:headEnd type="none" w="med" len="med"/>
                <a:tailEnd type="none" w="med" len="med"/>
              </a:ln>
              <a:effectLst/>
            </p:spPr>
            <p:txBody>
              <a:bodyPr/>
              <a:lstStyle/>
              <a:p>
                <a:pPr defTabSz="1279550" fontAlgn="base">
                  <a:spcBef>
                    <a:spcPct val="0"/>
                  </a:spcBef>
                  <a:spcAft>
                    <a:spcPct val="0"/>
                  </a:spcAft>
                  <a:defRPr/>
                </a:pPr>
                <a:endParaRPr kumimoji="0" lang="ja-JP" altLang="en-US" sz="2500" kern="0">
                  <a:solidFill>
                    <a:srgbClr val="000000"/>
                  </a:solidFill>
                  <a:latin typeface="Arial" charset="0"/>
                  <a:ea typeface="ＭＳ Ｐゴシック" pitchFamily="50" charset="-128"/>
                </a:endParaRPr>
              </a:p>
            </p:txBody>
          </p:sp>
          <p:sp>
            <p:nvSpPr>
              <p:cNvPr id="4373" name="正方形/長方形 6379"/>
              <p:cNvSpPr/>
              <p:nvPr/>
            </p:nvSpPr>
            <p:spPr bwMode="auto">
              <a:xfrm>
                <a:off x="1560696" y="8436769"/>
                <a:ext cx="288620" cy="36512"/>
              </a:xfrm>
              <a:prstGeom prst="rect">
                <a:avLst/>
              </a:prstGeom>
              <a:solidFill>
                <a:srgbClr val="FFFFFF">
                  <a:lumMod val="75000"/>
                </a:srgbClr>
              </a:solidFill>
              <a:ln w="9525" cap="flat" cmpd="sng" algn="ctr">
                <a:noFill/>
                <a:prstDash val="solid"/>
                <a:round/>
                <a:headEnd type="none" w="med" len="med"/>
                <a:tailEnd type="none" w="med" len="med"/>
              </a:ln>
              <a:effectLst/>
            </p:spPr>
            <p:txBody>
              <a:bodyPr/>
              <a:lstStyle/>
              <a:p>
                <a:pPr defTabSz="1279550" fontAlgn="base">
                  <a:spcBef>
                    <a:spcPct val="0"/>
                  </a:spcBef>
                  <a:spcAft>
                    <a:spcPct val="0"/>
                  </a:spcAft>
                  <a:defRPr/>
                </a:pPr>
                <a:endParaRPr kumimoji="0" lang="ja-JP" altLang="en-US" sz="2500" kern="0">
                  <a:solidFill>
                    <a:srgbClr val="000000"/>
                  </a:solidFill>
                  <a:latin typeface="Arial" charset="0"/>
                  <a:ea typeface="ＭＳ Ｐゴシック" pitchFamily="50" charset="-128"/>
                </a:endParaRPr>
              </a:p>
            </p:txBody>
          </p:sp>
          <p:sp>
            <p:nvSpPr>
              <p:cNvPr id="4374" name="正方形/長方形 6380"/>
              <p:cNvSpPr/>
              <p:nvPr/>
            </p:nvSpPr>
            <p:spPr bwMode="auto">
              <a:xfrm>
                <a:off x="1522637" y="8773319"/>
                <a:ext cx="323508" cy="34925"/>
              </a:xfrm>
              <a:prstGeom prst="rect">
                <a:avLst/>
              </a:prstGeom>
              <a:solidFill>
                <a:srgbClr val="FFFFFF">
                  <a:lumMod val="75000"/>
                </a:srgbClr>
              </a:solidFill>
              <a:ln w="9525" cap="flat" cmpd="sng" algn="ctr">
                <a:noFill/>
                <a:prstDash val="solid"/>
                <a:round/>
                <a:headEnd type="none" w="med" len="med"/>
                <a:tailEnd type="none" w="med" len="med"/>
              </a:ln>
              <a:effectLst/>
            </p:spPr>
            <p:txBody>
              <a:bodyPr/>
              <a:lstStyle/>
              <a:p>
                <a:pPr defTabSz="1279550" fontAlgn="base">
                  <a:spcBef>
                    <a:spcPct val="0"/>
                  </a:spcBef>
                  <a:spcAft>
                    <a:spcPct val="0"/>
                  </a:spcAft>
                  <a:defRPr/>
                </a:pPr>
                <a:endParaRPr kumimoji="0" lang="ja-JP" altLang="en-US" sz="2500" kern="0">
                  <a:solidFill>
                    <a:srgbClr val="000000"/>
                  </a:solidFill>
                  <a:latin typeface="Arial" charset="0"/>
                  <a:ea typeface="ＭＳ Ｐゴシック" pitchFamily="50" charset="-128"/>
                </a:endParaRPr>
              </a:p>
            </p:txBody>
          </p:sp>
          <p:sp>
            <p:nvSpPr>
              <p:cNvPr id="4375" name="正方形/長方形 6381"/>
              <p:cNvSpPr/>
              <p:nvPr/>
            </p:nvSpPr>
            <p:spPr bwMode="auto">
              <a:xfrm>
                <a:off x="363401" y="8771731"/>
                <a:ext cx="323508" cy="36513"/>
              </a:xfrm>
              <a:prstGeom prst="rect">
                <a:avLst/>
              </a:prstGeom>
              <a:solidFill>
                <a:srgbClr val="FFFFFF">
                  <a:lumMod val="75000"/>
                </a:srgbClr>
              </a:solidFill>
              <a:ln w="9525" cap="flat" cmpd="sng" algn="ctr">
                <a:noFill/>
                <a:prstDash val="solid"/>
                <a:round/>
                <a:headEnd type="none" w="med" len="med"/>
                <a:tailEnd type="none" w="med" len="med"/>
              </a:ln>
              <a:effectLst/>
            </p:spPr>
            <p:txBody>
              <a:bodyPr/>
              <a:lstStyle/>
              <a:p>
                <a:pPr defTabSz="1279550" fontAlgn="base">
                  <a:spcBef>
                    <a:spcPct val="0"/>
                  </a:spcBef>
                  <a:spcAft>
                    <a:spcPct val="0"/>
                  </a:spcAft>
                  <a:defRPr/>
                </a:pPr>
                <a:endParaRPr kumimoji="0" lang="ja-JP" altLang="en-US" sz="2500" kern="0">
                  <a:solidFill>
                    <a:srgbClr val="000000"/>
                  </a:solidFill>
                  <a:latin typeface="Arial" charset="0"/>
                  <a:ea typeface="ＭＳ Ｐゴシック" pitchFamily="50" charset="-128"/>
                </a:endParaRPr>
              </a:p>
            </p:txBody>
          </p:sp>
          <p:sp>
            <p:nvSpPr>
              <p:cNvPr id="4376" name="正方形/長方形 6382"/>
              <p:cNvSpPr/>
              <p:nvPr/>
            </p:nvSpPr>
            <p:spPr bwMode="auto">
              <a:xfrm>
                <a:off x="791573" y="8887619"/>
                <a:ext cx="635914" cy="330200"/>
              </a:xfrm>
              <a:prstGeom prst="rect">
                <a:avLst/>
              </a:prstGeom>
              <a:solidFill>
                <a:srgbClr val="FFFFFF">
                  <a:lumMod val="75000"/>
                </a:srgbClr>
              </a:solidFill>
              <a:ln w="9525" cap="flat" cmpd="sng" algn="ctr">
                <a:noFill/>
                <a:prstDash val="solid"/>
                <a:round/>
                <a:headEnd type="none" w="med" len="med"/>
                <a:tailEnd type="none" w="med" len="med"/>
              </a:ln>
              <a:effectLst/>
            </p:spPr>
            <p:txBody>
              <a:bodyPr/>
              <a:lstStyle/>
              <a:p>
                <a:pPr defTabSz="1279550" fontAlgn="base">
                  <a:spcBef>
                    <a:spcPct val="0"/>
                  </a:spcBef>
                  <a:spcAft>
                    <a:spcPct val="0"/>
                  </a:spcAft>
                  <a:defRPr/>
                </a:pPr>
                <a:endParaRPr kumimoji="0" lang="ja-JP" altLang="en-US" sz="2500" kern="0">
                  <a:solidFill>
                    <a:srgbClr val="000000"/>
                  </a:solidFill>
                  <a:latin typeface="Arial" charset="0"/>
                  <a:ea typeface="ＭＳ Ｐゴシック" pitchFamily="50" charset="-128"/>
                </a:endParaRPr>
              </a:p>
            </p:txBody>
          </p:sp>
          <p:sp>
            <p:nvSpPr>
              <p:cNvPr id="4377" name="ドーナツ 6383"/>
              <p:cNvSpPr/>
              <p:nvPr/>
            </p:nvSpPr>
            <p:spPr bwMode="auto">
              <a:xfrm>
                <a:off x="625061" y="8143081"/>
                <a:ext cx="967352" cy="900113"/>
              </a:xfrm>
              <a:prstGeom prst="donut">
                <a:avLst>
                  <a:gd name="adj" fmla="val 3053"/>
                </a:avLst>
              </a:prstGeom>
              <a:solidFill>
                <a:srgbClr val="FFFFFF">
                  <a:lumMod val="75000"/>
                </a:srgbClr>
              </a:solidFill>
              <a:ln w="9525" cap="flat" cmpd="sng" algn="ctr">
                <a:noFill/>
                <a:prstDash val="solid"/>
                <a:round/>
                <a:headEnd type="none" w="med" len="med"/>
                <a:tailEnd type="none" w="med" len="med"/>
              </a:ln>
              <a:effectLst/>
            </p:spPr>
            <p:txBody>
              <a:bodyPr/>
              <a:lstStyle/>
              <a:p>
                <a:pPr defTabSz="1279550" fontAlgn="base">
                  <a:spcBef>
                    <a:spcPct val="0"/>
                  </a:spcBef>
                  <a:spcAft>
                    <a:spcPct val="0"/>
                  </a:spcAft>
                  <a:defRPr/>
                </a:pPr>
                <a:endParaRPr kumimoji="0" lang="ja-JP" altLang="en-US" sz="2500" kern="0">
                  <a:solidFill>
                    <a:srgbClr val="000000"/>
                  </a:solidFill>
                  <a:latin typeface="Arial" charset="0"/>
                  <a:ea typeface="ＭＳ Ｐゴシック" pitchFamily="50" charset="-128"/>
                </a:endParaRPr>
              </a:p>
            </p:txBody>
          </p:sp>
          <p:pic>
            <p:nvPicPr>
              <p:cNvPr id="4378" name="図 4757"/>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8218" y="7704718"/>
                <a:ext cx="924077" cy="1311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79" name="Rectangle 4087"/>
              <p:cNvSpPr>
                <a:spLocks noChangeArrowheads="1"/>
              </p:cNvSpPr>
              <p:nvPr/>
            </p:nvSpPr>
            <p:spPr bwMode="auto">
              <a:xfrm flipH="1">
                <a:off x="931061" y="8237122"/>
                <a:ext cx="41266" cy="643982"/>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4380" name="Rectangle 4088"/>
              <p:cNvSpPr>
                <a:spLocks noChangeArrowheads="1"/>
              </p:cNvSpPr>
              <p:nvPr/>
            </p:nvSpPr>
            <p:spPr bwMode="auto">
              <a:xfrm flipH="1">
                <a:off x="931061" y="8237122"/>
                <a:ext cx="41266" cy="643982"/>
              </a:xfrm>
              <a:prstGeom prst="rect">
                <a:avLst/>
              </a:prstGeom>
              <a:solidFill>
                <a:srgbClr val="BFBFBF"/>
              </a:solidFill>
              <a:ln w="9525">
                <a:solidFill>
                  <a:srgbClr val="BFBFBF"/>
                </a:solidFill>
                <a:miter lim="800000"/>
                <a:headEnd/>
                <a:tailEnd/>
              </a:ln>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4381" name="Rectangle 4089"/>
              <p:cNvSpPr>
                <a:spLocks noChangeArrowheads="1"/>
              </p:cNvSpPr>
              <p:nvPr/>
            </p:nvSpPr>
            <p:spPr bwMode="auto">
              <a:xfrm flipH="1">
                <a:off x="1237378" y="8237122"/>
                <a:ext cx="41266" cy="643982"/>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4382" name="Rectangle 4090"/>
              <p:cNvSpPr>
                <a:spLocks noChangeArrowheads="1"/>
              </p:cNvSpPr>
              <p:nvPr/>
            </p:nvSpPr>
            <p:spPr bwMode="auto">
              <a:xfrm flipH="1">
                <a:off x="1237378" y="8237122"/>
                <a:ext cx="41266" cy="643982"/>
              </a:xfrm>
              <a:prstGeom prst="rect">
                <a:avLst/>
              </a:prstGeom>
              <a:solidFill>
                <a:srgbClr val="BFBFBF"/>
              </a:solidFill>
              <a:ln w="9525">
                <a:solidFill>
                  <a:srgbClr val="BFBFBF"/>
                </a:solidFill>
                <a:miter lim="800000"/>
                <a:headEnd/>
                <a:tailEnd/>
              </a:ln>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4383" name="Freeform 4103"/>
              <p:cNvSpPr>
                <a:spLocks noEditPoints="1"/>
              </p:cNvSpPr>
              <p:nvPr/>
            </p:nvSpPr>
            <p:spPr bwMode="auto">
              <a:xfrm flipH="1">
                <a:off x="972326" y="7989203"/>
                <a:ext cx="265052" cy="450485"/>
              </a:xfrm>
              <a:custGeom>
                <a:avLst/>
                <a:gdLst>
                  <a:gd name="T0" fmla="*/ 2147483646 w 156"/>
                  <a:gd name="T1" fmla="*/ 0 h 354"/>
                  <a:gd name="T2" fmla="*/ 2147483646 w 156"/>
                  <a:gd name="T3" fmla="*/ 0 h 354"/>
                  <a:gd name="T4" fmla="*/ 2147483646 w 156"/>
                  <a:gd name="T5" fmla="*/ 2147483646 h 354"/>
                  <a:gd name="T6" fmla="*/ 0 w 156"/>
                  <a:gd name="T7" fmla="*/ 2147483646 h 354"/>
                  <a:gd name="T8" fmla="*/ 0 w 156"/>
                  <a:gd name="T9" fmla="*/ 2147483646 h 354"/>
                  <a:gd name="T10" fmla="*/ 0 w 156"/>
                  <a:gd name="T11" fmla="*/ 2147483646 h 354"/>
                  <a:gd name="T12" fmla="*/ 0 w 156"/>
                  <a:gd name="T13" fmla="*/ 2147483646 h 354"/>
                  <a:gd name="T14" fmla="*/ 0 w 156"/>
                  <a:gd name="T15" fmla="*/ 2147483646 h 354"/>
                  <a:gd name="T16" fmla="*/ 2147483646 w 156"/>
                  <a:gd name="T17" fmla="*/ 2147483646 h 354"/>
                  <a:gd name="T18" fmla="*/ 2147483646 w 156"/>
                  <a:gd name="T19" fmla="*/ 2147483646 h 354"/>
                  <a:gd name="T20" fmla="*/ 2147483646 w 156"/>
                  <a:gd name="T21" fmla="*/ 2147483646 h 354"/>
                  <a:gd name="T22" fmla="*/ 2147483646 w 156"/>
                  <a:gd name="T23" fmla="*/ 2147483646 h 354"/>
                  <a:gd name="T24" fmla="*/ 2147483646 w 156"/>
                  <a:gd name="T25" fmla="*/ 2147483646 h 354"/>
                  <a:gd name="T26" fmla="*/ 2147483646 w 156"/>
                  <a:gd name="T27" fmla="*/ 2147483646 h 354"/>
                  <a:gd name="T28" fmla="*/ 2147483646 w 156"/>
                  <a:gd name="T29" fmla="*/ 2147483646 h 354"/>
                  <a:gd name="T30" fmla="*/ 2147483646 w 156"/>
                  <a:gd name="T31" fmla="*/ 2147483646 h 354"/>
                  <a:gd name="T32" fmla="*/ 2147483646 w 156"/>
                  <a:gd name="T33" fmla="*/ 2147483646 h 354"/>
                  <a:gd name="T34" fmla="*/ 2147483646 w 156"/>
                  <a:gd name="T35" fmla="*/ 2147483646 h 354"/>
                  <a:gd name="T36" fmla="*/ 2147483646 w 156"/>
                  <a:gd name="T37" fmla="*/ 2147483646 h 354"/>
                  <a:gd name="T38" fmla="*/ 2147483646 w 156"/>
                  <a:gd name="T39" fmla="*/ 2147483646 h 354"/>
                  <a:gd name="T40" fmla="*/ 2147483646 w 156"/>
                  <a:gd name="T41" fmla="*/ 2147483646 h 354"/>
                  <a:gd name="T42" fmla="*/ 2147483646 w 156"/>
                  <a:gd name="T43" fmla="*/ 2147483646 h 354"/>
                  <a:gd name="T44" fmla="*/ 2147483646 w 156"/>
                  <a:gd name="T45" fmla="*/ 2147483646 h 354"/>
                  <a:gd name="T46" fmla="*/ 2147483646 w 156"/>
                  <a:gd name="T47" fmla="*/ 2147483646 h 354"/>
                  <a:gd name="T48" fmla="*/ 2147483646 w 156"/>
                  <a:gd name="T49" fmla="*/ 2147483646 h 354"/>
                  <a:gd name="T50" fmla="*/ 2147483646 w 156"/>
                  <a:gd name="T51" fmla="*/ 2147483646 h 354"/>
                  <a:gd name="T52" fmla="*/ 2147483646 w 156"/>
                  <a:gd name="T53" fmla="*/ 2147483646 h 354"/>
                  <a:gd name="T54" fmla="*/ 2147483646 w 156"/>
                  <a:gd name="T55" fmla="*/ 2147483646 h 354"/>
                  <a:gd name="T56" fmla="*/ 2147483646 w 156"/>
                  <a:gd name="T57" fmla="*/ 2147483646 h 354"/>
                  <a:gd name="T58" fmla="*/ 2147483646 w 156"/>
                  <a:gd name="T59" fmla="*/ 2147483646 h 354"/>
                  <a:gd name="T60" fmla="*/ 2147483646 w 156"/>
                  <a:gd name="T61" fmla="*/ 2147483646 h 354"/>
                  <a:gd name="T62" fmla="*/ 2147483646 w 156"/>
                  <a:gd name="T63" fmla="*/ 2147483646 h 354"/>
                  <a:gd name="T64" fmla="*/ 2147483646 w 156"/>
                  <a:gd name="T65" fmla="*/ 2147483646 h 35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56" h="354">
                    <a:moveTo>
                      <a:pt x="132" y="12"/>
                    </a:moveTo>
                    <a:lnTo>
                      <a:pt x="108" y="0"/>
                    </a:lnTo>
                    <a:lnTo>
                      <a:pt x="78" y="0"/>
                    </a:lnTo>
                    <a:lnTo>
                      <a:pt x="48" y="0"/>
                    </a:lnTo>
                    <a:lnTo>
                      <a:pt x="18" y="12"/>
                    </a:lnTo>
                    <a:lnTo>
                      <a:pt x="6" y="24"/>
                    </a:lnTo>
                    <a:lnTo>
                      <a:pt x="0" y="36"/>
                    </a:lnTo>
                    <a:lnTo>
                      <a:pt x="0" y="84"/>
                    </a:lnTo>
                    <a:lnTo>
                      <a:pt x="0" y="126"/>
                    </a:lnTo>
                    <a:lnTo>
                      <a:pt x="0" y="192"/>
                    </a:lnTo>
                    <a:lnTo>
                      <a:pt x="0" y="246"/>
                    </a:lnTo>
                    <a:lnTo>
                      <a:pt x="0" y="276"/>
                    </a:lnTo>
                    <a:lnTo>
                      <a:pt x="0" y="294"/>
                    </a:lnTo>
                    <a:lnTo>
                      <a:pt x="0" y="306"/>
                    </a:lnTo>
                    <a:lnTo>
                      <a:pt x="0" y="312"/>
                    </a:lnTo>
                    <a:lnTo>
                      <a:pt x="6" y="324"/>
                    </a:lnTo>
                    <a:lnTo>
                      <a:pt x="18" y="336"/>
                    </a:lnTo>
                    <a:lnTo>
                      <a:pt x="48" y="348"/>
                    </a:lnTo>
                    <a:lnTo>
                      <a:pt x="78" y="354"/>
                    </a:lnTo>
                    <a:lnTo>
                      <a:pt x="108" y="348"/>
                    </a:lnTo>
                    <a:lnTo>
                      <a:pt x="132" y="336"/>
                    </a:lnTo>
                    <a:lnTo>
                      <a:pt x="150" y="324"/>
                    </a:lnTo>
                    <a:lnTo>
                      <a:pt x="156" y="312"/>
                    </a:lnTo>
                    <a:lnTo>
                      <a:pt x="156" y="264"/>
                    </a:lnTo>
                    <a:lnTo>
                      <a:pt x="156" y="222"/>
                    </a:lnTo>
                    <a:lnTo>
                      <a:pt x="156" y="150"/>
                    </a:lnTo>
                    <a:lnTo>
                      <a:pt x="156" y="102"/>
                    </a:lnTo>
                    <a:lnTo>
                      <a:pt x="156" y="72"/>
                    </a:lnTo>
                    <a:lnTo>
                      <a:pt x="156" y="54"/>
                    </a:lnTo>
                    <a:lnTo>
                      <a:pt x="156" y="42"/>
                    </a:lnTo>
                    <a:lnTo>
                      <a:pt x="156" y="36"/>
                    </a:lnTo>
                    <a:lnTo>
                      <a:pt x="150" y="24"/>
                    </a:lnTo>
                    <a:lnTo>
                      <a:pt x="132" y="12"/>
                    </a:lnTo>
                    <a:close/>
                    <a:moveTo>
                      <a:pt x="78" y="30"/>
                    </a:moveTo>
                    <a:lnTo>
                      <a:pt x="114" y="36"/>
                    </a:lnTo>
                    <a:lnTo>
                      <a:pt x="126" y="48"/>
                    </a:lnTo>
                    <a:lnTo>
                      <a:pt x="126" y="54"/>
                    </a:lnTo>
                    <a:lnTo>
                      <a:pt x="126" y="138"/>
                    </a:lnTo>
                    <a:lnTo>
                      <a:pt x="126" y="192"/>
                    </a:lnTo>
                    <a:lnTo>
                      <a:pt x="126" y="240"/>
                    </a:lnTo>
                    <a:lnTo>
                      <a:pt x="126" y="264"/>
                    </a:lnTo>
                    <a:lnTo>
                      <a:pt x="126" y="282"/>
                    </a:lnTo>
                    <a:lnTo>
                      <a:pt x="126" y="294"/>
                    </a:lnTo>
                    <a:lnTo>
                      <a:pt x="126" y="306"/>
                    </a:lnTo>
                    <a:lnTo>
                      <a:pt x="114" y="312"/>
                    </a:lnTo>
                    <a:lnTo>
                      <a:pt x="96" y="318"/>
                    </a:lnTo>
                    <a:lnTo>
                      <a:pt x="78" y="324"/>
                    </a:lnTo>
                    <a:lnTo>
                      <a:pt x="54" y="318"/>
                    </a:lnTo>
                    <a:lnTo>
                      <a:pt x="36" y="312"/>
                    </a:lnTo>
                    <a:lnTo>
                      <a:pt x="30" y="306"/>
                    </a:lnTo>
                    <a:lnTo>
                      <a:pt x="24" y="294"/>
                    </a:lnTo>
                    <a:lnTo>
                      <a:pt x="24" y="216"/>
                    </a:lnTo>
                    <a:lnTo>
                      <a:pt x="24" y="156"/>
                    </a:lnTo>
                    <a:lnTo>
                      <a:pt x="24" y="114"/>
                    </a:lnTo>
                    <a:lnTo>
                      <a:pt x="24" y="84"/>
                    </a:lnTo>
                    <a:lnTo>
                      <a:pt x="24" y="66"/>
                    </a:lnTo>
                    <a:lnTo>
                      <a:pt x="24" y="60"/>
                    </a:lnTo>
                    <a:lnTo>
                      <a:pt x="24" y="54"/>
                    </a:lnTo>
                    <a:lnTo>
                      <a:pt x="30" y="48"/>
                    </a:lnTo>
                    <a:lnTo>
                      <a:pt x="36" y="36"/>
                    </a:lnTo>
                    <a:lnTo>
                      <a:pt x="78" y="30"/>
                    </a:lnTo>
                    <a:close/>
                  </a:path>
                </a:pathLst>
              </a:custGeom>
              <a:solidFill>
                <a:srgbClr val="95959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4384" name="Freeform 4105"/>
              <p:cNvSpPr>
                <a:spLocks/>
              </p:cNvSpPr>
              <p:nvPr/>
            </p:nvSpPr>
            <p:spPr bwMode="auto">
              <a:xfrm flipH="1">
                <a:off x="1023114" y="8019438"/>
                <a:ext cx="174585" cy="376413"/>
              </a:xfrm>
              <a:custGeom>
                <a:avLst/>
                <a:gdLst>
                  <a:gd name="T0" fmla="*/ 2147483646 w 102"/>
                  <a:gd name="T1" fmla="*/ 0 h 294"/>
                  <a:gd name="T2" fmla="*/ 2147483646 w 102"/>
                  <a:gd name="T3" fmla="*/ 2147483646 h 294"/>
                  <a:gd name="T4" fmla="*/ 2147483646 w 102"/>
                  <a:gd name="T5" fmla="*/ 2147483646 h 294"/>
                  <a:gd name="T6" fmla="*/ 2147483646 w 102"/>
                  <a:gd name="T7" fmla="*/ 2147483646 h 294"/>
                  <a:gd name="T8" fmla="*/ 2147483646 w 102"/>
                  <a:gd name="T9" fmla="*/ 2147483646 h 294"/>
                  <a:gd name="T10" fmla="*/ 2147483646 w 102"/>
                  <a:gd name="T11" fmla="*/ 2147483646 h 294"/>
                  <a:gd name="T12" fmla="*/ 2147483646 w 102"/>
                  <a:gd name="T13" fmla="*/ 2147483646 h 294"/>
                  <a:gd name="T14" fmla="*/ 2147483646 w 102"/>
                  <a:gd name="T15" fmla="*/ 2147483646 h 294"/>
                  <a:gd name="T16" fmla="*/ 2147483646 w 102"/>
                  <a:gd name="T17" fmla="*/ 2147483646 h 294"/>
                  <a:gd name="T18" fmla="*/ 2147483646 w 102"/>
                  <a:gd name="T19" fmla="*/ 2147483646 h 294"/>
                  <a:gd name="T20" fmla="*/ 2147483646 w 102"/>
                  <a:gd name="T21" fmla="*/ 2147483646 h 294"/>
                  <a:gd name="T22" fmla="*/ 2147483646 w 102"/>
                  <a:gd name="T23" fmla="*/ 2147483646 h 294"/>
                  <a:gd name="T24" fmla="*/ 2147483646 w 102"/>
                  <a:gd name="T25" fmla="*/ 2147483646 h 294"/>
                  <a:gd name="T26" fmla="*/ 2147483646 w 102"/>
                  <a:gd name="T27" fmla="*/ 2147483646 h 294"/>
                  <a:gd name="T28" fmla="*/ 2147483646 w 102"/>
                  <a:gd name="T29" fmla="*/ 2147483646 h 294"/>
                  <a:gd name="T30" fmla="*/ 2147483646 w 102"/>
                  <a:gd name="T31" fmla="*/ 2147483646 h 294"/>
                  <a:gd name="T32" fmla="*/ 2147483646 w 102"/>
                  <a:gd name="T33" fmla="*/ 2147483646 h 294"/>
                  <a:gd name="T34" fmla="*/ 2147483646 w 102"/>
                  <a:gd name="T35" fmla="*/ 2147483646 h 294"/>
                  <a:gd name="T36" fmla="*/ 0 w 102"/>
                  <a:gd name="T37" fmla="*/ 2147483646 h 294"/>
                  <a:gd name="T38" fmla="*/ 0 w 102"/>
                  <a:gd name="T39" fmla="*/ 2147483646 h 294"/>
                  <a:gd name="T40" fmla="*/ 0 w 102"/>
                  <a:gd name="T41" fmla="*/ 2147483646 h 294"/>
                  <a:gd name="T42" fmla="*/ 0 w 102"/>
                  <a:gd name="T43" fmla="*/ 2147483646 h 294"/>
                  <a:gd name="T44" fmla="*/ 0 w 102"/>
                  <a:gd name="T45" fmla="*/ 2147483646 h 294"/>
                  <a:gd name="T46" fmla="*/ 0 w 102"/>
                  <a:gd name="T47" fmla="*/ 2147483646 h 294"/>
                  <a:gd name="T48" fmla="*/ 0 w 102"/>
                  <a:gd name="T49" fmla="*/ 2147483646 h 294"/>
                  <a:gd name="T50" fmla="*/ 0 w 102"/>
                  <a:gd name="T51" fmla="*/ 2147483646 h 294"/>
                  <a:gd name="T52" fmla="*/ 2147483646 w 102"/>
                  <a:gd name="T53" fmla="*/ 2147483646 h 294"/>
                  <a:gd name="T54" fmla="*/ 2147483646 w 102"/>
                  <a:gd name="T55" fmla="*/ 2147483646 h 294"/>
                  <a:gd name="T56" fmla="*/ 2147483646 w 102"/>
                  <a:gd name="T57" fmla="*/ 0 h 294"/>
                  <a:gd name="T58" fmla="*/ 2147483646 w 102"/>
                  <a:gd name="T59" fmla="*/ 0 h 29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02" h="294">
                    <a:moveTo>
                      <a:pt x="54" y="0"/>
                    </a:moveTo>
                    <a:lnTo>
                      <a:pt x="90" y="6"/>
                    </a:lnTo>
                    <a:lnTo>
                      <a:pt x="102" y="18"/>
                    </a:lnTo>
                    <a:lnTo>
                      <a:pt x="102" y="24"/>
                    </a:lnTo>
                    <a:lnTo>
                      <a:pt x="102" y="108"/>
                    </a:lnTo>
                    <a:lnTo>
                      <a:pt x="102" y="162"/>
                    </a:lnTo>
                    <a:lnTo>
                      <a:pt x="102" y="210"/>
                    </a:lnTo>
                    <a:lnTo>
                      <a:pt x="102" y="234"/>
                    </a:lnTo>
                    <a:lnTo>
                      <a:pt x="102" y="252"/>
                    </a:lnTo>
                    <a:lnTo>
                      <a:pt x="102" y="264"/>
                    </a:lnTo>
                    <a:lnTo>
                      <a:pt x="102" y="276"/>
                    </a:lnTo>
                    <a:lnTo>
                      <a:pt x="90" y="282"/>
                    </a:lnTo>
                    <a:lnTo>
                      <a:pt x="72" y="288"/>
                    </a:lnTo>
                    <a:lnTo>
                      <a:pt x="54" y="294"/>
                    </a:lnTo>
                    <a:lnTo>
                      <a:pt x="30" y="288"/>
                    </a:lnTo>
                    <a:lnTo>
                      <a:pt x="12" y="282"/>
                    </a:lnTo>
                    <a:lnTo>
                      <a:pt x="6" y="276"/>
                    </a:lnTo>
                    <a:lnTo>
                      <a:pt x="0" y="264"/>
                    </a:lnTo>
                    <a:lnTo>
                      <a:pt x="0" y="186"/>
                    </a:lnTo>
                    <a:lnTo>
                      <a:pt x="0" y="126"/>
                    </a:lnTo>
                    <a:lnTo>
                      <a:pt x="0" y="84"/>
                    </a:lnTo>
                    <a:lnTo>
                      <a:pt x="0" y="54"/>
                    </a:lnTo>
                    <a:lnTo>
                      <a:pt x="0" y="36"/>
                    </a:lnTo>
                    <a:lnTo>
                      <a:pt x="0" y="30"/>
                    </a:lnTo>
                    <a:lnTo>
                      <a:pt x="0" y="24"/>
                    </a:lnTo>
                    <a:lnTo>
                      <a:pt x="6" y="18"/>
                    </a:lnTo>
                    <a:lnTo>
                      <a:pt x="12" y="6"/>
                    </a:lnTo>
                    <a:lnTo>
                      <a:pt x="54"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4385" name="Freeform 4110"/>
              <p:cNvSpPr>
                <a:spLocks/>
              </p:cNvSpPr>
              <p:nvPr/>
            </p:nvSpPr>
            <p:spPr bwMode="auto">
              <a:xfrm flipH="1">
                <a:off x="972326" y="7989204"/>
                <a:ext cx="265052" cy="450485"/>
              </a:xfrm>
              <a:custGeom>
                <a:avLst/>
                <a:gdLst>
                  <a:gd name="T0" fmla="*/ 2147483646 w 156"/>
                  <a:gd name="T1" fmla="*/ 2147483646 h 354"/>
                  <a:gd name="T2" fmla="*/ 2147483646 w 156"/>
                  <a:gd name="T3" fmla="*/ 0 h 354"/>
                  <a:gd name="T4" fmla="*/ 2147483646 w 156"/>
                  <a:gd name="T5" fmla="*/ 0 h 354"/>
                  <a:gd name="T6" fmla="*/ 2147483646 w 156"/>
                  <a:gd name="T7" fmla="*/ 0 h 354"/>
                  <a:gd name="T8" fmla="*/ 2147483646 w 156"/>
                  <a:gd name="T9" fmla="*/ 2147483646 h 354"/>
                  <a:gd name="T10" fmla="*/ 0 w 156"/>
                  <a:gd name="T11" fmla="*/ 2147483646 h 354"/>
                  <a:gd name="T12" fmla="*/ 0 w 156"/>
                  <a:gd name="T13" fmla="*/ 2147483646 h 354"/>
                  <a:gd name="T14" fmla="*/ 0 w 156"/>
                  <a:gd name="T15" fmla="*/ 2147483646 h 354"/>
                  <a:gd name="T16" fmla="*/ 0 w 156"/>
                  <a:gd name="T17" fmla="*/ 2147483646 h 354"/>
                  <a:gd name="T18" fmla="*/ 0 w 156"/>
                  <a:gd name="T19" fmla="*/ 2147483646 h 354"/>
                  <a:gd name="T20" fmla="*/ 0 w 156"/>
                  <a:gd name="T21" fmla="*/ 2147483646 h 354"/>
                  <a:gd name="T22" fmla="*/ 0 w 156"/>
                  <a:gd name="T23" fmla="*/ 2147483646 h 354"/>
                  <a:gd name="T24" fmla="*/ 0 w 156"/>
                  <a:gd name="T25" fmla="*/ 2147483646 h 354"/>
                  <a:gd name="T26" fmla="*/ 0 w 156"/>
                  <a:gd name="T27" fmla="*/ 2147483646 h 354"/>
                  <a:gd name="T28" fmla="*/ 0 w 156"/>
                  <a:gd name="T29" fmla="*/ 2147483646 h 354"/>
                  <a:gd name="T30" fmla="*/ 0 w 156"/>
                  <a:gd name="T31" fmla="*/ 2147483646 h 354"/>
                  <a:gd name="T32" fmla="*/ 0 w 156"/>
                  <a:gd name="T33" fmla="*/ 2147483646 h 354"/>
                  <a:gd name="T34" fmla="*/ 2147483646 w 156"/>
                  <a:gd name="T35" fmla="*/ 2147483646 h 354"/>
                  <a:gd name="T36" fmla="*/ 2147483646 w 156"/>
                  <a:gd name="T37" fmla="*/ 2147483646 h 354"/>
                  <a:gd name="T38" fmla="*/ 2147483646 w 156"/>
                  <a:gd name="T39" fmla="*/ 2147483646 h 354"/>
                  <a:gd name="T40" fmla="*/ 2147483646 w 156"/>
                  <a:gd name="T41" fmla="*/ 2147483646 h 354"/>
                  <a:gd name="T42" fmla="*/ 2147483646 w 156"/>
                  <a:gd name="T43" fmla="*/ 2147483646 h 354"/>
                  <a:gd name="T44" fmla="*/ 2147483646 w 156"/>
                  <a:gd name="T45" fmla="*/ 2147483646 h 354"/>
                  <a:gd name="T46" fmla="*/ 2147483646 w 156"/>
                  <a:gd name="T47" fmla="*/ 2147483646 h 354"/>
                  <a:gd name="T48" fmla="*/ 2147483646 w 156"/>
                  <a:gd name="T49" fmla="*/ 2147483646 h 354"/>
                  <a:gd name="T50" fmla="*/ 2147483646 w 156"/>
                  <a:gd name="T51" fmla="*/ 2147483646 h 354"/>
                  <a:gd name="T52" fmla="*/ 2147483646 w 156"/>
                  <a:gd name="T53" fmla="*/ 2147483646 h 354"/>
                  <a:gd name="T54" fmla="*/ 2147483646 w 156"/>
                  <a:gd name="T55" fmla="*/ 2147483646 h 354"/>
                  <a:gd name="T56" fmla="*/ 2147483646 w 156"/>
                  <a:gd name="T57" fmla="*/ 2147483646 h 354"/>
                  <a:gd name="T58" fmla="*/ 2147483646 w 156"/>
                  <a:gd name="T59" fmla="*/ 2147483646 h 354"/>
                  <a:gd name="T60" fmla="*/ 2147483646 w 156"/>
                  <a:gd name="T61" fmla="*/ 2147483646 h 354"/>
                  <a:gd name="T62" fmla="*/ 2147483646 w 156"/>
                  <a:gd name="T63" fmla="*/ 2147483646 h 354"/>
                  <a:gd name="T64" fmla="*/ 2147483646 w 156"/>
                  <a:gd name="T65" fmla="*/ 2147483646 h 354"/>
                  <a:gd name="T66" fmla="*/ 2147483646 w 156"/>
                  <a:gd name="T67" fmla="*/ 2147483646 h 354"/>
                  <a:gd name="T68" fmla="*/ 2147483646 w 156"/>
                  <a:gd name="T69" fmla="*/ 2147483646 h 3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56" h="354">
                    <a:moveTo>
                      <a:pt x="132" y="12"/>
                    </a:moveTo>
                    <a:lnTo>
                      <a:pt x="108" y="0"/>
                    </a:lnTo>
                    <a:lnTo>
                      <a:pt x="78" y="0"/>
                    </a:lnTo>
                    <a:lnTo>
                      <a:pt x="42" y="0"/>
                    </a:lnTo>
                    <a:lnTo>
                      <a:pt x="24" y="12"/>
                    </a:lnTo>
                    <a:lnTo>
                      <a:pt x="0" y="24"/>
                    </a:lnTo>
                    <a:lnTo>
                      <a:pt x="0" y="42"/>
                    </a:lnTo>
                    <a:lnTo>
                      <a:pt x="0" y="84"/>
                    </a:lnTo>
                    <a:lnTo>
                      <a:pt x="0" y="126"/>
                    </a:lnTo>
                    <a:lnTo>
                      <a:pt x="0" y="198"/>
                    </a:lnTo>
                    <a:lnTo>
                      <a:pt x="0" y="246"/>
                    </a:lnTo>
                    <a:lnTo>
                      <a:pt x="0" y="276"/>
                    </a:lnTo>
                    <a:lnTo>
                      <a:pt x="0" y="294"/>
                    </a:lnTo>
                    <a:lnTo>
                      <a:pt x="0" y="306"/>
                    </a:lnTo>
                    <a:lnTo>
                      <a:pt x="0" y="312"/>
                    </a:lnTo>
                    <a:lnTo>
                      <a:pt x="0" y="324"/>
                    </a:lnTo>
                    <a:lnTo>
                      <a:pt x="24" y="342"/>
                    </a:lnTo>
                    <a:lnTo>
                      <a:pt x="42" y="348"/>
                    </a:lnTo>
                    <a:lnTo>
                      <a:pt x="78" y="354"/>
                    </a:lnTo>
                    <a:lnTo>
                      <a:pt x="108" y="348"/>
                    </a:lnTo>
                    <a:lnTo>
                      <a:pt x="132" y="342"/>
                    </a:lnTo>
                    <a:lnTo>
                      <a:pt x="150" y="324"/>
                    </a:lnTo>
                    <a:lnTo>
                      <a:pt x="156" y="312"/>
                    </a:lnTo>
                    <a:lnTo>
                      <a:pt x="156" y="264"/>
                    </a:lnTo>
                    <a:lnTo>
                      <a:pt x="156" y="222"/>
                    </a:lnTo>
                    <a:lnTo>
                      <a:pt x="156" y="156"/>
                    </a:lnTo>
                    <a:lnTo>
                      <a:pt x="156" y="108"/>
                    </a:lnTo>
                    <a:lnTo>
                      <a:pt x="156" y="72"/>
                    </a:lnTo>
                    <a:lnTo>
                      <a:pt x="156" y="54"/>
                    </a:lnTo>
                    <a:lnTo>
                      <a:pt x="156" y="42"/>
                    </a:lnTo>
                    <a:lnTo>
                      <a:pt x="150" y="24"/>
                    </a:lnTo>
                    <a:lnTo>
                      <a:pt x="132" y="12"/>
                    </a:lnTo>
                  </a:path>
                </a:pathLst>
              </a:custGeom>
              <a:noFill/>
              <a:ln w="9525">
                <a:solidFill>
                  <a:srgbClr val="40404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4386" name="Freeform 4132"/>
              <p:cNvSpPr>
                <a:spLocks/>
              </p:cNvSpPr>
              <p:nvPr/>
            </p:nvSpPr>
            <p:spPr bwMode="auto">
              <a:xfrm flipH="1">
                <a:off x="1137389" y="8566671"/>
                <a:ext cx="22220" cy="36281"/>
              </a:xfrm>
              <a:custGeom>
                <a:avLst/>
                <a:gdLst>
                  <a:gd name="T0" fmla="*/ 2147483646 w 12"/>
                  <a:gd name="T1" fmla="*/ 0 h 24"/>
                  <a:gd name="T2" fmla="*/ 0 w 12"/>
                  <a:gd name="T3" fmla="*/ 0 h 24"/>
                  <a:gd name="T4" fmla="*/ 0 w 12"/>
                  <a:gd name="T5" fmla="*/ 2147483646 h 24"/>
                  <a:gd name="T6" fmla="*/ 2147483646 w 12"/>
                  <a:gd name="T7" fmla="*/ 2147483646 h 24"/>
                  <a:gd name="T8" fmla="*/ 2147483646 w 12"/>
                  <a:gd name="T9" fmla="*/ 0 h 24"/>
                  <a:gd name="T10" fmla="*/ 2147483646 w 12"/>
                  <a:gd name="T11" fmla="*/ 0 h 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4">
                    <a:moveTo>
                      <a:pt x="6" y="0"/>
                    </a:moveTo>
                    <a:lnTo>
                      <a:pt x="0" y="0"/>
                    </a:lnTo>
                    <a:lnTo>
                      <a:pt x="0" y="24"/>
                    </a:lnTo>
                    <a:lnTo>
                      <a:pt x="12" y="24"/>
                    </a:lnTo>
                    <a:lnTo>
                      <a:pt x="12" y="0"/>
                    </a:lnTo>
                    <a:lnTo>
                      <a:pt x="6" y="0"/>
                    </a:lnTo>
                  </a:path>
                </a:pathLst>
              </a:custGeom>
              <a:noFill/>
              <a:ln w="9525">
                <a:solidFill>
                  <a:srgbClr val="40404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4387" name="Line 4134"/>
              <p:cNvSpPr>
                <a:spLocks noChangeShapeType="1"/>
              </p:cNvSpPr>
              <p:nvPr/>
            </p:nvSpPr>
            <p:spPr bwMode="auto">
              <a:xfrm flipH="1" flipV="1">
                <a:off x="1065968" y="8382245"/>
                <a:ext cx="0" cy="191986"/>
              </a:xfrm>
              <a:prstGeom prst="line">
                <a:avLst/>
              </a:prstGeom>
              <a:noFill/>
              <a:ln w="9525">
                <a:solidFill>
                  <a:srgbClr val="404040"/>
                </a:solidFill>
                <a:round/>
                <a:headEnd/>
                <a:tailEnd/>
              </a:ln>
              <a:extLst>
                <a:ext uri="{909E8E84-426E-40DD-AFC4-6F175D3DCCD1}">
                  <a14:hiddenFill xmlns:a14="http://schemas.microsoft.com/office/drawing/2010/main">
                    <a:no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4388" name="Line 4135"/>
              <p:cNvSpPr>
                <a:spLocks noChangeShapeType="1"/>
              </p:cNvSpPr>
              <p:nvPr/>
            </p:nvSpPr>
            <p:spPr bwMode="auto">
              <a:xfrm flipH="1" flipV="1">
                <a:off x="1146911" y="8382245"/>
                <a:ext cx="0" cy="190474"/>
              </a:xfrm>
              <a:prstGeom prst="line">
                <a:avLst/>
              </a:prstGeom>
              <a:noFill/>
              <a:ln w="9525">
                <a:solidFill>
                  <a:srgbClr val="404040"/>
                </a:solidFill>
                <a:round/>
                <a:headEnd/>
                <a:tailEnd/>
              </a:ln>
              <a:extLst>
                <a:ext uri="{909E8E84-426E-40DD-AFC4-6F175D3DCCD1}">
                  <a14:hiddenFill xmlns:a14="http://schemas.microsoft.com/office/drawing/2010/main">
                    <a:no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4389" name="Freeform 4137"/>
              <p:cNvSpPr>
                <a:spLocks/>
              </p:cNvSpPr>
              <p:nvPr/>
            </p:nvSpPr>
            <p:spPr bwMode="auto">
              <a:xfrm flipH="1">
                <a:off x="1096123" y="8565160"/>
                <a:ext cx="19046" cy="36281"/>
              </a:xfrm>
              <a:custGeom>
                <a:avLst/>
                <a:gdLst>
                  <a:gd name="T0" fmla="*/ 2147483646 w 12"/>
                  <a:gd name="T1" fmla="*/ 0 h 24"/>
                  <a:gd name="T2" fmla="*/ 0 w 12"/>
                  <a:gd name="T3" fmla="*/ 0 h 24"/>
                  <a:gd name="T4" fmla="*/ 0 w 12"/>
                  <a:gd name="T5" fmla="*/ 2147483646 h 24"/>
                  <a:gd name="T6" fmla="*/ 2147483646 w 12"/>
                  <a:gd name="T7" fmla="*/ 2147483646 h 24"/>
                  <a:gd name="T8" fmla="*/ 2147483646 w 12"/>
                  <a:gd name="T9" fmla="*/ 0 h 24"/>
                  <a:gd name="T10" fmla="*/ 2147483646 w 12"/>
                  <a:gd name="T11" fmla="*/ 0 h 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4">
                    <a:moveTo>
                      <a:pt x="6" y="0"/>
                    </a:moveTo>
                    <a:lnTo>
                      <a:pt x="0" y="0"/>
                    </a:lnTo>
                    <a:lnTo>
                      <a:pt x="0" y="24"/>
                    </a:lnTo>
                    <a:lnTo>
                      <a:pt x="12" y="24"/>
                    </a:lnTo>
                    <a:lnTo>
                      <a:pt x="12" y="0"/>
                    </a:lnTo>
                    <a:lnTo>
                      <a:pt x="6" y="0"/>
                    </a:lnTo>
                  </a:path>
                </a:pathLst>
              </a:custGeom>
              <a:noFill/>
              <a:ln w="9525">
                <a:solidFill>
                  <a:srgbClr val="40404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4390" name="Rectangle 4210"/>
              <p:cNvSpPr>
                <a:spLocks noChangeArrowheads="1"/>
              </p:cNvSpPr>
              <p:nvPr/>
            </p:nvSpPr>
            <p:spPr bwMode="auto">
              <a:xfrm flipH="1">
                <a:off x="1197700" y="8430619"/>
                <a:ext cx="39679" cy="116401"/>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4391" name="Rectangle 4211"/>
              <p:cNvSpPr>
                <a:spLocks noChangeArrowheads="1"/>
              </p:cNvSpPr>
              <p:nvPr/>
            </p:nvSpPr>
            <p:spPr bwMode="auto">
              <a:xfrm flipH="1">
                <a:off x="1197700" y="8430619"/>
                <a:ext cx="39679" cy="116401"/>
              </a:xfrm>
              <a:prstGeom prst="rect">
                <a:avLst/>
              </a:prstGeom>
              <a:solidFill>
                <a:srgbClr val="BFBFBF"/>
              </a:solidFill>
              <a:ln w="9525">
                <a:solidFill>
                  <a:srgbClr val="BFBFBF"/>
                </a:solidFill>
                <a:miter lim="800000"/>
                <a:headEnd/>
                <a:tailEnd/>
              </a:ln>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4392" name="Rectangle 4212"/>
              <p:cNvSpPr>
                <a:spLocks noChangeArrowheads="1"/>
              </p:cNvSpPr>
              <p:nvPr/>
            </p:nvSpPr>
            <p:spPr bwMode="auto">
              <a:xfrm flipH="1">
                <a:off x="972327" y="8430619"/>
                <a:ext cx="39679" cy="116401"/>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4393" name="Rectangle 4213"/>
              <p:cNvSpPr>
                <a:spLocks noChangeArrowheads="1"/>
              </p:cNvSpPr>
              <p:nvPr/>
            </p:nvSpPr>
            <p:spPr bwMode="auto">
              <a:xfrm flipH="1">
                <a:off x="972327" y="8430619"/>
                <a:ext cx="39679" cy="116401"/>
              </a:xfrm>
              <a:prstGeom prst="rect">
                <a:avLst/>
              </a:prstGeom>
              <a:solidFill>
                <a:srgbClr val="BFBFBF"/>
              </a:solidFill>
              <a:ln w="9525">
                <a:solidFill>
                  <a:srgbClr val="BFBFBF"/>
                </a:solidFill>
                <a:miter lim="800000"/>
                <a:headEnd/>
                <a:tailEnd/>
              </a:ln>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4394" name="Line 4135"/>
              <p:cNvSpPr>
                <a:spLocks noChangeShapeType="1"/>
              </p:cNvSpPr>
              <p:nvPr/>
            </p:nvSpPr>
            <p:spPr bwMode="auto">
              <a:xfrm flipH="1" flipV="1">
                <a:off x="1105646" y="8395849"/>
                <a:ext cx="0" cy="176868"/>
              </a:xfrm>
              <a:prstGeom prst="line">
                <a:avLst/>
              </a:prstGeom>
              <a:noFill/>
              <a:ln w="9525">
                <a:solidFill>
                  <a:srgbClr val="404040"/>
                </a:solidFill>
                <a:round/>
                <a:headEnd/>
                <a:tailEnd/>
              </a:ln>
              <a:extLst>
                <a:ext uri="{909E8E84-426E-40DD-AFC4-6F175D3DCCD1}">
                  <a14:hiddenFill xmlns:a14="http://schemas.microsoft.com/office/drawing/2010/main">
                    <a:no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4395" name="Freeform 4137"/>
              <p:cNvSpPr>
                <a:spLocks/>
              </p:cNvSpPr>
              <p:nvPr/>
            </p:nvSpPr>
            <p:spPr bwMode="auto">
              <a:xfrm flipH="1">
                <a:off x="1058033" y="8566671"/>
                <a:ext cx="19046" cy="36281"/>
              </a:xfrm>
              <a:custGeom>
                <a:avLst/>
                <a:gdLst>
                  <a:gd name="T0" fmla="*/ 2147483646 w 12"/>
                  <a:gd name="T1" fmla="*/ 0 h 24"/>
                  <a:gd name="T2" fmla="*/ 0 w 12"/>
                  <a:gd name="T3" fmla="*/ 0 h 24"/>
                  <a:gd name="T4" fmla="*/ 0 w 12"/>
                  <a:gd name="T5" fmla="*/ 2147483646 h 24"/>
                  <a:gd name="T6" fmla="*/ 2147483646 w 12"/>
                  <a:gd name="T7" fmla="*/ 2147483646 h 24"/>
                  <a:gd name="T8" fmla="*/ 2147483646 w 12"/>
                  <a:gd name="T9" fmla="*/ 0 h 24"/>
                  <a:gd name="T10" fmla="*/ 2147483646 w 12"/>
                  <a:gd name="T11" fmla="*/ 0 h 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4">
                    <a:moveTo>
                      <a:pt x="6" y="0"/>
                    </a:moveTo>
                    <a:lnTo>
                      <a:pt x="0" y="0"/>
                    </a:lnTo>
                    <a:lnTo>
                      <a:pt x="0" y="24"/>
                    </a:lnTo>
                    <a:lnTo>
                      <a:pt x="12" y="24"/>
                    </a:lnTo>
                    <a:lnTo>
                      <a:pt x="12" y="0"/>
                    </a:lnTo>
                    <a:lnTo>
                      <a:pt x="6" y="0"/>
                    </a:lnTo>
                  </a:path>
                </a:pathLst>
              </a:custGeom>
              <a:noFill/>
              <a:ln w="9525">
                <a:solidFill>
                  <a:srgbClr val="40404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4396" name="ドーナツ 6414"/>
              <p:cNvSpPr/>
              <p:nvPr/>
            </p:nvSpPr>
            <p:spPr bwMode="auto">
              <a:xfrm>
                <a:off x="404632" y="8855869"/>
                <a:ext cx="325093" cy="323850"/>
              </a:xfrm>
              <a:prstGeom prst="donut">
                <a:avLst>
                  <a:gd name="adj" fmla="val 6608"/>
                </a:avLst>
              </a:prstGeom>
              <a:solidFill>
                <a:srgbClr val="595959"/>
              </a:solidFill>
              <a:ln w="9525" cap="flat" cmpd="sng" algn="ctr">
                <a:noFill/>
                <a:prstDash val="solid"/>
                <a:round/>
                <a:headEnd type="none" w="med" len="med"/>
                <a:tailEnd type="none" w="med" len="med"/>
              </a:ln>
              <a:effectLst/>
            </p:spPr>
            <p:txBody>
              <a:bodyPr/>
              <a:lstStyle/>
              <a:p>
                <a:pPr defTabSz="1279550" fontAlgn="base">
                  <a:spcBef>
                    <a:spcPct val="0"/>
                  </a:spcBef>
                  <a:spcAft>
                    <a:spcPct val="0"/>
                  </a:spcAft>
                  <a:defRPr/>
                </a:pPr>
                <a:endParaRPr kumimoji="0" lang="ja-JP" altLang="en-US" sz="2500" kern="0">
                  <a:solidFill>
                    <a:srgbClr val="000000"/>
                  </a:solidFill>
                  <a:latin typeface="Arial" charset="0"/>
                  <a:ea typeface="ＭＳ Ｐゴシック" pitchFamily="50" charset="-128"/>
                </a:endParaRPr>
              </a:p>
            </p:txBody>
          </p:sp>
          <p:sp>
            <p:nvSpPr>
              <p:cNvPr id="4397" name="ドーナツ 6415"/>
              <p:cNvSpPr/>
              <p:nvPr/>
            </p:nvSpPr>
            <p:spPr bwMode="auto">
              <a:xfrm>
                <a:off x="1487749" y="8854281"/>
                <a:ext cx="323508" cy="323850"/>
              </a:xfrm>
              <a:prstGeom prst="donut">
                <a:avLst>
                  <a:gd name="adj" fmla="val 6854"/>
                </a:avLst>
              </a:prstGeom>
              <a:solidFill>
                <a:srgbClr val="595959"/>
              </a:solidFill>
              <a:ln w="9525" cap="flat" cmpd="sng" algn="ctr">
                <a:noFill/>
                <a:prstDash val="solid"/>
                <a:round/>
                <a:headEnd type="none" w="med" len="med"/>
                <a:tailEnd type="none" w="med" len="med"/>
              </a:ln>
              <a:effectLst/>
            </p:spPr>
            <p:txBody>
              <a:bodyPr/>
              <a:lstStyle/>
              <a:p>
                <a:pPr defTabSz="1279550" fontAlgn="base">
                  <a:spcBef>
                    <a:spcPct val="0"/>
                  </a:spcBef>
                  <a:spcAft>
                    <a:spcPct val="0"/>
                  </a:spcAft>
                  <a:defRPr/>
                </a:pPr>
                <a:endParaRPr kumimoji="0" lang="ja-JP" altLang="en-US" sz="2500" kern="0">
                  <a:solidFill>
                    <a:srgbClr val="000000"/>
                  </a:solidFill>
                  <a:latin typeface="Arial" charset="0"/>
                  <a:ea typeface="ＭＳ Ｐゴシック" pitchFamily="50" charset="-128"/>
                </a:endParaRPr>
              </a:p>
            </p:txBody>
          </p:sp>
          <p:sp>
            <p:nvSpPr>
              <p:cNvPr id="4398" name="正方形/長方形 2076"/>
              <p:cNvSpPr>
                <a:spLocks noChangeArrowheads="1"/>
              </p:cNvSpPr>
              <p:nvPr/>
            </p:nvSpPr>
            <p:spPr bwMode="auto">
              <a:xfrm rot="2880000">
                <a:off x="690259" y="8819766"/>
                <a:ext cx="52307" cy="114655"/>
              </a:xfrm>
              <a:prstGeom prst="rect">
                <a:avLst/>
              </a:prstGeom>
              <a:solidFill>
                <a:srgbClr val="FFFFFF"/>
              </a:solidFill>
              <a:ln w="9525" algn="ctr">
                <a:solidFill>
                  <a:srgbClr val="FFFFFF"/>
                </a:solidFill>
                <a:round/>
                <a:headEnd/>
                <a:tailEnd/>
              </a:ln>
            </p:spPr>
            <p:txBody>
              <a:bodyPr/>
              <a:lstStyle>
                <a:lvl1pPr defTabSz="1279525">
                  <a:defRPr kumimoji="1" sz="1100">
                    <a:solidFill>
                      <a:srgbClr val="FF0000"/>
                    </a:solidFill>
                    <a:latin typeface="Arial" panose="020B0604020202020204" pitchFamily="34" charset="0"/>
                    <a:ea typeface="ＭＳ ゴシック" panose="020B0609070205080204" pitchFamily="49" charset="-128"/>
                  </a:defRPr>
                </a:lvl1pPr>
                <a:lvl2pPr marL="742950" indent="-285750" defTabSz="1279525">
                  <a:defRPr kumimoji="1" sz="1100">
                    <a:solidFill>
                      <a:srgbClr val="FF0000"/>
                    </a:solidFill>
                    <a:latin typeface="Arial" panose="020B0604020202020204" pitchFamily="34" charset="0"/>
                    <a:ea typeface="ＭＳ ゴシック" panose="020B0609070205080204" pitchFamily="49" charset="-128"/>
                  </a:defRPr>
                </a:lvl2pPr>
                <a:lvl3pPr marL="1143000" indent="-228600" defTabSz="1279525">
                  <a:defRPr kumimoji="1" sz="1100">
                    <a:solidFill>
                      <a:srgbClr val="FF0000"/>
                    </a:solidFill>
                    <a:latin typeface="Arial" panose="020B0604020202020204" pitchFamily="34" charset="0"/>
                    <a:ea typeface="ＭＳ ゴシック" panose="020B0609070205080204" pitchFamily="49" charset="-128"/>
                  </a:defRPr>
                </a:lvl3pPr>
                <a:lvl4pPr marL="1600200" indent="-228600" defTabSz="1279525">
                  <a:defRPr kumimoji="1" sz="1100">
                    <a:solidFill>
                      <a:srgbClr val="FF0000"/>
                    </a:solidFill>
                    <a:latin typeface="Arial" panose="020B0604020202020204" pitchFamily="34" charset="0"/>
                    <a:ea typeface="ＭＳ ゴシック" panose="020B0609070205080204" pitchFamily="49" charset="-128"/>
                  </a:defRPr>
                </a:lvl4pPr>
                <a:lvl5pPr marL="2057400" indent="-228600" defTabSz="1279525">
                  <a:defRPr kumimoji="1" sz="1100">
                    <a:solidFill>
                      <a:srgbClr val="FF0000"/>
                    </a:solidFill>
                    <a:latin typeface="Arial" panose="020B0604020202020204" pitchFamily="34" charset="0"/>
                    <a:ea typeface="ＭＳ ゴシック" panose="020B0609070205080204" pitchFamily="49" charset="-128"/>
                  </a:defRPr>
                </a:lvl5pPr>
                <a:lvl6pPr marL="2514600" indent="-228600" defTabSz="1279525" eaLnBrk="0" fontAlgn="base" hangingPunct="0">
                  <a:spcBef>
                    <a:spcPct val="0"/>
                  </a:spcBef>
                  <a:spcAft>
                    <a:spcPct val="0"/>
                  </a:spcAft>
                  <a:defRPr kumimoji="1" sz="1100">
                    <a:solidFill>
                      <a:srgbClr val="FF0000"/>
                    </a:solidFill>
                    <a:latin typeface="Arial" panose="020B0604020202020204" pitchFamily="34" charset="0"/>
                    <a:ea typeface="ＭＳ ゴシック" panose="020B0609070205080204" pitchFamily="49" charset="-128"/>
                  </a:defRPr>
                </a:lvl6pPr>
                <a:lvl7pPr marL="2971800" indent="-228600" defTabSz="1279525" eaLnBrk="0" fontAlgn="base" hangingPunct="0">
                  <a:spcBef>
                    <a:spcPct val="0"/>
                  </a:spcBef>
                  <a:spcAft>
                    <a:spcPct val="0"/>
                  </a:spcAft>
                  <a:defRPr kumimoji="1" sz="1100">
                    <a:solidFill>
                      <a:srgbClr val="FF0000"/>
                    </a:solidFill>
                    <a:latin typeface="Arial" panose="020B0604020202020204" pitchFamily="34" charset="0"/>
                    <a:ea typeface="ＭＳ ゴシック" panose="020B0609070205080204" pitchFamily="49" charset="-128"/>
                  </a:defRPr>
                </a:lvl7pPr>
                <a:lvl8pPr marL="3429000" indent="-228600" defTabSz="1279525" eaLnBrk="0" fontAlgn="base" hangingPunct="0">
                  <a:spcBef>
                    <a:spcPct val="0"/>
                  </a:spcBef>
                  <a:spcAft>
                    <a:spcPct val="0"/>
                  </a:spcAft>
                  <a:defRPr kumimoji="1" sz="1100">
                    <a:solidFill>
                      <a:srgbClr val="FF0000"/>
                    </a:solidFill>
                    <a:latin typeface="Arial" panose="020B0604020202020204" pitchFamily="34" charset="0"/>
                    <a:ea typeface="ＭＳ ゴシック" panose="020B0609070205080204" pitchFamily="49" charset="-128"/>
                  </a:defRPr>
                </a:lvl8pPr>
                <a:lvl9pPr marL="3886200" indent="-228600" defTabSz="1279525" eaLnBrk="0" fontAlgn="base" hangingPunct="0">
                  <a:spcBef>
                    <a:spcPct val="0"/>
                  </a:spcBef>
                  <a:spcAft>
                    <a:spcPct val="0"/>
                  </a:spcAft>
                  <a:defRPr kumimoji="1" sz="1100">
                    <a:solidFill>
                      <a:srgbClr val="FF0000"/>
                    </a:solidFill>
                    <a:latin typeface="Arial" panose="020B0604020202020204" pitchFamily="34" charset="0"/>
                    <a:ea typeface="ＭＳ ゴシック" panose="020B0609070205080204" pitchFamily="49" charset="-128"/>
                  </a:defRPr>
                </a:lvl9pPr>
              </a:lstStyle>
              <a:p>
                <a:pPr defTabSz="1279550" fontAlgn="base">
                  <a:spcBef>
                    <a:spcPct val="0"/>
                  </a:spcBef>
                  <a:spcAft>
                    <a:spcPct val="0"/>
                  </a:spcAft>
                  <a:defRPr/>
                </a:pPr>
                <a:endParaRPr lang="ja-JP" altLang="en-US" sz="2500" kern="0">
                  <a:solidFill>
                    <a:srgbClr val="000000"/>
                  </a:solidFill>
                  <a:ea typeface="ＭＳ Ｐゴシック" panose="020B0600070205080204" pitchFamily="50" charset="-128"/>
                </a:endParaRPr>
              </a:p>
            </p:txBody>
          </p:sp>
          <p:sp>
            <p:nvSpPr>
              <p:cNvPr id="4399" name="正方形/長方形 2077"/>
              <p:cNvSpPr>
                <a:spLocks noChangeArrowheads="1"/>
              </p:cNvSpPr>
              <p:nvPr/>
            </p:nvSpPr>
            <p:spPr bwMode="auto">
              <a:xfrm rot="7800000">
                <a:off x="1493779" y="8808001"/>
                <a:ext cx="45719" cy="115396"/>
              </a:xfrm>
              <a:prstGeom prst="rect">
                <a:avLst/>
              </a:prstGeom>
              <a:solidFill>
                <a:srgbClr val="FFFFFF"/>
              </a:solidFill>
              <a:ln w="9525" algn="ctr">
                <a:solidFill>
                  <a:srgbClr val="FFFFFF"/>
                </a:solidFill>
                <a:round/>
                <a:headEnd/>
                <a:tailEnd/>
              </a:ln>
            </p:spPr>
            <p:txBody>
              <a:bodyPr/>
              <a:lstStyle>
                <a:lvl1pPr defTabSz="1279525">
                  <a:defRPr kumimoji="1" sz="1100">
                    <a:solidFill>
                      <a:srgbClr val="FF0000"/>
                    </a:solidFill>
                    <a:latin typeface="Arial" panose="020B0604020202020204" pitchFamily="34" charset="0"/>
                    <a:ea typeface="ＭＳ ゴシック" panose="020B0609070205080204" pitchFamily="49" charset="-128"/>
                  </a:defRPr>
                </a:lvl1pPr>
                <a:lvl2pPr marL="742950" indent="-285750" defTabSz="1279525">
                  <a:defRPr kumimoji="1" sz="1100">
                    <a:solidFill>
                      <a:srgbClr val="FF0000"/>
                    </a:solidFill>
                    <a:latin typeface="Arial" panose="020B0604020202020204" pitchFamily="34" charset="0"/>
                    <a:ea typeface="ＭＳ ゴシック" panose="020B0609070205080204" pitchFamily="49" charset="-128"/>
                  </a:defRPr>
                </a:lvl2pPr>
                <a:lvl3pPr marL="1143000" indent="-228600" defTabSz="1279525">
                  <a:defRPr kumimoji="1" sz="1100">
                    <a:solidFill>
                      <a:srgbClr val="FF0000"/>
                    </a:solidFill>
                    <a:latin typeface="Arial" panose="020B0604020202020204" pitchFamily="34" charset="0"/>
                    <a:ea typeface="ＭＳ ゴシック" panose="020B0609070205080204" pitchFamily="49" charset="-128"/>
                  </a:defRPr>
                </a:lvl3pPr>
                <a:lvl4pPr marL="1600200" indent="-228600" defTabSz="1279525">
                  <a:defRPr kumimoji="1" sz="1100">
                    <a:solidFill>
                      <a:srgbClr val="FF0000"/>
                    </a:solidFill>
                    <a:latin typeface="Arial" panose="020B0604020202020204" pitchFamily="34" charset="0"/>
                    <a:ea typeface="ＭＳ ゴシック" panose="020B0609070205080204" pitchFamily="49" charset="-128"/>
                  </a:defRPr>
                </a:lvl4pPr>
                <a:lvl5pPr marL="2057400" indent="-228600" defTabSz="1279525">
                  <a:defRPr kumimoji="1" sz="1100">
                    <a:solidFill>
                      <a:srgbClr val="FF0000"/>
                    </a:solidFill>
                    <a:latin typeface="Arial" panose="020B0604020202020204" pitchFamily="34" charset="0"/>
                    <a:ea typeface="ＭＳ ゴシック" panose="020B0609070205080204" pitchFamily="49" charset="-128"/>
                  </a:defRPr>
                </a:lvl5pPr>
                <a:lvl6pPr marL="2514600" indent="-228600" defTabSz="1279525" eaLnBrk="0" fontAlgn="base" hangingPunct="0">
                  <a:spcBef>
                    <a:spcPct val="0"/>
                  </a:spcBef>
                  <a:spcAft>
                    <a:spcPct val="0"/>
                  </a:spcAft>
                  <a:defRPr kumimoji="1" sz="1100">
                    <a:solidFill>
                      <a:srgbClr val="FF0000"/>
                    </a:solidFill>
                    <a:latin typeface="Arial" panose="020B0604020202020204" pitchFamily="34" charset="0"/>
                    <a:ea typeface="ＭＳ ゴシック" panose="020B0609070205080204" pitchFamily="49" charset="-128"/>
                  </a:defRPr>
                </a:lvl6pPr>
                <a:lvl7pPr marL="2971800" indent="-228600" defTabSz="1279525" eaLnBrk="0" fontAlgn="base" hangingPunct="0">
                  <a:spcBef>
                    <a:spcPct val="0"/>
                  </a:spcBef>
                  <a:spcAft>
                    <a:spcPct val="0"/>
                  </a:spcAft>
                  <a:defRPr kumimoji="1" sz="1100">
                    <a:solidFill>
                      <a:srgbClr val="FF0000"/>
                    </a:solidFill>
                    <a:latin typeface="Arial" panose="020B0604020202020204" pitchFamily="34" charset="0"/>
                    <a:ea typeface="ＭＳ ゴシック" panose="020B0609070205080204" pitchFamily="49" charset="-128"/>
                  </a:defRPr>
                </a:lvl7pPr>
                <a:lvl8pPr marL="3429000" indent="-228600" defTabSz="1279525" eaLnBrk="0" fontAlgn="base" hangingPunct="0">
                  <a:spcBef>
                    <a:spcPct val="0"/>
                  </a:spcBef>
                  <a:spcAft>
                    <a:spcPct val="0"/>
                  </a:spcAft>
                  <a:defRPr kumimoji="1" sz="1100">
                    <a:solidFill>
                      <a:srgbClr val="FF0000"/>
                    </a:solidFill>
                    <a:latin typeface="Arial" panose="020B0604020202020204" pitchFamily="34" charset="0"/>
                    <a:ea typeface="ＭＳ ゴシック" panose="020B0609070205080204" pitchFamily="49" charset="-128"/>
                  </a:defRPr>
                </a:lvl8pPr>
                <a:lvl9pPr marL="3886200" indent="-228600" defTabSz="1279525" eaLnBrk="0" fontAlgn="base" hangingPunct="0">
                  <a:spcBef>
                    <a:spcPct val="0"/>
                  </a:spcBef>
                  <a:spcAft>
                    <a:spcPct val="0"/>
                  </a:spcAft>
                  <a:defRPr kumimoji="1" sz="1100">
                    <a:solidFill>
                      <a:srgbClr val="FF0000"/>
                    </a:solidFill>
                    <a:latin typeface="Arial" panose="020B0604020202020204" pitchFamily="34" charset="0"/>
                    <a:ea typeface="ＭＳ ゴシック" panose="020B0609070205080204" pitchFamily="49" charset="-128"/>
                  </a:defRPr>
                </a:lvl9pPr>
              </a:lstStyle>
              <a:p>
                <a:pPr defTabSz="1279550" fontAlgn="base">
                  <a:spcBef>
                    <a:spcPct val="0"/>
                  </a:spcBef>
                  <a:spcAft>
                    <a:spcPct val="0"/>
                  </a:spcAft>
                  <a:defRPr/>
                </a:pPr>
                <a:endParaRPr lang="ja-JP" altLang="en-US" sz="2500" kern="0">
                  <a:solidFill>
                    <a:srgbClr val="000000"/>
                  </a:solidFill>
                  <a:ea typeface="ＭＳ Ｐゴシック" panose="020B0600070205080204" pitchFamily="50" charset="-128"/>
                </a:endParaRPr>
              </a:p>
            </p:txBody>
          </p:sp>
          <p:sp>
            <p:nvSpPr>
              <p:cNvPr id="4400" name="正方形/長方形 6418"/>
              <p:cNvSpPr/>
              <p:nvPr/>
            </p:nvSpPr>
            <p:spPr bwMode="auto">
              <a:xfrm>
                <a:off x="537841" y="7944644"/>
                <a:ext cx="36473" cy="225425"/>
              </a:xfrm>
              <a:prstGeom prst="rect">
                <a:avLst/>
              </a:prstGeom>
              <a:solidFill>
                <a:srgbClr val="FFFFFF">
                  <a:lumMod val="75000"/>
                </a:srgbClr>
              </a:solidFill>
              <a:ln w="9525" cap="flat" cmpd="sng" algn="ctr">
                <a:noFill/>
                <a:prstDash val="solid"/>
                <a:round/>
                <a:headEnd type="none" w="med" len="med"/>
                <a:tailEnd type="none" w="med" len="med"/>
              </a:ln>
              <a:effectLst/>
            </p:spPr>
            <p:txBody>
              <a:bodyPr/>
              <a:lstStyle/>
              <a:p>
                <a:pPr defTabSz="1279550" fontAlgn="base">
                  <a:spcBef>
                    <a:spcPct val="0"/>
                  </a:spcBef>
                  <a:spcAft>
                    <a:spcPct val="0"/>
                  </a:spcAft>
                  <a:defRPr/>
                </a:pPr>
                <a:endParaRPr kumimoji="0" lang="ja-JP" altLang="en-US" sz="2500" kern="0">
                  <a:solidFill>
                    <a:srgbClr val="000000"/>
                  </a:solidFill>
                  <a:latin typeface="Arial" charset="0"/>
                  <a:ea typeface="ＭＳ Ｐゴシック" pitchFamily="50" charset="-128"/>
                </a:endParaRPr>
              </a:p>
            </p:txBody>
          </p:sp>
          <p:sp>
            <p:nvSpPr>
              <p:cNvPr id="4401" name="正方形/長方形 6419"/>
              <p:cNvSpPr/>
              <p:nvPr/>
            </p:nvSpPr>
            <p:spPr bwMode="auto">
              <a:xfrm>
                <a:off x="477580" y="8185944"/>
                <a:ext cx="34888" cy="268287"/>
              </a:xfrm>
              <a:prstGeom prst="rect">
                <a:avLst/>
              </a:prstGeom>
              <a:solidFill>
                <a:srgbClr val="FFFFFF">
                  <a:lumMod val="75000"/>
                </a:srgbClr>
              </a:solidFill>
              <a:ln w="9525" cap="flat" cmpd="sng" algn="ctr">
                <a:noFill/>
                <a:prstDash val="solid"/>
                <a:round/>
                <a:headEnd type="none" w="med" len="med"/>
                <a:tailEnd type="none" w="med" len="med"/>
              </a:ln>
              <a:effectLst/>
            </p:spPr>
            <p:txBody>
              <a:bodyPr/>
              <a:lstStyle/>
              <a:p>
                <a:pPr defTabSz="1279550" fontAlgn="base">
                  <a:spcBef>
                    <a:spcPct val="0"/>
                  </a:spcBef>
                  <a:spcAft>
                    <a:spcPct val="0"/>
                  </a:spcAft>
                  <a:defRPr/>
                </a:pPr>
                <a:endParaRPr kumimoji="0" lang="ja-JP" altLang="en-US" sz="2500" kern="0">
                  <a:solidFill>
                    <a:srgbClr val="000000"/>
                  </a:solidFill>
                  <a:latin typeface="Arial" charset="0"/>
                  <a:ea typeface="ＭＳ Ｐゴシック" pitchFamily="50" charset="-128"/>
                </a:endParaRPr>
              </a:p>
            </p:txBody>
          </p:sp>
          <p:sp>
            <p:nvSpPr>
              <p:cNvPr id="4402" name="正方形/長方形 6420"/>
              <p:cNvSpPr/>
              <p:nvPr/>
            </p:nvSpPr>
            <p:spPr bwMode="auto">
              <a:xfrm>
                <a:off x="598103" y="8178006"/>
                <a:ext cx="36473" cy="266700"/>
              </a:xfrm>
              <a:prstGeom prst="rect">
                <a:avLst/>
              </a:prstGeom>
              <a:solidFill>
                <a:srgbClr val="FFFFFF">
                  <a:lumMod val="75000"/>
                </a:srgbClr>
              </a:solidFill>
              <a:ln w="9525" cap="flat" cmpd="sng" algn="ctr">
                <a:noFill/>
                <a:prstDash val="solid"/>
                <a:round/>
                <a:headEnd type="none" w="med" len="med"/>
                <a:tailEnd type="none" w="med" len="med"/>
              </a:ln>
              <a:effectLst/>
            </p:spPr>
            <p:txBody>
              <a:bodyPr/>
              <a:lstStyle/>
              <a:p>
                <a:pPr defTabSz="1279550" fontAlgn="base">
                  <a:spcBef>
                    <a:spcPct val="0"/>
                  </a:spcBef>
                  <a:spcAft>
                    <a:spcPct val="0"/>
                  </a:spcAft>
                  <a:defRPr/>
                </a:pPr>
                <a:endParaRPr kumimoji="0" lang="ja-JP" altLang="en-US" sz="2500" kern="0">
                  <a:solidFill>
                    <a:srgbClr val="000000"/>
                  </a:solidFill>
                  <a:latin typeface="Arial" charset="0"/>
                  <a:ea typeface="ＭＳ Ｐゴシック" pitchFamily="50" charset="-128"/>
                </a:endParaRPr>
              </a:p>
            </p:txBody>
          </p:sp>
          <p:cxnSp>
            <p:nvCxnSpPr>
              <p:cNvPr id="4403" name="直線コネクタ 4796"/>
              <p:cNvCxnSpPr>
                <a:cxnSpLocks noChangeShapeType="1"/>
              </p:cNvCxnSpPr>
              <p:nvPr/>
            </p:nvCxnSpPr>
            <p:spPr bwMode="auto">
              <a:xfrm flipV="1">
                <a:off x="639495" y="8810848"/>
                <a:ext cx="101995" cy="93666"/>
              </a:xfrm>
              <a:prstGeom prst="line">
                <a:avLst/>
              </a:prstGeom>
              <a:noFill/>
              <a:ln w="12700" algn="ctr">
                <a:solidFill>
                  <a:srgbClr val="59595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04" name="直線コネクタ 2297"/>
              <p:cNvCxnSpPr>
                <a:cxnSpLocks noChangeShapeType="1"/>
              </p:cNvCxnSpPr>
              <p:nvPr/>
            </p:nvCxnSpPr>
            <p:spPr bwMode="auto">
              <a:xfrm flipV="1">
                <a:off x="685434" y="8845395"/>
                <a:ext cx="100092" cy="98565"/>
              </a:xfrm>
              <a:prstGeom prst="line">
                <a:avLst/>
              </a:prstGeom>
              <a:noFill/>
              <a:ln w="12700" algn="ctr">
                <a:solidFill>
                  <a:srgbClr val="59595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05" name="直線コネクタ 2275"/>
              <p:cNvCxnSpPr>
                <a:cxnSpLocks noChangeShapeType="1"/>
              </p:cNvCxnSpPr>
              <p:nvPr/>
            </p:nvCxnSpPr>
            <p:spPr bwMode="auto">
              <a:xfrm>
                <a:off x="1445504" y="8838569"/>
                <a:ext cx="98903" cy="88576"/>
              </a:xfrm>
              <a:prstGeom prst="line">
                <a:avLst/>
              </a:prstGeom>
              <a:noFill/>
              <a:ln w="12700" algn="ctr">
                <a:solidFill>
                  <a:srgbClr val="59595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06" name="直線コネクタ 2303"/>
              <p:cNvCxnSpPr>
                <a:cxnSpLocks noChangeShapeType="1"/>
              </p:cNvCxnSpPr>
              <p:nvPr/>
            </p:nvCxnSpPr>
            <p:spPr bwMode="auto">
              <a:xfrm>
                <a:off x="1477645" y="8796921"/>
                <a:ext cx="106976" cy="91054"/>
              </a:xfrm>
              <a:prstGeom prst="line">
                <a:avLst/>
              </a:prstGeom>
              <a:noFill/>
              <a:ln w="12700" algn="ctr">
                <a:solidFill>
                  <a:srgbClr val="59595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407" name="Rectangle 4167"/>
              <p:cNvSpPr>
                <a:spLocks noChangeArrowheads="1"/>
              </p:cNvSpPr>
              <p:nvPr/>
            </p:nvSpPr>
            <p:spPr bwMode="auto">
              <a:xfrm flipH="1">
                <a:off x="1757909" y="7920038"/>
                <a:ext cx="18520" cy="104775"/>
              </a:xfrm>
              <a:prstGeom prst="rect">
                <a:avLst/>
              </a:prstGeom>
              <a:solidFill>
                <a:srgbClr val="FFCC00"/>
              </a:solidFill>
              <a:ln w="3175">
                <a:solidFill>
                  <a:srgbClr val="000000"/>
                </a:solidFill>
                <a:miter lim="800000"/>
                <a:headEnd/>
                <a:tailEnd/>
              </a:ln>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4408" name="Rectangle 4168"/>
              <p:cNvSpPr>
                <a:spLocks noChangeArrowheads="1"/>
              </p:cNvSpPr>
              <p:nvPr/>
            </p:nvSpPr>
            <p:spPr bwMode="auto">
              <a:xfrm flipH="1">
                <a:off x="1757909" y="7920038"/>
                <a:ext cx="18520" cy="104775"/>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4409" name="Rectangle 4169"/>
              <p:cNvSpPr>
                <a:spLocks noChangeArrowheads="1"/>
              </p:cNvSpPr>
              <p:nvPr/>
            </p:nvSpPr>
            <p:spPr bwMode="auto">
              <a:xfrm flipH="1">
                <a:off x="1740712" y="7920038"/>
                <a:ext cx="17198" cy="104775"/>
              </a:xfrm>
              <a:prstGeom prst="rect">
                <a:avLst/>
              </a:prstGeom>
              <a:solidFill>
                <a:srgbClr val="FFCC00"/>
              </a:solidFill>
              <a:ln w="3175">
                <a:solidFill>
                  <a:srgbClr val="000000"/>
                </a:solidFill>
                <a:miter lim="800000"/>
                <a:headEnd/>
                <a:tailEnd/>
              </a:ln>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4410" name="Rectangle 4170"/>
              <p:cNvSpPr>
                <a:spLocks noChangeArrowheads="1"/>
              </p:cNvSpPr>
              <p:nvPr/>
            </p:nvSpPr>
            <p:spPr bwMode="auto">
              <a:xfrm flipH="1">
                <a:off x="1740712" y="7920038"/>
                <a:ext cx="17198" cy="104775"/>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4411" name="Rectangle 4171"/>
              <p:cNvSpPr>
                <a:spLocks noChangeArrowheads="1"/>
              </p:cNvSpPr>
              <p:nvPr/>
            </p:nvSpPr>
            <p:spPr bwMode="auto">
              <a:xfrm flipH="1">
                <a:off x="1724837" y="7920038"/>
                <a:ext cx="15875" cy="104775"/>
              </a:xfrm>
              <a:prstGeom prst="rect">
                <a:avLst/>
              </a:prstGeom>
              <a:solidFill>
                <a:srgbClr val="FFCC00"/>
              </a:solidFill>
              <a:ln w="3175">
                <a:solidFill>
                  <a:srgbClr val="000000"/>
                </a:solidFill>
                <a:miter lim="800000"/>
                <a:headEnd/>
                <a:tailEnd/>
              </a:ln>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4412" name="Rectangle 4172"/>
              <p:cNvSpPr>
                <a:spLocks noChangeArrowheads="1"/>
              </p:cNvSpPr>
              <p:nvPr/>
            </p:nvSpPr>
            <p:spPr bwMode="auto">
              <a:xfrm flipH="1">
                <a:off x="1724837" y="7920038"/>
                <a:ext cx="15875" cy="104775"/>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4413" name="Rectangle 4187"/>
              <p:cNvSpPr>
                <a:spLocks noChangeArrowheads="1"/>
              </p:cNvSpPr>
              <p:nvPr/>
            </p:nvSpPr>
            <p:spPr bwMode="auto">
              <a:xfrm flipH="1">
                <a:off x="1757909" y="7920038"/>
                <a:ext cx="18520" cy="104775"/>
              </a:xfrm>
              <a:prstGeom prst="rect">
                <a:avLst/>
              </a:prstGeom>
              <a:solidFill>
                <a:srgbClr val="FFCC00"/>
              </a:solidFill>
              <a:ln w="3175">
                <a:solidFill>
                  <a:srgbClr val="000000"/>
                </a:solidFill>
                <a:miter lim="800000"/>
                <a:headEnd/>
                <a:tailEnd/>
              </a:ln>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4414" name="Rectangle 4188"/>
              <p:cNvSpPr>
                <a:spLocks noChangeArrowheads="1"/>
              </p:cNvSpPr>
              <p:nvPr/>
            </p:nvSpPr>
            <p:spPr bwMode="auto">
              <a:xfrm flipH="1">
                <a:off x="1757909" y="7920038"/>
                <a:ext cx="18520" cy="104775"/>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4415" name="Rectangle 4189"/>
              <p:cNvSpPr>
                <a:spLocks noChangeArrowheads="1"/>
              </p:cNvSpPr>
              <p:nvPr/>
            </p:nvSpPr>
            <p:spPr bwMode="auto">
              <a:xfrm flipH="1">
                <a:off x="1740712" y="7920038"/>
                <a:ext cx="17198" cy="104775"/>
              </a:xfrm>
              <a:prstGeom prst="rect">
                <a:avLst/>
              </a:prstGeom>
              <a:solidFill>
                <a:srgbClr val="FFCC00"/>
              </a:solidFill>
              <a:ln w="3175">
                <a:solidFill>
                  <a:srgbClr val="000000"/>
                </a:solidFill>
                <a:miter lim="800000"/>
                <a:headEnd/>
                <a:tailEnd/>
              </a:ln>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4416" name="Rectangle 4190"/>
              <p:cNvSpPr>
                <a:spLocks noChangeArrowheads="1"/>
              </p:cNvSpPr>
              <p:nvPr/>
            </p:nvSpPr>
            <p:spPr bwMode="auto">
              <a:xfrm flipH="1">
                <a:off x="1740712" y="7920038"/>
                <a:ext cx="17198" cy="104775"/>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4417" name="Rectangle 4191"/>
              <p:cNvSpPr>
                <a:spLocks noChangeArrowheads="1"/>
              </p:cNvSpPr>
              <p:nvPr/>
            </p:nvSpPr>
            <p:spPr bwMode="auto">
              <a:xfrm flipH="1">
                <a:off x="1724837" y="7920038"/>
                <a:ext cx="15875" cy="104775"/>
              </a:xfrm>
              <a:prstGeom prst="rect">
                <a:avLst/>
              </a:prstGeom>
              <a:solidFill>
                <a:srgbClr val="FFCC00"/>
              </a:solidFill>
              <a:ln w="3175">
                <a:solidFill>
                  <a:srgbClr val="000000"/>
                </a:solidFill>
                <a:miter lim="800000"/>
                <a:headEnd/>
                <a:tailEnd/>
              </a:ln>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4418" name="Rectangle 4192"/>
              <p:cNvSpPr>
                <a:spLocks noChangeArrowheads="1"/>
              </p:cNvSpPr>
              <p:nvPr/>
            </p:nvSpPr>
            <p:spPr bwMode="auto">
              <a:xfrm flipH="1">
                <a:off x="1724837" y="7920038"/>
                <a:ext cx="15875" cy="104775"/>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4419" name="Rectangle 4167"/>
              <p:cNvSpPr>
                <a:spLocks noChangeArrowheads="1"/>
              </p:cNvSpPr>
              <p:nvPr/>
            </p:nvSpPr>
            <p:spPr bwMode="auto">
              <a:xfrm flipH="1">
                <a:off x="1809580" y="7920038"/>
                <a:ext cx="18520" cy="104775"/>
              </a:xfrm>
              <a:prstGeom prst="rect">
                <a:avLst/>
              </a:prstGeom>
              <a:solidFill>
                <a:srgbClr val="FFCC00"/>
              </a:solidFill>
              <a:ln w="3175">
                <a:solidFill>
                  <a:srgbClr val="000000"/>
                </a:solidFill>
                <a:miter lim="800000"/>
                <a:headEnd/>
                <a:tailEnd/>
              </a:ln>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4420" name="Rectangle 4168"/>
              <p:cNvSpPr>
                <a:spLocks noChangeArrowheads="1"/>
              </p:cNvSpPr>
              <p:nvPr/>
            </p:nvSpPr>
            <p:spPr bwMode="auto">
              <a:xfrm flipH="1">
                <a:off x="1809580" y="7920038"/>
                <a:ext cx="18520" cy="104775"/>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4421" name="Rectangle 4169"/>
              <p:cNvSpPr>
                <a:spLocks noChangeArrowheads="1"/>
              </p:cNvSpPr>
              <p:nvPr/>
            </p:nvSpPr>
            <p:spPr bwMode="auto">
              <a:xfrm flipH="1">
                <a:off x="1792383" y="7920038"/>
                <a:ext cx="17198" cy="104775"/>
              </a:xfrm>
              <a:prstGeom prst="rect">
                <a:avLst/>
              </a:prstGeom>
              <a:solidFill>
                <a:srgbClr val="FFCC00"/>
              </a:solidFill>
              <a:ln w="3175">
                <a:solidFill>
                  <a:srgbClr val="000000"/>
                </a:solidFill>
                <a:miter lim="800000"/>
                <a:headEnd/>
                <a:tailEnd/>
              </a:ln>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4422" name="Rectangle 4170"/>
              <p:cNvSpPr>
                <a:spLocks noChangeArrowheads="1"/>
              </p:cNvSpPr>
              <p:nvPr/>
            </p:nvSpPr>
            <p:spPr bwMode="auto">
              <a:xfrm flipH="1">
                <a:off x="1792383" y="7920038"/>
                <a:ext cx="17198" cy="104775"/>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4423" name="Rectangle 4171"/>
              <p:cNvSpPr>
                <a:spLocks noChangeArrowheads="1"/>
              </p:cNvSpPr>
              <p:nvPr/>
            </p:nvSpPr>
            <p:spPr bwMode="auto">
              <a:xfrm flipH="1">
                <a:off x="1776508" y="7920038"/>
                <a:ext cx="15875" cy="104775"/>
              </a:xfrm>
              <a:prstGeom prst="rect">
                <a:avLst/>
              </a:prstGeom>
              <a:solidFill>
                <a:srgbClr val="FFCC00"/>
              </a:solidFill>
              <a:ln w="3175">
                <a:solidFill>
                  <a:srgbClr val="000000"/>
                </a:solidFill>
                <a:miter lim="800000"/>
                <a:headEnd/>
                <a:tailEnd/>
              </a:ln>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4424" name="Rectangle 4172"/>
              <p:cNvSpPr>
                <a:spLocks noChangeArrowheads="1"/>
              </p:cNvSpPr>
              <p:nvPr/>
            </p:nvSpPr>
            <p:spPr bwMode="auto">
              <a:xfrm flipH="1">
                <a:off x="1776508" y="7920038"/>
                <a:ext cx="15875" cy="104775"/>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4425" name="Rectangle 4187"/>
              <p:cNvSpPr>
                <a:spLocks noChangeArrowheads="1"/>
              </p:cNvSpPr>
              <p:nvPr/>
            </p:nvSpPr>
            <p:spPr bwMode="auto">
              <a:xfrm flipH="1">
                <a:off x="1809580" y="7920038"/>
                <a:ext cx="18520" cy="104775"/>
              </a:xfrm>
              <a:prstGeom prst="rect">
                <a:avLst/>
              </a:prstGeom>
              <a:solidFill>
                <a:srgbClr val="FFCC00"/>
              </a:solidFill>
              <a:ln w="3175">
                <a:solidFill>
                  <a:srgbClr val="000000"/>
                </a:solidFill>
                <a:miter lim="800000"/>
                <a:headEnd/>
                <a:tailEnd/>
              </a:ln>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4426" name="Rectangle 4188"/>
              <p:cNvSpPr>
                <a:spLocks noChangeArrowheads="1"/>
              </p:cNvSpPr>
              <p:nvPr/>
            </p:nvSpPr>
            <p:spPr bwMode="auto">
              <a:xfrm flipH="1">
                <a:off x="1809580" y="7920038"/>
                <a:ext cx="18520" cy="104775"/>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4427" name="Rectangle 4189"/>
              <p:cNvSpPr>
                <a:spLocks noChangeArrowheads="1"/>
              </p:cNvSpPr>
              <p:nvPr/>
            </p:nvSpPr>
            <p:spPr bwMode="auto">
              <a:xfrm flipH="1">
                <a:off x="1792383" y="7920038"/>
                <a:ext cx="17198" cy="104775"/>
              </a:xfrm>
              <a:prstGeom prst="rect">
                <a:avLst/>
              </a:prstGeom>
              <a:solidFill>
                <a:srgbClr val="FFCC00"/>
              </a:solidFill>
              <a:ln w="3175">
                <a:solidFill>
                  <a:srgbClr val="000000"/>
                </a:solidFill>
                <a:miter lim="800000"/>
                <a:headEnd/>
                <a:tailEnd/>
              </a:ln>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4428" name="Rectangle 4190"/>
              <p:cNvSpPr>
                <a:spLocks noChangeArrowheads="1"/>
              </p:cNvSpPr>
              <p:nvPr/>
            </p:nvSpPr>
            <p:spPr bwMode="auto">
              <a:xfrm flipH="1">
                <a:off x="1792383" y="7920038"/>
                <a:ext cx="17198" cy="104775"/>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4429" name="Rectangle 4191"/>
              <p:cNvSpPr>
                <a:spLocks noChangeArrowheads="1"/>
              </p:cNvSpPr>
              <p:nvPr/>
            </p:nvSpPr>
            <p:spPr bwMode="auto">
              <a:xfrm flipH="1">
                <a:off x="1776508" y="7920038"/>
                <a:ext cx="15875" cy="104775"/>
              </a:xfrm>
              <a:prstGeom prst="rect">
                <a:avLst/>
              </a:prstGeom>
              <a:solidFill>
                <a:srgbClr val="FFCC00"/>
              </a:solidFill>
              <a:ln w="3175">
                <a:solidFill>
                  <a:srgbClr val="000000"/>
                </a:solidFill>
                <a:miter lim="800000"/>
                <a:headEnd/>
                <a:tailEnd/>
              </a:ln>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4430" name="Rectangle 4192"/>
              <p:cNvSpPr>
                <a:spLocks noChangeArrowheads="1"/>
              </p:cNvSpPr>
              <p:nvPr/>
            </p:nvSpPr>
            <p:spPr bwMode="auto">
              <a:xfrm flipH="1">
                <a:off x="1776508" y="7920038"/>
                <a:ext cx="15875" cy="104775"/>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grpSp>
        <p:grpSp>
          <p:nvGrpSpPr>
            <p:cNvPr id="2420" name="グループ化 23"/>
            <p:cNvGrpSpPr>
              <a:grpSpLocks/>
            </p:cNvGrpSpPr>
            <p:nvPr/>
          </p:nvGrpSpPr>
          <p:grpSpPr bwMode="auto">
            <a:xfrm>
              <a:off x="1090613" y="1343025"/>
              <a:ext cx="93662" cy="1316038"/>
              <a:chOff x="469900" y="4900613"/>
              <a:chExt cx="95250" cy="1120775"/>
            </a:xfrm>
          </p:grpSpPr>
          <p:grpSp>
            <p:nvGrpSpPr>
              <p:cNvPr id="4319" name="グループ化 4727"/>
              <p:cNvGrpSpPr>
                <a:grpSpLocks/>
              </p:cNvGrpSpPr>
              <p:nvPr/>
            </p:nvGrpSpPr>
            <p:grpSpPr bwMode="auto">
              <a:xfrm flipH="1">
                <a:off x="484188" y="5408613"/>
                <a:ext cx="68262" cy="68262"/>
                <a:chOff x="1210614" y="1004552"/>
                <a:chExt cx="347730" cy="347731"/>
              </a:xfrm>
            </p:grpSpPr>
            <p:sp>
              <p:nvSpPr>
                <p:cNvPr id="4362" name="正方形/長方形 6366"/>
                <p:cNvSpPr/>
                <p:nvPr/>
              </p:nvSpPr>
              <p:spPr>
                <a:xfrm>
                  <a:off x="1211712" y="1006270"/>
                  <a:ext cx="345404" cy="344347"/>
                </a:xfrm>
                <a:prstGeom prst="rect">
                  <a:avLst/>
                </a:prstGeom>
                <a:noFill/>
                <a:ln w="6350" cap="flat" cmpd="sng" algn="ctr">
                  <a:solidFill>
                    <a:srgbClr val="000000"/>
                  </a:solidFill>
                  <a:prstDash val="solid"/>
                </a:ln>
                <a:effectLst/>
              </p:spPr>
              <p:txBody>
                <a:bodyPr anchor="ctr"/>
                <a:lstStyle/>
                <a:p>
                  <a:pPr algn="ctr" defTabSz="914418" eaLnBrk="0" fontAlgn="base" hangingPunct="0">
                    <a:spcBef>
                      <a:spcPct val="0"/>
                    </a:spcBef>
                    <a:spcAft>
                      <a:spcPct val="0"/>
                    </a:spcAft>
                    <a:defRPr/>
                  </a:pPr>
                  <a:endParaRPr kumimoji="0" lang="ja-JP" altLang="en-US" sz="1100" kern="0" dirty="0">
                    <a:solidFill>
                      <a:srgbClr val="FFFFFF"/>
                    </a:solidFill>
                    <a:latin typeface="Times New Roman"/>
                    <a:ea typeface="ＭＳ Ｐゴシック"/>
                  </a:endParaRPr>
                </a:p>
              </p:txBody>
            </p:sp>
            <p:cxnSp>
              <p:nvCxnSpPr>
                <p:cNvPr id="4363" name="直線コネクタ 6367"/>
                <p:cNvCxnSpPr/>
                <p:nvPr/>
              </p:nvCxnSpPr>
              <p:spPr>
                <a:xfrm flipH="1">
                  <a:off x="1211712" y="1006270"/>
                  <a:ext cx="345404" cy="344347"/>
                </a:xfrm>
                <a:prstGeom prst="line">
                  <a:avLst/>
                </a:prstGeom>
                <a:noFill/>
                <a:ln w="6350" cap="flat" cmpd="sng" algn="ctr">
                  <a:solidFill>
                    <a:srgbClr val="000000"/>
                  </a:solidFill>
                  <a:prstDash val="solid"/>
                </a:ln>
                <a:effectLst/>
              </p:spPr>
            </p:cxnSp>
          </p:grpSp>
          <p:grpSp>
            <p:nvGrpSpPr>
              <p:cNvPr id="4320" name="グループ化 4728"/>
              <p:cNvGrpSpPr>
                <a:grpSpLocks/>
              </p:cNvGrpSpPr>
              <p:nvPr/>
            </p:nvGrpSpPr>
            <p:grpSpPr bwMode="auto">
              <a:xfrm flipH="1">
                <a:off x="484188" y="5476875"/>
                <a:ext cx="68262" cy="68263"/>
                <a:chOff x="1210614" y="1004552"/>
                <a:chExt cx="347730" cy="347730"/>
              </a:xfrm>
            </p:grpSpPr>
            <p:sp>
              <p:nvSpPr>
                <p:cNvPr id="4360" name="正方形/長方形 6364"/>
                <p:cNvSpPr/>
                <p:nvPr/>
              </p:nvSpPr>
              <p:spPr>
                <a:xfrm>
                  <a:off x="1211712" y="1002886"/>
                  <a:ext cx="345404" cy="344342"/>
                </a:xfrm>
                <a:prstGeom prst="rect">
                  <a:avLst/>
                </a:prstGeom>
                <a:noFill/>
                <a:ln w="6350" cap="flat" cmpd="sng" algn="ctr">
                  <a:solidFill>
                    <a:srgbClr val="000000"/>
                  </a:solidFill>
                  <a:prstDash val="solid"/>
                </a:ln>
                <a:effectLst/>
              </p:spPr>
              <p:txBody>
                <a:bodyPr anchor="ctr"/>
                <a:lstStyle/>
                <a:p>
                  <a:pPr algn="ctr" defTabSz="914418" eaLnBrk="0" fontAlgn="base" hangingPunct="0">
                    <a:spcBef>
                      <a:spcPct val="0"/>
                    </a:spcBef>
                    <a:spcAft>
                      <a:spcPct val="0"/>
                    </a:spcAft>
                    <a:defRPr/>
                  </a:pPr>
                  <a:endParaRPr kumimoji="0" lang="ja-JP" altLang="en-US" sz="1100" kern="0" dirty="0">
                    <a:solidFill>
                      <a:srgbClr val="FFFFFF"/>
                    </a:solidFill>
                    <a:latin typeface="Times New Roman"/>
                    <a:ea typeface="ＭＳ Ｐゴシック"/>
                  </a:endParaRPr>
                </a:p>
              </p:txBody>
            </p:sp>
            <p:cxnSp>
              <p:nvCxnSpPr>
                <p:cNvPr id="4361" name="直線コネクタ 6365"/>
                <p:cNvCxnSpPr/>
                <p:nvPr/>
              </p:nvCxnSpPr>
              <p:spPr>
                <a:xfrm flipH="1" flipV="1">
                  <a:off x="1211712" y="1002886"/>
                  <a:ext cx="345404" cy="344342"/>
                </a:xfrm>
                <a:prstGeom prst="line">
                  <a:avLst/>
                </a:prstGeom>
                <a:noFill/>
                <a:ln w="6350" cap="flat" cmpd="sng" algn="ctr">
                  <a:solidFill>
                    <a:srgbClr val="000000"/>
                  </a:solidFill>
                  <a:prstDash val="solid"/>
                </a:ln>
                <a:effectLst/>
              </p:spPr>
            </p:cxnSp>
          </p:grpSp>
          <p:grpSp>
            <p:nvGrpSpPr>
              <p:cNvPr id="4321" name="グループ化 4729"/>
              <p:cNvGrpSpPr>
                <a:grpSpLocks/>
              </p:cNvGrpSpPr>
              <p:nvPr/>
            </p:nvGrpSpPr>
            <p:grpSpPr bwMode="auto">
              <a:xfrm flipH="1">
                <a:off x="484188" y="5545138"/>
                <a:ext cx="68262" cy="68262"/>
                <a:chOff x="1210614" y="1004552"/>
                <a:chExt cx="347730" cy="347731"/>
              </a:xfrm>
            </p:grpSpPr>
            <p:sp>
              <p:nvSpPr>
                <p:cNvPr id="4357" name="正方形/長方形 6361"/>
                <p:cNvSpPr/>
                <p:nvPr/>
              </p:nvSpPr>
              <p:spPr>
                <a:xfrm>
                  <a:off x="1211712" y="1006383"/>
                  <a:ext cx="345404" cy="344347"/>
                </a:xfrm>
                <a:prstGeom prst="rect">
                  <a:avLst/>
                </a:prstGeom>
                <a:noFill/>
                <a:ln w="25400" cap="flat" cmpd="sng" algn="ctr">
                  <a:solidFill>
                    <a:srgbClr val="000000"/>
                  </a:solidFill>
                  <a:prstDash val="solid"/>
                </a:ln>
                <a:effectLst/>
              </p:spPr>
              <p:txBody>
                <a:bodyPr anchor="ctr"/>
                <a:lstStyle/>
                <a:p>
                  <a:pPr algn="ctr" defTabSz="914418" eaLnBrk="0" fontAlgn="base" hangingPunct="0">
                    <a:spcBef>
                      <a:spcPct val="0"/>
                    </a:spcBef>
                    <a:spcAft>
                      <a:spcPct val="0"/>
                    </a:spcAft>
                    <a:defRPr/>
                  </a:pPr>
                  <a:endParaRPr kumimoji="0" lang="ja-JP" altLang="en-US" sz="1100" kern="0" dirty="0">
                    <a:solidFill>
                      <a:srgbClr val="FFFFFF"/>
                    </a:solidFill>
                    <a:latin typeface="Times New Roman"/>
                    <a:ea typeface="ＭＳ Ｐゴシック"/>
                  </a:endParaRPr>
                </a:p>
              </p:txBody>
            </p:sp>
            <p:cxnSp>
              <p:nvCxnSpPr>
                <p:cNvPr id="4358" name="直線コネクタ 6362"/>
                <p:cNvCxnSpPr/>
                <p:nvPr/>
              </p:nvCxnSpPr>
              <p:spPr>
                <a:xfrm flipH="1" flipV="1">
                  <a:off x="1211712" y="1006383"/>
                  <a:ext cx="345404" cy="344347"/>
                </a:xfrm>
                <a:prstGeom prst="line">
                  <a:avLst/>
                </a:prstGeom>
                <a:noFill/>
                <a:ln w="9525" cap="flat" cmpd="sng" algn="ctr">
                  <a:solidFill>
                    <a:srgbClr val="000000"/>
                  </a:solidFill>
                  <a:prstDash val="solid"/>
                </a:ln>
                <a:effectLst/>
              </p:spPr>
            </p:cxnSp>
            <p:cxnSp>
              <p:nvCxnSpPr>
                <p:cNvPr id="4359" name="直線コネクタ 6363"/>
                <p:cNvCxnSpPr/>
                <p:nvPr/>
              </p:nvCxnSpPr>
              <p:spPr>
                <a:xfrm flipH="1">
                  <a:off x="1211712" y="1006383"/>
                  <a:ext cx="345404" cy="344347"/>
                </a:xfrm>
                <a:prstGeom prst="line">
                  <a:avLst/>
                </a:prstGeom>
                <a:noFill/>
                <a:ln w="9525" cap="flat" cmpd="sng" algn="ctr">
                  <a:solidFill>
                    <a:srgbClr val="000000"/>
                  </a:solidFill>
                  <a:prstDash val="solid"/>
                </a:ln>
                <a:effectLst/>
              </p:spPr>
            </p:cxnSp>
          </p:grpSp>
          <p:grpSp>
            <p:nvGrpSpPr>
              <p:cNvPr id="4322" name="グループ化 4730"/>
              <p:cNvGrpSpPr>
                <a:grpSpLocks/>
              </p:cNvGrpSpPr>
              <p:nvPr/>
            </p:nvGrpSpPr>
            <p:grpSpPr bwMode="auto">
              <a:xfrm flipH="1">
                <a:off x="484188" y="5613400"/>
                <a:ext cx="68262" cy="68263"/>
                <a:chOff x="1210614" y="1004552"/>
                <a:chExt cx="347730" cy="347731"/>
              </a:xfrm>
            </p:grpSpPr>
            <p:sp>
              <p:nvSpPr>
                <p:cNvPr id="4355" name="正方形/長方形 6359"/>
                <p:cNvSpPr/>
                <p:nvPr/>
              </p:nvSpPr>
              <p:spPr>
                <a:xfrm>
                  <a:off x="1211712" y="1002999"/>
                  <a:ext cx="345404" cy="351232"/>
                </a:xfrm>
                <a:prstGeom prst="rect">
                  <a:avLst/>
                </a:prstGeom>
                <a:noFill/>
                <a:ln w="6350" cap="flat" cmpd="sng" algn="ctr">
                  <a:solidFill>
                    <a:srgbClr val="000000"/>
                  </a:solidFill>
                  <a:prstDash val="solid"/>
                </a:ln>
                <a:effectLst/>
              </p:spPr>
              <p:txBody>
                <a:bodyPr anchor="ctr"/>
                <a:lstStyle/>
                <a:p>
                  <a:pPr algn="ctr" defTabSz="914418" eaLnBrk="0" fontAlgn="base" hangingPunct="0">
                    <a:spcBef>
                      <a:spcPct val="0"/>
                    </a:spcBef>
                    <a:spcAft>
                      <a:spcPct val="0"/>
                    </a:spcAft>
                    <a:defRPr/>
                  </a:pPr>
                  <a:endParaRPr kumimoji="0" lang="ja-JP" altLang="en-US" sz="1100" kern="0" dirty="0">
                    <a:solidFill>
                      <a:srgbClr val="FFFFFF"/>
                    </a:solidFill>
                    <a:latin typeface="Times New Roman"/>
                    <a:ea typeface="ＭＳ Ｐゴシック"/>
                  </a:endParaRPr>
                </a:p>
              </p:txBody>
            </p:sp>
            <p:cxnSp>
              <p:nvCxnSpPr>
                <p:cNvPr id="4356" name="直線コネクタ 6360"/>
                <p:cNvCxnSpPr/>
                <p:nvPr/>
              </p:nvCxnSpPr>
              <p:spPr>
                <a:xfrm flipH="1">
                  <a:off x="1211712" y="1002999"/>
                  <a:ext cx="345404" cy="351232"/>
                </a:xfrm>
                <a:prstGeom prst="line">
                  <a:avLst/>
                </a:prstGeom>
                <a:noFill/>
                <a:ln w="6350" cap="flat" cmpd="sng" algn="ctr">
                  <a:solidFill>
                    <a:srgbClr val="000000"/>
                  </a:solidFill>
                  <a:prstDash val="solid"/>
                </a:ln>
                <a:effectLst/>
              </p:spPr>
            </p:cxnSp>
          </p:grpSp>
          <p:grpSp>
            <p:nvGrpSpPr>
              <p:cNvPr id="4323" name="グループ化 4731"/>
              <p:cNvGrpSpPr>
                <a:grpSpLocks/>
              </p:cNvGrpSpPr>
              <p:nvPr/>
            </p:nvGrpSpPr>
            <p:grpSpPr bwMode="auto">
              <a:xfrm flipH="1">
                <a:off x="484188" y="5681663"/>
                <a:ext cx="68262" cy="68262"/>
                <a:chOff x="1210614" y="1004552"/>
                <a:chExt cx="347730" cy="347730"/>
              </a:xfrm>
            </p:grpSpPr>
            <p:sp>
              <p:nvSpPr>
                <p:cNvPr id="4353" name="正方形/長方形 6357"/>
                <p:cNvSpPr/>
                <p:nvPr/>
              </p:nvSpPr>
              <p:spPr>
                <a:xfrm>
                  <a:off x="1211712" y="1006500"/>
                  <a:ext cx="345404" cy="344346"/>
                </a:xfrm>
                <a:prstGeom prst="rect">
                  <a:avLst/>
                </a:prstGeom>
                <a:noFill/>
                <a:ln w="6350" cap="flat" cmpd="sng" algn="ctr">
                  <a:solidFill>
                    <a:srgbClr val="000000"/>
                  </a:solidFill>
                  <a:prstDash val="solid"/>
                </a:ln>
                <a:effectLst/>
              </p:spPr>
              <p:txBody>
                <a:bodyPr anchor="ctr"/>
                <a:lstStyle/>
                <a:p>
                  <a:pPr algn="ctr" defTabSz="914418" eaLnBrk="0" fontAlgn="base" hangingPunct="0">
                    <a:spcBef>
                      <a:spcPct val="0"/>
                    </a:spcBef>
                    <a:spcAft>
                      <a:spcPct val="0"/>
                    </a:spcAft>
                    <a:defRPr/>
                  </a:pPr>
                  <a:endParaRPr kumimoji="0" lang="ja-JP" altLang="en-US" sz="1100" kern="0" dirty="0">
                    <a:solidFill>
                      <a:srgbClr val="FFFFFF"/>
                    </a:solidFill>
                    <a:latin typeface="Times New Roman"/>
                    <a:ea typeface="ＭＳ Ｐゴシック"/>
                  </a:endParaRPr>
                </a:p>
              </p:txBody>
            </p:sp>
            <p:cxnSp>
              <p:nvCxnSpPr>
                <p:cNvPr id="4354" name="直線コネクタ 6358"/>
                <p:cNvCxnSpPr/>
                <p:nvPr/>
              </p:nvCxnSpPr>
              <p:spPr>
                <a:xfrm flipH="1" flipV="1">
                  <a:off x="1211712" y="1006500"/>
                  <a:ext cx="345404" cy="344346"/>
                </a:xfrm>
                <a:prstGeom prst="line">
                  <a:avLst/>
                </a:prstGeom>
                <a:noFill/>
                <a:ln w="6350" cap="flat" cmpd="sng" algn="ctr">
                  <a:solidFill>
                    <a:srgbClr val="000000"/>
                  </a:solidFill>
                  <a:prstDash val="solid"/>
                </a:ln>
                <a:effectLst/>
              </p:spPr>
            </p:cxnSp>
          </p:grpSp>
          <p:grpSp>
            <p:nvGrpSpPr>
              <p:cNvPr id="4324" name="グループ化 4732"/>
              <p:cNvGrpSpPr>
                <a:grpSpLocks/>
              </p:cNvGrpSpPr>
              <p:nvPr/>
            </p:nvGrpSpPr>
            <p:grpSpPr bwMode="auto">
              <a:xfrm flipH="1">
                <a:off x="484188" y="5748338"/>
                <a:ext cx="68262" cy="68262"/>
                <a:chOff x="1210614" y="1004552"/>
                <a:chExt cx="347730" cy="347731"/>
              </a:xfrm>
            </p:grpSpPr>
            <p:sp>
              <p:nvSpPr>
                <p:cNvPr id="4351" name="正方形/長方形 6355"/>
                <p:cNvSpPr/>
                <p:nvPr/>
              </p:nvSpPr>
              <p:spPr>
                <a:xfrm>
                  <a:off x="1211712" y="1004313"/>
                  <a:ext cx="345404" cy="351236"/>
                </a:xfrm>
                <a:prstGeom prst="rect">
                  <a:avLst/>
                </a:prstGeom>
                <a:noFill/>
                <a:ln w="6350" cap="flat" cmpd="sng" algn="ctr">
                  <a:solidFill>
                    <a:srgbClr val="000000"/>
                  </a:solidFill>
                  <a:prstDash val="solid"/>
                </a:ln>
                <a:effectLst/>
              </p:spPr>
              <p:txBody>
                <a:bodyPr anchor="ctr"/>
                <a:lstStyle/>
                <a:p>
                  <a:pPr algn="ctr" defTabSz="914418" eaLnBrk="0" fontAlgn="base" hangingPunct="0">
                    <a:spcBef>
                      <a:spcPct val="0"/>
                    </a:spcBef>
                    <a:spcAft>
                      <a:spcPct val="0"/>
                    </a:spcAft>
                    <a:defRPr/>
                  </a:pPr>
                  <a:endParaRPr kumimoji="0" lang="ja-JP" altLang="en-US" sz="1100" kern="0" dirty="0">
                    <a:solidFill>
                      <a:srgbClr val="FFFFFF"/>
                    </a:solidFill>
                    <a:latin typeface="Times New Roman"/>
                    <a:ea typeface="ＭＳ Ｐゴシック"/>
                  </a:endParaRPr>
                </a:p>
              </p:txBody>
            </p:sp>
            <p:cxnSp>
              <p:nvCxnSpPr>
                <p:cNvPr id="4352" name="直線コネクタ 6356"/>
                <p:cNvCxnSpPr/>
                <p:nvPr/>
              </p:nvCxnSpPr>
              <p:spPr>
                <a:xfrm flipH="1">
                  <a:off x="1211712" y="1004313"/>
                  <a:ext cx="345404" cy="351236"/>
                </a:xfrm>
                <a:prstGeom prst="line">
                  <a:avLst/>
                </a:prstGeom>
                <a:noFill/>
                <a:ln w="6350" cap="flat" cmpd="sng" algn="ctr">
                  <a:solidFill>
                    <a:srgbClr val="000000"/>
                  </a:solidFill>
                  <a:prstDash val="solid"/>
                </a:ln>
                <a:effectLst/>
              </p:spPr>
            </p:cxnSp>
          </p:grpSp>
          <p:grpSp>
            <p:nvGrpSpPr>
              <p:cNvPr id="4325" name="グループ化 4733"/>
              <p:cNvGrpSpPr>
                <a:grpSpLocks/>
              </p:cNvGrpSpPr>
              <p:nvPr/>
            </p:nvGrpSpPr>
            <p:grpSpPr bwMode="auto">
              <a:xfrm flipH="1">
                <a:off x="484188" y="5816600"/>
                <a:ext cx="68262" cy="68263"/>
                <a:chOff x="1210614" y="1004552"/>
                <a:chExt cx="347730" cy="347730"/>
              </a:xfrm>
            </p:grpSpPr>
            <p:sp>
              <p:nvSpPr>
                <p:cNvPr id="4349" name="正方形/長方形 6353"/>
                <p:cNvSpPr/>
                <p:nvPr/>
              </p:nvSpPr>
              <p:spPr>
                <a:xfrm>
                  <a:off x="1211712" y="1007819"/>
                  <a:ext cx="345404" cy="344342"/>
                </a:xfrm>
                <a:prstGeom prst="rect">
                  <a:avLst/>
                </a:prstGeom>
                <a:noFill/>
                <a:ln w="6350" cap="flat" cmpd="sng" algn="ctr">
                  <a:solidFill>
                    <a:srgbClr val="000000"/>
                  </a:solidFill>
                  <a:prstDash val="solid"/>
                </a:ln>
                <a:effectLst/>
              </p:spPr>
              <p:txBody>
                <a:bodyPr anchor="ctr"/>
                <a:lstStyle/>
                <a:p>
                  <a:pPr algn="ctr" defTabSz="914418" eaLnBrk="0" fontAlgn="base" hangingPunct="0">
                    <a:spcBef>
                      <a:spcPct val="0"/>
                    </a:spcBef>
                    <a:spcAft>
                      <a:spcPct val="0"/>
                    </a:spcAft>
                    <a:defRPr/>
                  </a:pPr>
                  <a:endParaRPr kumimoji="0" lang="ja-JP" altLang="en-US" sz="1100" kern="0" dirty="0">
                    <a:solidFill>
                      <a:srgbClr val="FFFFFF"/>
                    </a:solidFill>
                    <a:latin typeface="Times New Roman"/>
                    <a:ea typeface="ＭＳ Ｐゴシック"/>
                  </a:endParaRPr>
                </a:p>
              </p:txBody>
            </p:sp>
            <p:cxnSp>
              <p:nvCxnSpPr>
                <p:cNvPr id="4350" name="直線コネクタ 6354"/>
                <p:cNvCxnSpPr/>
                <p:nvPr/>
              </p:nvCxnSpPr>
              <p:spPr>
                <a:xfrm flipH="1" flipV="1">
                  <a:off x="1211712" y="1007819"/>
                  <a:ext cx="345404" cy="344342"/>
                </a:xfrm>
                <a:prstGeom prst="line">
                  <a:avLst/>
                </a:prstGeom>
                <a:noFill/>
                <a:ln w="6350" cap="flat" cmpd="sng" algn="ctr">
                  <a:solidFill>
                    <a:srgbClr val="000000"/>
                  </a:solidFill>
                  <a:prstDash val="solid"/>
                </a:ln>
                <a:effectLst/>
              </p:spPr>
            </p:cxnSp>
          </p:grpSp>
          <p:grpSp>
            <p:nvGrpSpPr>
              <p:cNvPr id="4326" name="グループ化 4734"/>
              <p:cNvGrpSpPr>
                <a:grpSpLocks/>
              </p:cNvGrpSpPr>
              <p:nvPr/>
            </p:nvGrpSpPr>
            <p:grpSpPr bwMode="auto">
              <a:xfrm flipH="1">
                <a:off x="484188" y="5884863"/>
                <a:ext cx="68262" cy="68262"/>
                <a:chOff x="1210614" y="1004552"/>
                <a:chExt cx="347730" cy="347731"/>
              </a:xfrm>
            </p:grpSpPr>
            <p:sp>
              <p:nvSpPr>
                <p:cNvPr id="4347" name="正方形/長方形 6351"/>
                <p:cNvSpPr/>
                <p:nvPr/>
              </p:nvSpPr>
              <p:spPr>
                <a:xfrm>
                  <a:off x="1211712" y="1004435"/>
                  <a:ext cx="345404" cy="351232"/>
                </a:xfrm>
                <a:prstGeom prst="rect">
                  <a:avLst/>
                </a:prstGeom>
                <a:noFill/>
                <a:ln w="6350" cap="flat" cmpd="sng" algn="ctr">
                  <a:solidFill>
                    <a:srgbClr val="000000"/>
                  </a:solidFill>
                  <a:prstDash val="solid"/>
                </a:ln>
                <a:effectLst/>
              </p:spPr>
              <p:txBody>
                <a:bodyPr anchor="ctr"/>
                <a:lstStyle/>
                <a:p>
                  <a:pPr algn="ctr" defTabSz="914418" eaLnBrk="0" fontAlgn="base" hangingPunct="0">
                    <a:spcBef>
                      <a:spcPct val="0"/>
                    </a:spcBef>
                    <a:spcAft>
                      <a:spcPct val="0"/>
                    </a:spcAft>
                    <a:defRPr/>
                  </a:pPr>
                  <a:endParaRPr kumimoji="0" lang="ja-JP" altLang="en-US" sz="1100" kern="0" dirty="0">
                    <a:solidFill>
                      <a:srgbClr val="FFFFFF"/>
                    </a:solidFill>
                    <a:latin typeface="Times New Roman"/>
                    <a:ea typeface="ＭＳ Ｐゴシック"/>
                  </a:endParaRPr>
                </a:p>
              </p:txBody>
            </p:sp>
            <p:cxnSp>
              <p:nvCxnSpPr>
                <p:cNvPr id="4348" name="直線コネクタ 6352"/>
                <p:cNvCxnSpPr/>
                <p:nvPr/>
              </p:nvCxnSpPr>
              <p:spPr>
                <a:xfrm flipH="1">
                  <a:off x="1211712" y="1004435"/>
                  <a:ext cx="345404" cy="351232"/>
                </a:xfrm>
                <a:prstGeom prst="line">
                  <a:avLst/>
                </a:prstGeom>
                <a:noFill/>
                <a:ln w="6350" cap="flat" cmpd="sng" algn="ctr">
                  <a:solidFill>
                    <a:srgbClr val="000000"/>
                  </a:solidFill>
                  <a:prstDash val="solid"/>
                </a:ln>
                <a:effectLst/>
              </p:spPr>
            </p:cxnSp>
          </p:grpSp>
          <p:grpSp>
            <p:nvGrpSpPr>
              <p:cNvPr id="4327" name="グループ化 4735"/>
              <p:cNvGrpSpPr>
                <a:grpSpLocks/>
              </p:cNvGrpSpPr>
              <p:nvPr/>
            </p:nvGrpSpPr>
            <p:grpSpPr bwMode="auto">
              <a:xfrm flipH="1">
                <a:off x="484188" y="5953125"/>
                <a:ext cx="68262" cy="68263"/>
                <a:chOff x="1210614" y="1004552"/>
                <a:chExt cx="347730" cy="347730"/>
              </a:xfrm>
            </p:grpSpPr>
            <p:sp>
              <p:nvSpPr>
                <p:cNvPr id="4345" name="正方形/長方形 6349"/>
                <p:cNvSpPr/>
                <p:nvPr/>
              </p:nvSpPr>
              <p:spPr>
                <a:xfrm>
                  <a:off x="1211712" y="1007936"/>
                  <a:ext cx="345404" cy="344342"/>
                </a:xfrm>
                <a:prstGeom prst="rect">
                  <a:avLst/>
                </a:prstGeom>
                <a:noFill/>
                <a:ln w="6350" cap="flat" cmpd="sng" algn="ctr">
                  <a:solidFill>
                    <a:srgbClr val="000000"/>
                  </a:solidFill>
                  <a:prstDash val="solid"/>
                </a:ln>
                <a:effectLst/>
              </p:spPr>
              <p:txBody>
                <a:bodyPr anchor="ctr"/>
                <a:lstStyle/>
                <a:p>
                  <a:pPr algn="ctr" defTabSz="914418" eaLnBrk="0" fontAlgn="base" hangingPunct="0">
                    <a:spcBef>
                      <a:spcPct val="0"/>
                    </a:spcBef>
                    <a:spcAft>
                      <a:spcPct val="0"/>
                    </a:spcAft>
                    <a:defRPr/>
                  </a:pPr>
                  <a:endParaRPr kumimoji="0" lang="ja-JP" altLang="en-US" sz="1100" kern="0" dirty="0">
                    <a:solidFill>
                      <a:srgbClr val="FFFFFF"/>
                    </a:solidFill>
                    <a:latin typeface="Times New Roman"/>
                    <a:ea typeface="ＭＳ Ｐゴシック"/>
                  </a:endParaRPr>
                </a:p>
              </p:txBody>
            </p:sp>
            <p:cxnSp>
              <p:nvCxnSpPr>
                <p:cNvPr id="4346" name="直線コネクタ 6350"/>
                <p:cNvCxnSpPr/>
                <p:nvPr/>
              </p:nvCxnSpPr>
              <p:spPr>
                <a:xfrm flipH="1" flipV="1">
                  <a:off x="1211712" y="1007936"/>
                  <a:ext cx="345404" cy="344342"/>
                </a:xfrm>
                <a:prstGeom prst="line">
                  <a:avLst/>
                </a:prstGeom>
                <a:noFill/>
                <a:ln w="6350" cap="flat" cmpd="sng" algn="ctr">
                  <a:solidFill>
                    <a:srgbClr val="000000"/>
                  </a:solidFill>
                  <a:prstDash val="solid"/>
                </a:ln>
                <a:effectLst/>
              </p:spPr>
            </p:cxnSp>
          </p:grpSp>
          <p:grpSp>
            <p:nvGrpSpPr>
              <p:cNvPr id="4328" name="グループ化 4727"/>
              <p:cNvGrpSpPr>
                <a:grpSpLocks/>
              </p:cNvGrpSpPr>
              <p:nvPr/>
            </p:nvGrpSpPr>
            <p:grpSpPr bwMode="auto">
              <a:xfrm flipH="1">
                <a:off x="484188" y="5272088"/>
                <a:ext cx="68262" cy="66675"/>
                <a:chOff x="1210614" y="1004552"/>
                <a:chExt cx="347730" cy="347731"/>
              </a:xfrm>
            </p:grpSpPr>
            <p:sp>
              <p:nvSpPr>
                <p:cNvPr id="4343" name="正方形/長方形 6347"/>
                <p:cNvSpPr/>
                <p:nvPr/>
              </p:nvSpPr>
              <p:spPr>
                <a:xfrm>
                  <a:off x="1211712" y="1006186"/>
                  <a:ext cx="345404" cy="345497"/>
                </a:xfrm>
                <a:prstGeom prst="rect">
                  <a:avLst/>
                </a:prstGeom>
                <a:noFill/>
                <a:ln w="6350" cap="flat" cmpd="sng" algn="ctr">
                  <a:solidFill>
                    <a:srgbClr val="000000"/>
                  </a:solidFill>
                  <a:prstDash val="solid"/>
                </a:ln>
                <a:effectLst/>
              </p:spPr>
              <p:txBody>
                <a:bodyPr anchor="ctr"/>
                <a:lstStyle/>
                <a:p>
                  <a:pPr algn="ctr" defTabSz="914418" eaLnBrk="0" fontAlgn="base" hangingPunct="0">
                    <a:spcBef>
                      <a:spcPct val="0"/>
                    </a:spcBef>
                    <a:spcAft>
                      <a:spcPct val="0"/>
                    </a:spcAft>
                    <a:defRPr/>
                  </a:pPr>
                  <a:endParaRPr kumimoji="0" lang="ja-JP" altLang="en-US" sz="1100" kern="0" dirty="0">
                    <a:solidFill>
                      <a:srgbClr val="FFFFFF"/>
                    </a:solidFill>
                    <a:latin typeface="Times New Roman"/>
                    <a:ea typeface="ＭＳ Ｐゴシック"/>
                  </a:endParaRPr>
                </a:p>
              </p:txBody>
            </p:sp>
            <p:cxnSp>
              <p:nvCxnSpPr>
                <p:cNvPr id="4344" name="直線コネクタ 6348"/>
                <p:cNvCxnSpPr/>
                <p:nvPr/>
              </p:nvCxnSpPr>
              <p:spPr>
                <a:xfrm flipH="1">
                  <a:off x="1211712" y="1006186"/>
                  <a:ext cx="345404" cy="345497"/>
                </a:xfrm>
                <a:prstGeom prst="line">
                  <a:avLst/>
                </a:prstGeom>
                <a:noFill/>
                <a:ln w="6350" cap="flat" cmpd="sng" algn="ctr">
                  <a:solidFill>
                    <a:srgbClr val="000000"/>
                  </a:solidFill>
                  <a:prstDash val="solid"/>
                </a:ln>
                <a:effectLst/>
              </p:spPr>
            </p:cxnSp>
          </p:grpSp>
          <p:grpSp>
            <p:nvGrpSpPr>
              <p:cNvPr id="4329" name="グループ化 4728"/>
              <p:cNvGrpSpPr>
                <a:grpSpLocks/>
              </p:cNvGrpSpPr>
              <p:nvPr/>
            </p:nvGrpSpPr>
            <p:grpSpPr bwMode="auto">
              <a:xfrm flipH="1">
                <a:off x="484188" y="5338763"/>
                <a:ext cx="68262" cy="69850"/>
                <a:chOff x="1210614" y="1004552"/>
                <a:chExt cx="347730" cy="347730"/>
              </a:xfrm>
            </p:grpSpPr>
            <p:sp>
              <p:nvSpPr>
                <p:cNvPr id="4341" name="正方形/長方形 6345"/>
                <p:cNvSpPr/>
                <p:nvPr/>
              </p:nvSpPr>
              <p:spPr>
                <a:xfrm>
                  <a:off x="1211712" y="1003980"/>
                  <a:ext cx="345404" cy="349981"/>
                </a:xfrm>
                <a:prstGeom prst="rect">
                  <a:avLst/>
                </a:prstGeom>
                <a:noFill/>
                <a:ln w="6350" cap="flat" cmpd="sng" algn="ctr">
                  <a:solidFill>
                    <a:srgbClr val="000000"/>
                  </a:solidFill>
                  <a:prstDash val="solid"/>
                </a:ln>
                <a:effectLst/>
              </p:spPr>
              <p:txBody>
                <a:bodyPr anchor="ctr"/>
                <a:lstStyle/>
                <a:p>
                  <a:pPr algn="ctr" defTabSz="914418" eaLnBrk="0" fontAlgn="base" hangingPunct="0">
                    <a:spcBef>
                      <a:spcPct val="0"/>
                    </a:spcBef>
                    <a:spcAft>
                      <a:spcPct val="0"/>
                    </a:spcAft>
                    <a:defRPr/>
                  </a:pPr>
                  <a:endParaRPr kumimoji="0" lang="ja-JP" altLang="en-US" sz="1100" kern="0" dirty="0">
                    <a:solidFill>
                      <a:srgbClr val="FFFFFF"/>
                    </a:solidFill>
                    <a:latin typeface="Times New Roman"/>
                    <a:ea typeface="ＭＳ Ｐゴシック"/>
                  </a:endParaRPr>
                </a:p>
              </p:txBody>
            </p:sp>
            <p:cxnSp>
              <p:nvCxnSpPr>
                <p:cNvPr id="4342" name="直線コネクタ 6346"/>
                <p:cNvCxnSpPr/>
                <p:nvPr/>
              </p:nvCxnSpPr>
              <p:spPr>
                <a:xfrm flipH="1" flipV="1">
                  <a:off x="1211712" y="1003980"/>
                  <a:ext cx="345404" cy="349981"/>
                </a:xfrm>
                <a:prstGeom prst="line">
                  <a:avLst/>
                </a:prstGeom>
                <a:noFill/>
                <a:ln w="6350" cap="flat" cmpd="sng" algn="ctr">
                  <a:solidFill>
                    <a:srgbClr val="000000"/>
                  </a:solidFill>
                  <a:prstDash val="solid"/>
                </a:ln>
                <a:effectLst/>
              </p:spPr>
            </p:cxnSp>
          </p:grpSp>
          <p:grpSp>
            <p:nvGrpSpPr>
              <p:cNvPr id="4330" name="グループ化 4727"/>
              <p:cNvGrpSpPr>
                <a:grpSpLocks/>
              </p:cNvGrpSpPr>
              <p:nvPr/>
            </p:nvGrpSpPr>
            <p:grpSpPr bwMode="auto">
              <a:xfrm flipH="1">
                <a:off x="484188" y="5133975"/>
                <a:ext cx="68262" cy="68263"/>
                <a:chOff x="1210614" y="1004552"/>
                <a:chExt cx="347730" cy="347731"/>
              </a:xfrm>
            </p:grpSpPr>
            <p:sp>
              <p:nvSpPr>
                <p:cNvPr id="4339" name="正方形/長方形 6343"/>
                <p:cNvSpPr/>
                <p:nvPr/>
              </p:nvSpPr>
              <p:spPr>
                <a:xfrm>
                  <a:off x="1211712" y="1007233"/>
                  <a:ext cx="345404" cy="344343"/>
                </a:xfrm>
                <a:prstGeom prst="rect">
                  <a:avLst/>
                </a:prstGeom>
                <a:noFill/>
                <a:ln w="6350" cap="flat" cmpd="sng" algn="ctr">
                  <a:solidFill>
                    <a:srgbClr val="000000"/>
                  </a:solidFill>
                  <a:prstDash val="solid"/>
                </a:ln>
                <a:effectLst/>
              </p:spPr>
              <p:txBody>
                <a:bodyPr anchor="ctr"/>
                <a:lstStyle/>
                <a:p>
                  <a:pPr algn="ctr" defTabSz="914418" eaLnBrk="0" fontAlgn="base" hangingPunct="0">
                    <a:spcBef>
                      <a:spcPct val="0"/>
                    </a:spcBef>
                    <a:spcAft>
                      <a:spcPct val="0"/>
                    </a:spcAft>
                    <a:defRPr/>
                  </a:pPr>
                  <a:endParaRPr kumimoji="0" lang="ja-JP" altLang="en-US" sz="1100" kern="0" dirty="0">
                    <a:solidFill>
                      <a:srgbClr val="FFFFFF"/>
                    </a:solidFill>
                    <a:latin typeface="Times New Roman"/>
                    <a:ea typeface="ＭＳ Ｐゴシック"/>
                  </a:endParaRPr>
                </a:p>
              </p:txBody>
            </p:sp>
            <p:cxnSp>
              <p:nvCxnSpPr>
                <p:cNvPr id="4340" name="直線コネクタ 6344"/>
                <p:cNvCxnSpPr/>
                <p:nvPr/>
              </p:nvCxnSpPr>
              <p:spPr>
                <a:xfrm flipH="1">
                  <a:off x="1211712" y="1007233"/>
                  <a:ext cx="345404" cy="344343"/>
                </a:xfrm>
                <a:prstGeom prst="line">
                  <a:avLst/>
                </a:prstGeom>
                <a:noFill/>
                <a:ln w="6350" cap="flat" cmpd="sng" algn="ctr">
                  <a:solidFill>
                    <a:srgbClr val="000000"/>
                  </a:solidFill>
                  <a:prstDash val="solid"/>
                </a:ln>
                <a:effectLst/>
              </p:spPr>
            </p:cxnSp>
          </p:grpSp>
          <p:grpSp>
            <p:nvGrpSpPr>
              <p:cNvPr id="4331" name="グループ化 4728"/>
              <p:cNvGrpSpPr>
                <a:grpSpLocks/>
              </p:cNvGrpSpPr>
              <p:nvPr/>
            </p:nvGrpSpPr>
            <p:grpSpPr bwMode="auto">
              <a:xfrm flipH="1">
                <a:off x="484188" y="5202238"/>
                <a:ext cx="68262" cy="68262"/>
                <a:chOff x="1210614" y="1004552"/>
                <a:chExt cx="347730" cy="347730"/>
              </a:xfrm>
            </p:grpSpPr>
            <p:sp>
              <p:nvSpPr>
                <p:cNvPr id="4337" name="正方形/長方形 6341"/>
                <p:cNvSpPr/>
                <p:nvPr/>
              </p:nvSpPr>
              <p:spPr>
                <a:xfrm>
                  <a:off x="1211712" y="1003845"/>
                  <a:ext cx="345404" cy="351235"/>
                </a:xfrm>
                <a:prstGeom prst="rect">
                  <a:avLst/>
                </a:prstGeom>
                <a:noFill/>
                <a:ln w="6350" cap="flat" cmpd="sng" algn="ctr">
                  <a:solidFill>
                    <a:srgbClr val="000000"/>
                  </a:solidFill>
                  <a:prstDash val="solid"/>
                </a:ln>
                <a:effectLst/>
              </p:spPr>
              <p:txBody>
                <a:bodyPr anchor="ctr"/>
                <a:lstStyle/>
                <a:p>
                  <a:pPr algn="ctr" defTabSz="914418" eaLnBrk="0" fontAlgn="base" hangingPunct="0">
                    <a:spcBef>
                      <a:spcPct val="0"/>
                    </a:spcBef>
                    <a:spcAft>
                      <a:spcPct val="0"/>
                    </a:spcAft>
                    <a:defRPr/>
                  </a:pPr>
                  <a:endParaRPr kumimoji="0" lang="ja-JP" altLang="en-US" sz="1100" kern="0" dirty="0">
                    <a:solidFill>
                      <a:srgbClr val="FFFFFF"/>
                    </a:solidFill>
                    <a:latin typeface="Times New Roman"/>
                    <a:ea typeface="ＭＳ Ｐゴシック"/>
                  </a:endParaRPr>
                </a:p>
              </p:txBody>
            </p:sp>
            <p:cxnSp>
              <p:nvCxnSpPr>
                <p:cNvPr id="4338" name="直線コネクタ 6342"/>
                <p:cNvCxnSpPr/>
                <p:nvPr/>
              </p:nvCxnSpPr>
              <p:spPr>
                <a:xfrm flipH="1" flipV="1">
                  <a:off x="1211712" y="1003845"/>
                  <a:ext cx="345404" cy="351235"/>
                </a:xfrm>
                <a:prstGeom prst="line">
                  <a:avLst/>
                </a:prstGeom>
                <a:noFill/>
                <a:ln w="6350" cap="flat" cmpd="sng" algn="ctr">
                  <a:solidFill>
                    <a:srgbClr val="000000"/>
                  </a:solidFill>
                  <a:prstDash val="solid"/>
                </a:ln>
                <a:effectLst/>
              </p:spPr>
            </p:cxnSp>
          </p:grpSp>
          <p:grpSp>
            <p:nvGrpSpPr>
              <p:cNvPr id="4332" name="グループ化 4729"/>
              <p:cNvGrpSpPr>
                <a:grpSpLocks/>
              </p:cNvGrpSpPr>
              <p:nvPr/>
            </p:nvGrpSpPr>
            <p:grpSpPr bwMode="auto">
              <a:xfrm flipH="1">
                <a:off x="484188" y="5062538"/>
                <a:ext cx="68262" cy="68262"/>
                <a:chOff x="1210614" y="1004552"/>
                <a:chExt cx="347730" cy="347731"/>
              </a:xfrm>
            </p:grpSpPr>
            <p:sp>
              <p:nvSpPr>
                <p:cNvPr id="4334" name="正方形/長方形 6338"/>
                <p:cNvSpPr/>
                <p:nvPr/>
              </p:nvSpPr>
              <p:spPr>
                <a:xfrm>
                  <a:off x="1211712" y="1006131"/>
                  <a:ext cx="345404" cy="344347"/>
                </a:xfrm>
                <a:prstGeom prst="rect">
                  <a:avLst/>
                </a:prstGeom>
                <a:noFill/>
                <a:ln w="25400" cap="flat" cmpd="sng" algn="ctr">
                  <a:solidFill>
                    <a:srgbClr val="000000"/>
                  </a:solidFill>
                  <a:prstDash val="solid"/>
                </a:ln>
                <a:effectLst/>
              </p:spPr>
              <p:txBody>
                <a:bodyPr anchor="ctr"/>
                <a:lstStyle/>
                <a:p>
                  <a:pPr algn="ctr" defTabSz="914418" eaLnBrk="0" fontAlgn="base" hangingPunct="0">
                    <a:spcBef>
                      <a:spcPct val="0"/>
                    </a:spcBef>
                    <a:spcAft>
                      <a:spcPct val="0"/>
                    </a:spcAft>
                    <a:defRPr/>
                  </a:pPr>
                  <a:endParaRPr kumimoji="0" lang="ja-JP" altLang="en-US" sz="1100" kern="0" dirty="0">
                    <a:solidFill>
                      <a:srgbClr val="FFFFFF"/>
                    </a:solidFill>
                    <a:latin typeface="Times New Roman"/>
                    <a:ea typeface="ＭＳ Ｐゴシック"/>
                  </a:endParaRPr>
                </a:p>
              </p:txBody>
            </p:sp>
            <p:cxnSp>
              <p:nvCxnSpPr>
                <p:cNvPr id="4335" name="直線コネクタ 6339"/>
                <p:cNvCxnSpPr/>
                <p:nvPr/>
              </p:nvCxnSpPr>
              <p:spPr>
                <a:xfrm flipH="1" flipV="1">
                  <a:off x="1211712" y="1006131"/>
                  <a:ext cx="345404" cy="344347"/>
                </a:xfrm>
                <a:prstGeom prst="line">
                  <a:avLst/>
                </a:prstGeom>
                <a:noFill/>
                <a:ln w="9525" cap="flat" cmpd="sng" algn="ctr">
                  <a:solidFill>
                    <a:srgbClr val="000000"/>
                  </a:solidFill>
                  <a:prstDash val="solid"/>
                </a:ln>
                <a:effectLst/>
              </p:spPr>
            </p:cxnSp>
            <p:cxnSp>
              <p:nvCxnSpPr>
                <p:cNvPr id="4336" name="直線コネクタ 6340"/>
                <p:cNvCxnSpPr/>
                <p:nvPr/>
              </p:nvCxnSpPr>
              <p:spPr>
                <a:xfrm flipH="1">
                  <a:off x="1211712" y="1006131"/>
                  <a:ext cx="345404" cy="344347"/>
                </a:xfrm>
                <a:prstGeom prst="line">
                  <a:avLst/>
                </a:prstGeom>
                <a:noFill/>
                <a:ln w="9525" cap="flat" cmpd="sng" algn="ctr">
                  <a:solidFill>
                    <a:srgbClr val="000000"/>
                  </a:solidFill>
                  <a:prstDash val="solid"/>
                </a:ln>
                <a:effectLst/>
              </p:spPr>
            </p:cxnSp>
          </p:grpSp>
          <p:sp>
            <p:nvSpPr>
              <p:cNvPr id="4333" name="フリーフォーム 6337"/>
              <p:cNvSpPr/>
              <p:nvPr/>
            </p:nvSpPr>
            <p:spPr bwMode="auto">
              <a:xfrm>
                <a:off x="469900" y="4900613"/>
                <a:ext cx="95250" cy="254168"/>
              </a:xfrm>
              <a:custGeom>
                <a:avLst/>
                <a:gdLst>
                  <a:gd name="connsiteX0" fmla="*/ 0 w 133350"/>
                  <a:gd name="connsiteY0" fmla="*/ 0 h 279400"/>
                  <a:gd name="connsiteX1" fmla="*/ 0 w 133350"/>
                  <a:gd name="connsiteY1" fmla="*/ 279400 h 279400"/>
                  <a:gd name="connsiteX2" fmla="*/ 22225 w 133350"/>
                  <a:gd name="connsiteY2" fmla="*/ 279400 h 279400"/>
                  <a:gd name="connsiteX3" fmla="*/ 22225 w 133350"/>
                  <a:gd name="connsiteY3" fmla="*/ 123825 h 279400"/>
                  <a:gd name="connsiteX4" fmla="*/ 114300 w 133350"/>
                  <a:gd name="connsiteY4" fmla="*/ 123825 h 279400"/>
                  <a:gd name="connsiteX5" fmla="*/ 114300 w 133350"/>
                  <a:gd name="connsiteY5" fmla="*/ 276225 h 279400"/>
                  <a:gd name="connsiteX6" fmla="*/ 133350 w 133350"/>
                  <a:gd name="connsiteY6" fmla="*/ 276225 h 279400"/>
                  <a:gd name="connsiteX7" fmla="*/ 133350 w 133350"/>
                  <a:gd name="connsiteY7" fmla="*/ 104775 h 279400"/>
                  <a:gd name="connsiteX8" fmla="*/ 25400 w 133350"/>
                  <a:gd name="connsiteY8" fmla="*/ 104775 h 279400"/>
                  <a:gd name="connsiteX9" fmla="*/ 25400 w 133350"/>
                  <a:gd name="connsiteY9" fmla="*/ 3175 h 279400"/>
                  <a:gd name="connsiteX10" fmla="*/ 0 w 133350"/>
                  <a:gd name="connsiteY10" fmla="*/ 0 h 279400"/>
                  <a:gd name="connsiteX0" fmla="*/ 0 w 133350"/>
                  <a:gd name="connsiteY0" fmla="*/ 81582 h 360982"/>
                  <a:gd name="connsiteX1" fmla="*/ 0 w 133350"/>
                  <a:gd name="connsiteY1" fmla="*/ 360982 h 360982"/>
                  <a:gd name="connsiteX2" fmla="*/ 22225 w 133350"/>
                  <a:gd name="connsiteY2" fmla="*/ 360982 h 360982"/>
                  <a:gd name="connsiteX3" fmla="*/ 22225 w 133350"/>
                  <a:gd name="connsiteY3" fmla="*/ 205407 h 360982"/>
                  <a:gd name="connsiteX4" fmla="*/ 114300 w 133350"/>
                  <a:gd name="connsiteY4" fmla="*/ 205407 h 360982"/>
                  <a:gd name="connsiteX5" fmla="*/ 114300 w 133350"/>
                  <a:gd name="connsiteY5" fmla="*/ 357807 h 360982"/>
                  <a:gd name="connsiteX6" fmla="*/ 133350 w 133350"/>
                  <a:gd name="connsiteY6" fmla="*/ 357807 h 360982"/>
                  <a:gd name="connsiteX7" fmla="*/ 133350 w 133350"/>
                  <a:gd name="connsiteY7" fmla="*/ 186357 h 360982"/>
                  <a:gd name="connsiteX8" fmla="*/ 25400 w 133350"/>
                  <a:gd name="connsiteY8" fmla="*/ 186357 h 360982"/>
                  <a:gd name="connsiteX9" fmla="*/ 25401 w 133350"/>
                  <a:gd name="connsiteY9" fmla="*/ 0 h 360982"/>
                  <a:gd name="connsiteX10" fmla="*/ 0 w 133350"/>
                  <a:gd name="connsiteY10" fmla="*/ 81582 h 360982"/>
                  <a:gd name="connsiteX0" fmla="*/ 6781 w 133350"/>
                  <a:gd name="connsiteY0" fmla="*/ 216 h 360982"/>
                  <a:gd name="connsiteX1" fmla="*/ 0 w 133350"/>
                  <a:gd name="connsiteY1" fmla="*/ 360982 h 360982"/>
                  <a:gd name="connsiteX2" fmla="*/ 22225 w 133350"/>
                  <a:gd name="connsiteY2" fmla="*/ 360982 h 360982"/>
                  <a:gd name="connsiteX3" fmla="*/ 22225 w 133350"/>
                  <a:gd name="connsiteY3" fmla="*/ 205407 h 360982"/>
                  <a:gd name="connsiteX4" fmla="*/ 114300 w 133350"/>
                  <a:gd name="connsiteY4" fmla="*/ 205407 h 360982"/>
                  <a:gd name="connsiteX5" fmla="*/ 114300 w 133350"/>
                  <a:gd name="connsiteY5" fmla="*/ 357807 h 360982"/>
                  <a:gd name="connsiteX6" fmla="*/ 133350 w 133350"/>
                  <a:gd name="connsiteY6" fmla="*/ 357807 h 360982"/>
                  <a:gd name="connsiteX7" fmla="*/ 133350 w 133350"/>
                  <a:gd name="connsiteY7" fmla="*/ 186357 h 360982"/>
                  <a:gd name="connsiteX8" fmla="*/ 25400 w 133350"/>
                  <a:gd name="connsiteY8" fmla="*/ 186357 h 360982"/>
                  <a:gd name="connsiteX9" fmla="*/ 25401 w 133350"/>
                  <a:gd name="connsiteY9" fmla="*/ 0 h 360982"/>
                  <a:gd name="connsiteX10" fmla="*/ 6781 w 133350"/>
                  <a:gd name="connsiteY10" fmla="*/ 216 h 360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3350" h="360982">
                    <a:moveTo>
                      <a:pt x="6781" y="216"/>
                    </a:moveTo>
                    <a:lnTo>
                      <a:pt x="0" y="360982"/>
                    </a:lnTo>
                    <a:lnTo>
                      <a:pt x="22225" y="360982"/>
                    </a:lnTo>
                    <a:lnTo>
                      <a:pt x="22225" y="205407"/>
                    </a:lnTo>
                    <a:lnTo>
                      <a:pt x="114300" y="205407"/>
                    </a:lnTo>
                    <a:lnTo>
                      <a:pt x="114300" y="357807"/>
                    </a:lnTo>
                    <a:lnTo>
                      <a:pt x="133350" y="357807"/>
                    </a:lnTo>
                    <a:lnTo>
                      <a:pt x="133350" y="186357"/>
                    </a:lnTo>
                    <a:lnTo>
                      <a:pt x="25400" y="186357"/>
                    </a:lnTo>
                    <a:cubicBezTo>
                      <a:pt x="25400" y="124238"/>
                      <a:pt x="25401" y="62119"/>
                      <a:pt x="25401" y="0"/>
                    </a:cubicBezTo>
                    <a:lnTo>
                      <a:pt x="6781" y="216"/>
                    </a:lnTo>
                    <a:close/>
                  </a:path>
                </a:pathLst>
              </a:custGeom>
              <a:solidFill>
                <a:srgbClr val="808080">
                  <a:lumMod val="40000"/>
                  <a:lumOff val="60000"/>
                </a:srgbClr>
              </a:solidFill>
              <a:ln w="9525" cap="flat" cmpd="sng" algn="ctr">
                <a:solidFill>
                  <a:srgbClr val="000000"/>
                </a:solidFill>
                <a:prstDash val="solid"/>
                <a:round/>
                <a:headEnd type="none" w="med" len="med"/>
                <a:tailEnd type="none" w="med" len="med"/>
              </a:ln>
              <a:effectLst/>
            </p:spPr>
            <p:txBody>
              <a:bodyPr/>
              <a:lstStyle/>
              <a:p>
                <a:pPr defTabSz="1279550" fontAlgn="base">
                  <a:spcBef>
                    <a:spcPct val="0"/>
                  </a:spcBef>
                  <a:spcAft>
                    <a:spcPct val="0"/>
                  </a:spcAft>
                  <a:defRPr/>
                </a:pPr>
                <a:endParaRPr kumimoji="0" lang="ja-JP" altLang="en-US" sz="2500" kern="0" dirty="0">
                  <a:solidFill>
                    <a:srgbClr val="000000"/>
                  </a:solidFill>
                  <a:latin typeface="Arial" charset="0"/>
                  <a:ea typeface="ＭＳ Ｐゴシック" pitchFamily="50" charset="-128"/>
                </a:endParaRPr>
              </a:p>
            </p:txBody>
          </p:sp>
        </p:grpSp>
        <p:grpSp>
          <p:nvGrpSpPr>
            <p:cNvPr id="2421" name="グループ化 20"/>
            <p:cNvGrpSpPr>
              <a:grpSpLocks/>
            </p:cNvGrpSpPr>
            <p:nvPr/>
          </p:nvGrpSpPr>
          <p:grpSpPr bwMode="auto">
            <a:xfrm>
              <a:off x="2833688" y="1343025"/>
              <a:ext cx="87312" cy="1316038"/>
              <a:chOff x="2093913" y="4900613"/>
              <a:chExt cx="95250" cy="1120775"/>
            </a:xfrm>
          </p:grpSpPr>
          <p:grpSp>
            <p:nvGrpSpPr>
              <p:cNvPr id="4273" name="グループ化 1"/>
              <p:cNvGrpSpPr>
                <a:grpSpLocks/>
              </p:cNvGrpSpPr>
              <p:nvPr/>
            </p:nvGrpSpPr>
            <p:grpSpPr bwMode="auto">
              <a:xfrm>
                <a:off x="2103438" y="5545138"/>
                <a:ext cx="68262" cy="476250"/>
                <a:chOff x="2127250" y="5545138"/>
                <a:chExt cx="68263" cy="476250"/>
              </a:xfrm>
            </p:grpSpPr>
            <p:grpSp>
              <p:nvGrpSpPr>
                <p:cNvPr id="4297" name="グループ化 4662"/>
                <p:cNvGrpSpPr>
                  <a:grpSpLocks/>
                </p:cNvGrpSpPr>
                <p:nvPr/>
              </p:nvGrpSpPr>
              <p:grpSpPr bwMode="auto">
                <a:xfrm flipH="1">
                  <a:off x="2127250" y="5545138"/>
                  <a:ext cx="68263" cy="68262"/>
                  <a:chOff x="1210614" y="1004552"/>
                  <a:chExt cx="347730" cy="347731"/>
                </a:xfrm>
              </p:grpSpPr>
              <p:sp>
                <p:nvSpPr>
                  <p:cNvPr id="4316" name="正方形/長方形 6320"/>
                  <p:cNvSpPr/>
                  <p:nvPr/>
                </p:nvSpPr>
                <p:spPr>
                  <a:xfrm>
                    <a:off x="1201050" y="1006383"/>
                    <a:ext cx="344062" cy="344347"/>
                  </a:xfrm>
                  <a:prstGeom prst="rect">
                    <a:avLst/>
                  </a:prstGeom>
                  <a:noFill/>
                  <a:ln w="25400" cap="flat" cmpd="sng" algn="ctr">
                    <a:solidFill>
                      <a:srgbClr val="000000"/>
                    </a:solidFill>
                    <a:prstDash val="solid"/>
                  </a:ln>
                  <a:effectLst/>
                </p:spPr>
                <p:txBody>
                  <a:bodyPr anchor="ctr"/>
                  <a:lstStyle/>
                  <a:p>
                    <a:pPr algn="ctr" defTabSz="914418" eaLnBrk="0" fontAlgn="base" hangingPunct="0">
                      <a:spcBef>
                        <a:spcPct val="0"/>
                      </a:spcBef>
                      <a:spcAft>
                        <a:spcPct val="0"/>
                      </a:spcAft>
                      <a:defRPr/>
                    </a:pPr>
                    <a:endParaRPr kumimoji="0" lang="ja-JP" altLang="en-US" sz="1100" kern="0" dirty="0">
                      <a:solidFill>
                        <a:srgbClr val="FFFFFF"/>
                      </a:solidFill>
                      <a:latin typeface="Times New Roman"/>
                      <a:ea typeface="ＭＳ Ｐゴシック"/>
                    </a:endParaRPr>
                  </a:p>
                </p:txBody>
              </p:sp>
              <p:cxnSp>
                <p:nvCxnSpPr>
                  <p:cNvPr id="4317" name="直線コネクタ 6321"/>
                  <p:cNvCxnSpPr/>
                  <p:nvPr/>
                </p:nvCxnSpPr>
                <p:spPr>
                  <a:xfrm flipH="1" flipV="1">
                    <a:off x="1201050" y="1006383"/>
                    <a:ext cx="344062" cy="344347"/>
                  </a:xfrm>
                  <a:prstGeom prst="line">
                    <a:avLst/>
                  </a:prstGeom>
                  <a:noFill/>
                  <a:ln w="9525" cap="flat" cmpd="sng" algn="ctr">
                    <a:solidFill>
                      <a:srgbClr val="000000"/>
                    </a:solidFill>
                    <a:prstDash val="solid"/>
                  </a:ln>
                  <a:effectLst/>
                </p:spPr>
              </p:cxnSp>
              <p:cxnSp>
                <p:nvCxnSpPr>
                  <p:cNvPr id="4318" name="直線コネクタ 6322"/>
                  <p:cNvCxnSpPr/>
                  <p:nvPr/>
                </p:nvCxnSpPr>
                <p:spPr>
                  <a:xfrm flipH="1">
                    <a:off x="1201050" y="1006383"/>
                    <a:ext cx="344062" cy="344347"/>
                  </a:xfrm>
                  <a:prstGeom prst="line">
                    <a:avLst/>
                  </a:prstGeom>
                  <a:noFill/>
                  <a:ln w="9525" cap="flat" cmpd="sng" algn="ctr">
                    <a:solidFill>
                      <a:srgbClr val="000000"/>
                    </a:solidFill>
                    <a:prstDash val="solid"/>
                  </a:ln>
                  <a:effectLst/>
                </p:spPr>
              </p:cxnSp>
            </p:grpSp>
            <p:grpSp>
              <p:nvGrpSpPr>
                <p:cNvPr id="4298" name="グループ化 4663"/>
                <p:cNvGrpSpPr>
                  <a:grpSpLocks/>
                </p:cNvGrpSpPr>
                <p:nvPr/>
              </p:nvGrpSpPr>
              <p:grpSpPr bwMode="auto">
                <a:xfrm flipH="1">
                  <a:off x="2127250" y="5613400"/>
                  <a:ext cx="68263" cy="68263"/>
                  <a:chOff x="1210614" y="1004552"/>
                  <a:chExt cx="347730" cy="347731"/>
                </a:xfrm>
              </p:grpSpPr>
              <p:sp>
                <p:nvSpPr>
                  <p:cNvPr id="4314" name="正方形/長方形 6315"/>
                  <p:cNvSpPr/>
                  <p:nvPr/>
                </p:nvSpPr>
                <p:spPr>
                  <a:xfrm>
                    <a:off x="1201050" y="1002999"/>
                    <a:ext cx="344062" cy="330569"/>
                  </a:xfrm>
                  <a:prstGeom prst="rect">
                    <a:avLst/>
                  </a:prstGeom>
                  <a:noFill/>
                  <a:ln w="6350" cap="flat" cmpd="sng" algn="ctr">
                    <a:solidFill>
                      <a:srgbClr val="000000"/>
                    </a:solidFill>
                    <a:prstDash val="solid"/>
                  </a:ln>
                  <a:effectLst/>
                </p:spPr>
                <p:txBody>
                  <a:bodyPr anchor="ctr"/>
                  <a:lstStyle/>
                  <a:p>
                    <a:pPr algn="ctr" defTabSz="914418" eaLnBrk="0" fontAlgn="base" hangingPunct="0">
                      <a:spcBef>
                        <a:spcPct val="0"/>
                      </a:spcBef>
                      <a:spcAft>
                        <a:spcPct val="0"/>
                      </a:spcAft>
                      <a:defRPr/>
                    </a:pPr>
                    <a:endParaRPr kumimoji="0" lang="ja-JP" altLang="en-US" sz="1100" kern="0" dirty="0">
                      <a:solidFill>
                        <a:srgbClr val="FFFFFF"/>
                      </a:solidFill>
                      <a:latin typeface="Times New Roman"/>
                      <a:ea typeface="ＭＳ Ｐゴシック"/>
                    </a:endParaRPr>
                  </a:p>
                </p:txBody>
              </p:sp>
              <p:cxnSp>
                <p:nvCxnSpPr>
                  <p:cNvPr id="4315" name="直線コネクタ 6316"/>
                  <p:cNvCxnSpPr/>
                  <p:nvPr/>
                </p:nvCxnSpPr>
                <p:spPr>
                  <a:xfrm flipH="1">
                    <a:off x="1201050" y="1002999"/>
                    <a:ext cx="344062" cy="330569"/>
                  </a:xfrm>
                  <a:prstGeom prst="line">
                    <a:avLst/>
                  </a:prstGeom>
                  <a:noFill/>
                  <a:ln w="6350" cap="flat" cmpd="sng" algn="ctr">
                    <a:solidFill>
                      <a:srgbClr val="000000"/>
                    </a:solidFill>
                    <a:prstDash val="solid"/>
                  </a:ln>
                  <a:effectLst/>
                </p:spPr>
              </p:cxnSp>
            </p:grpSp>
            <p:grpSp>
              <p:nvGrpSpPr>
                <p:cNvPr id="4299" name="グループ化 4664"/>
                <p:cNvGrpSpPr>
                  <a:grpSpLocks/>
                </p:cNvGrpSpPr>
                <p:nvPr/>
              </p:nvGrpSpPr>
              <p:grpSpPr bwMode="auto">
                <a:xfrm flipH="1">
                  <a:off x="2127250" y="5681663"/>
                  <a:ext cx="68263" cy="68262"/>
                  <a:chOff x="1210614" y="1004552"/>
                  <a:chExt cx="347730" cy="347730"/>
                </a:xfrm>
              </p:grpSpPr>
              <p:sp>
                <p:nvSpPr>
                  <p:cNvPr id="4312" name="正方形/長方形 6311"/>
                  <p:cNvSpPr/>
                  <p:nvPr/>
                </p:nvSpPr>
                <p:spPr>
                  <a:xfrm>
                    <a:off x="1201050" y="985837"/>
                    <a:ext cx="344062" cy="365009"/>
                  </a:xfrm>
                  <a:prstGeom prst="rect">
                    <a:avLst/>
                  </a:prstGeom>
                  <a:noFill/>
                  <a:ln w="6350" cap="flat" cmpd="sng" algn="ctr">
                    <a:solidFill>
                      <a:srgbClr val="000000"/>
                    </a:solidFill>
                    <a:prstDash val="solid"/>
                  </a:ln>
                  <a:effectLst/>
                </p:spPr>
                <p:txBody>
                  <a:bodyPr anchor="ctr"/>
                  <a:lstStyle/>
                  <a:p>
                    <a:pPr algn="ctr" defTabSz="914418" eaLnBrk="0" fontAlgn="base" hangingPunct="0">
                      <a:spcBef>
                        <a:spcPct val="0"/>
                      </a:spcBef>
                      <a:spcAft>
                        <a:spcPct val="0"/>
                      </a:spcAft>
                      <a:defRPr/>
                    </a:pPr>
                    <a:endParaRPr kumimoji="0" lang="ja-JP" altLang="en-US" sz="1100" kern="0" dirty="0">
                      <a:solidFill>
                        <a:srgbClr val="FFFFFF"/>
                      </a:solidFill>
                      <a:latin typeface="Times New Roman"/>
                      <a:ea typeface="ＭＳ Ｐゴシック"/>
                    </a:endParaRPr>
                  </a:p>
                </p:txBody>
              </p:sp>
              <p:cxnSp>
                <p:nvCxnSpPr>
                  <p:cNvPr id="4313" name="直線コネクタ 6312"/>
                  <p:cNvCxnSpPr/>
                  <p:nvPr/>
                </p:nvCxnSpPr>
                <p:spPr>
                  <a:xfrm flipH="1" flipV="1">
                    <a:off x="1201050" y="985837"/>
                    <a:ext cx="344062" cy="365009"/>
                  </a:xfrm>
                  <a:prstGeom prst="line">
                    <a:avLst/>
                  </a:prstGeom>
                  <a:noFill/>
                  <a:ln w="6350" cap="flat" cmpd="sng" algn="ctr">
                    <a:solidFill>
                      <a:srgbClr val="000000"/>
                    </a:solidFill>
                    <a:prstDash val="solid"/>
                  </a:ln>
                  <a:effectLst/>
                </p:spPr>
              </p:cxnSp>
            </p:grpSp>
            <p:grpSp>
              <p:nvGrpSpPr>
                <p:cNvPr id="4300" name="グループ化 4665"/>
                <p:cNvGrpSpPr>
                  <a:grpSpLocks/>
                </p:cNvGrpSpPr>
                <p:nvPr/>
              </p:nvGrpSpPr>
              <p:grpSpPr bwMode="auto">
                <a:xfrm flipH="1">
                  <a:off x="2127250" y="5748338"/>
                  <a:ext cx="68263" cy="68262"/>
                  <a:chOff x="1210614" y="1004552"/>
                  <a:chExt cx="347730" cy="347731"/>
                </a:xfrm>
              </p:grpSpPr>
              <p:sp>
                <p:nvSpPr>
                  <p:cNvPr id="4310" name="正方形/長方形 6309"/>
                  <p:cNvSpPr/>
                  <p:nvPr/>
                </p:nvSpPr>
                <p:spPr>
                  <a:xfrm>
                    <a:off x="1201050" y="1004313"/>
                    <a:ext cx="344062" cy="351236"/>
                  </a:xfrm>
                  <a:prstGeom prst="rect">
                    <a:avLst/>
                  </a:prstGeom>
                  <a:noFill/>
                  <a:ln w="6350" cap="flat" cmpd="sng" algn="ctr">
                    <a:solidFill>
                      <a:srgbClr val="000000"/>
                    </a:solidFill>
                    <a:prstDash val="solid"/>
                  </a:ln>
                  <a:effectLst/>
                </p:spPr>
                <p:txBody>
                  <a:bodyPr anchor="ctr"/>
                  <a:lstStyle/>
                  <a:p>
                    <a:pPr algn="ctr" defTabSz="914418" eaLnBrk="0" fontAlgn="base" hangingPunct="0">
                      <a:spcBef>
                        <a:spcPct val="0"/>
                      </a:spcBef>
                      <a:spcAft>
                        <a:spcPct val="0"/>
                      </a:spcAft>
                      <a:defRPr/>
                    </a:pPr>
                    <a:endParaRPr kumimoji="0" lang="ja-JP" altLang="en-US" sz="1100" kern="0" dirty="0">
                      <a:solidFill>
                        <a:srgbClr val="FFFFFF"/>
                      </a:solidFill>
                      <a:latin typeface="Times New Roman"/>
                      <a:ea typeface="ＭＳ Ｐゴシック"/>
                    </a:endParaRPr>
                  </a:p>
                </p:txBody>
              </p:sp>
              <p:cxnSp>
                <p:nvCxnSpPr>
                  <p:cNvPr id="4311" name="直線コネクタ 6310"/>
                  <p:cNvCxnSpPr/>
                  <p:nvPr/>
                </p:nvCxnSpPr>
                <p:spPr>
                  <a:xfrm flipH="1">
                    <a:off x="1201050" y="1004313"/>
                    <a:ext cx="344062" cy="351236"/>
                  </a:xfrm>
                  <a:prstGeom prst="line">
                    <a:avLst/>
                  </a:prstGeom>
                  <a:noFill/>
                  <a:ln w="6350" cap="flat" cmpd="sng" algn="ctr">
                    <a:solidFill>
                      <a:srgbClr val="000000"/>
                    </a:solidFill>
                    <a:prstDash val="solid"/>
                  </a:ln>
                  <a:effectLst/>
                </p:spPr>
              </p:cxnSp>
            </p:grpSp>
            <p:grpSp>
              <p:nvGrpSpPr>
                <p:cNvPr id="4301" name="グループ化 4666"/>
                <p:cNvGrpSpPr>
                  <a:grpSpLocks/>
                </p:cNvGrpSpPr>
                <p:nvPr/>
              </p:nvGrpSpPr>
              <p:grpSpPr bwMode="auto">
                <a:xfrm flipH="1">
                  <a:off x="2127250" y="5816600"/>
                  <a:ext cx="68263" cy="68263"/>
                  <a:chOff x="1210614" y="1004552"/>
                  <a:chExt cx="347730" cy="347730"/>
                </a:xfrm>
              </p:grpSpPr>
              <p:sp>
                <p:nvSpPr>
                  <p:cNvPr id="4308" name="正方形/長方形 6307"/>
                  <p:cNvSpPr/>
                  <p:nvPr/>
                </p:nvSpPr>
                <p:spPr>
                  <a:xfrm>
                    <a:off x="1201050" y="1007819"/>
                    <a:ext cx="344062" cy="344342"/>
                  </a:xfrm>
                  <a:prstGeom prst="rect">
                    <a:avLst/>
                  </a:prstGeom>
                  <a:noFill/>
                  <a:ln w="6350" cap="flat" cmpd="sng" algn="ctr">
                    <a:solidFill>
                      <a:srgbClr val="000000"/>
                    </a:solidFill>
                    <a:prstDash val="solid"/>
                  </a:ln>
                  <a:effectLst/>
                </p:spPr>
                <p:txBody>
                  <a:bodyPr anchor="ctr"/>
                  <a:lstStyle/>
                  <a:p>
                    <a:pPr algn="ctr" defTabSz="914418" eaLnBrk="0" fontAlgn="base" hangingPunct="0">
                      <a:spcBef>
                        <a:spcPct val="0"/>
                      </a:spcBef>
                      <a:spcAft>
                        <a:spcPct val="0"/>
                      </a:spcAft>
                      <a:defRPr/>
                    </a:pPr>
                    <a:endParaRPr kumimoji="0" lang="ja-JP" altLang="en-US" sz="1100" kern="0" dirty="0">
                      <a:solidFill>
                        <a:srgbClr val="FFFFFF"/>
                      </a:solidFill>
                      <a:latin typeface="Times New Roman"/>
                      <a:ea typeface="ＭＳ Ｐゴシック"/>
                    </a:endParaRPr>
                  </a:p>
                </p:txBody>
              </p:sp>
              <p:cxnSp>
                <p:nvCxnSpPr>
                  <p:cNvPr id="4309" name="直線コネクタ 6308"/>
                  <p:cNvCxnSpPr/>
                  <p:nvPr/>
                </p:nvCxnSpPr>
                <p:spPr>
                  <a:xfrm flipH="1" flipV="1">
                    <a:off x="1201050" y="1007819"/>
                    <a:ext cx="344062" cy="344342"/>
                  </a:xfrm>
                  <a:prstGeom prst="line">
                    <a:avLst/>
                  </a:prstGeom>
                  <a:noFill/>
                  <a:ln w="6350" cap="flat" cmpd="sng" algn="ctr">
                    <a:solidFill>
                      <a:srgbClr val="000000"/>
                    </a:solidFill>
                    <a:prstDash val="solid"/>
                  </a:ln>
                  <a:effectLst/>
                </p:spPr>
              </p:cxnSp>
            </p:grpSp>
            <p:grpSp>
              <p:nvGrpSpPr>
                <p:cNvPr id="4302" name="グループ化 4667"/>
                <p:cNvGrpSpPr>
                  <a:grpSpLocks/>
                </p:cNvGrpSpPr>
                <p:nvPr/>
              </p:nvGrpSpPr>
              <p:grpSpPr bwMode="auto">
                <a:xfrm flipH="1">
                  <a:off x="2127250" y="5884863"/>
                  <a:ext cx="68263" cy="68262"/>
                  <a:chOff x="1210614" y="1004552"/>
                  <a:chExt cx="347730" cy="347731"/>
                </a:xfrm>
              </p:grpSpPr>
              <p:sp>
                <p:nvSpPr>
                  <p:cNvPr id="4306" name="正方形/長方形 6305"/>
                  <p:cNvSpPr/>
                  <p:nvPr/>
                </p:nvSpPr>
                <p:spPr>
                  <a:xfrm>
                    <a:off x="1201050" y="1004435"/>
                    <a:ext cx="344062" cy="351232"/>
                  </a:xfrm>
                  <a:prstGeom prst="rect">
                    <a:avLst/>
                  </a:prstGeom>
                  <a:noFill/>
                  <a:ln w="6350" cap="flat" cmpd="sng" algn="ctr">
                    <a:solidFill>
                      <a:srgbClr val="000000"/>
                    </a:solidFill>
                    <a:prstDash val="solid"/>
                  </a:ln>
                  <a:effectLst/>
                </p:spPr>
                <p:txBody>
                  <a:bodyPr anchor="ctr"/>
                  <a:lstStyle/>
                  <a:p>
                    <a:pPr algn="ctr" defTabSz="914418" eaLnBrk="0" fontAlgn="base" hangingPunct="0">
                      <a:spcBef>
                        <a:spcPct val="0"/>
                      </a:spcBef>
                      <a:spcAft>
                        <a:spcPct val="0"/>
                      </a:spcAft>
                      <a:defRPr/>
                    </a:pPr>
                    <a:endParaRPr kumimoji="0" lang="ja-JP" altLang="en-US" sz="1100" kern="0" dirty="0">
                      <a:solidFill>
                        <a:srgbClr val="FFFFFF"/>
                      </a:solidFill>
                      <a:latin typeface="Times New Roman"/>
                      <a:ea typeface="ＭＳ Ｐゴシック"/>
                    </a:endParaRPr>
                  </a:p>
                </p:txBody>
              </p:sp>
              <p:cxnSp>
                <p:nvCxnSpPr>
                  <p:cNvPr id="4307" name="直線コネクタ 6306"/>
                  <p:cNvCxnSpPr/>
                  <p:nvPr/>
                </p:nvCxnSpPr>
                <p:spPr>
                  <a:xfrm flipH="1">
                    <a:off x="1201050" y="1004435"/>
                    <a:ext cx="344062" cy="351232"/>
                  </a:xfrm>
                  <a:prstGeom prst="line">
                    <a:avLst/>
                  </a:prstGeom>
                  <a:noFill/>
                  <a:ln w="6350" cap="flat" cmpd="sng" algn="ctr">
                    <a:solidFill>
                      <a:srgbClr val="000000"/>
                    </a:solidFill>
                    <a:prstDash val="solid"/>
                  </a:ln>
                  <a:effectLst/>
                </p:spPr>
              </p:cxnSp>
            </p:grpSp>
            <p:grpSp>
              <p:nvGrpSpPr>
                <p:cNvPr id="4303" name="グループ化 4668"/>
                <p:cNvGrpSpPr>
                  <a:grpSpLocks/>
                </p:cNvGrpSpPr>
                <p:nvPr/>
              </p:nvGrpSpPr>
              <p:grpSpPr bwMode="auto">
                <a:xfrm flipH="1">
                  <a:off x="2127250" y="5953125"/>
                  <a:ext cx="68263" cy="68263"/>
                  <a:chOff x="1210614" y="1004552"/>
                  <a:chExt cx="347730" cy="347730"/>
                </a:xfrm>
              </p:grpSpPr>
              <p:sp>
                <p:nvSpPr>
                  <p:cNvPr id="4304" name="正方形/長方形 6303"/>
                  <p:cNvSpPr/>
                  <p:nvPr/>
                </p:nvSpPr>
                <p:spPr>
                  <a:xfrm>
                    <a:off x="1201050" y="1007936"/>
                    <a:ext cx="344062" cy="344342"/>
                  </a:xfrm>
                  <a:prstGeom prst="rect">
                    <a:avLst/>
                  </a:prstGeom>
                  <a:noFill/>
                  <a:ln w="6350" cap="flat" cmpd="sng" algn="ctr">
                    <a:solidFill>
                      <a:srgbClr val="000000"/>
                    </a:solidFill>
                    <a:prstDash val="solid"/>
                  </a:ln>
                  <a:effectLst/>
                </p:spPr>
                <p:txBody>
                  <a:bodyPr anchor="ctr"/>
                  <a:lstStyle/>
                  <a:p>
                    <a:pPr algn="ctr" defTabSz="914418" eaLnBrk="0" fontAlgn="base" hangingPunct="0">
                      <a:spcBef>
                        <a:spcPct val="0"/>
                      </a:spcBef>
                      <a:spcAft>
                        <a:spcPct val="0"/>
                      </a:spcAft>
                      <a:defRPr/>
                    </a:pPr>
                    <a:endParaRPr kumimoji="0" lang="ja-JP" altLang="en-US" sz="1100" kern="0" dirty="0">
                      <a:solidFill>
                        <a:srgbClr val="FFFFFF"/>
                      </a:solidFill>
                      <a:latin typeface="Times New Roman"/>
                      <a:ea typeface="ＭＳ Ｐゴシック"/>
                    </a:endParaRPr>
                  </a:p>
                </p:txBody>
              </p:sp>
              <p:cxnSp>
                <p:nvCxnSpPr>
                  <p:cNvPr id="4305" name="直線コネクタ 6304"/>
                  <p:cNvCxnSpPr/>
                  <p:nvPr/>
                </p:nvCxnSpPr>
                <p:spPr>
                  <a:xfrm flipH="1" flipV="1">
                    <a:off x="1201050" y="1007936"/>
                    <a:ext cx="344062" cy="344342"/>
                  </a:xfrm>
                  <a:prstGeom prst="line">
                    <a:avLst/>
                  </a:prstGeom>
                  <a:noFill/>
                  <a:ln w="6350" cap="flat" cmpd="sng" algn="ctr">
                    <a:solidFill>
                      <a:srgbClr val="000000"/>
                    </a:solidFill>
                    <a:prstDash val="solid"/>
                  </a:ln>
                  <a:effectLst/>
                </p:spPr>
              </p:cxnSp>
            </p:grpSp>
          </p:grpSp>
          <p:grpSp>
            <p:nvGrpSpPr>
              <p:cNvPr id="4274" name="グループ化 4727"/>
              <p:cNvGrpSpPr>
                <a:grpSpLocks/>
              </p:cNvGrpSpPr>
              <p:nvPr/>
            </p:nvGrpSpPr>
            <p:grpSpPr bwMode="auto">
              <a:xfrm flipH="1">
                <a:off x="2103438" y="5408613"/>
                <a:ext cx="68262" cy="68262"/>
                <a:chOff x="1210614" y="1004552"/>
                <a:chExt cx="347730" cy="347731"/>
              </a:xfrm>
            </p:grpSpPr>
            <p:sp>
              <p:nvSpPr>
                <p:cNvPr id="4295" name="正方形/長方形 6281"/>
                <p:cNvSpPr/>
                <p:nvPr/>
              </p:nvSpPr>
              <p:spPr>
                <a:xfrm>
                  <a:off x="1201050" y="1006270"/>
                  <a:ext cx="344062" cy="344347"/>
                </a:xfrm>
                <a:prstGeom prst="rect">
                  <a:avLst/>
                </a:prstGeom>
                <a:noFill/>
                <a:ln w="6350" cap="flat" cmpd="sng" algn="ctr">
                  <a:solidFill>
                    <a:srgbClr val="000000"/>
                  </a:solidFill>
                  <a:prstDash val="solid"/>
                </a:ln>
                <a:effectLst/>
              </p:spPr>
              <p:txBody>
                <a:bodyPr anchor="ctr"/>
                <a:lstStyle/>
                <a:p>
                  <a:pPr algn="ctr" defTabSz="914418" eaLnBrk="0" fontAlgn="base" hangingPunct="0">
                    <a:spcBef>
                      <a:spcPct val="0"/>
                    </a:spcBef>
                    <a:spcAft>
                      <a:spcPct val="0"/>
                    </a:spcAft>
                    <a:defRPr/>
                  </a:pPr>
                  <a:endParaRPr kumimoji="0" lang="ja-JP" altLang="en-US" sz="1100" kern="0" dirty="0">
                    <a:solidFill>
                      <a:srgbClr val="FFFFFF"/>
                    </a:solidFill>
                    <a:latin typeface="Times New Roman"/>
                    <a:ea typeface="ＭＳ Ｐゴシック"/>
                  </a:endParaRPr>
                </a:p>
              </p:txBody>
            </p:sp>
            <p:cxnSp>
              <p:nvCxnSpPr>
                <p:cNvPr id="4296" name="直線コネクタ 6295"/>
                <p:cNvCxnSpPr/>
                <p:nvPr/>
              </p:nvCxnSpPr>
              <p:spPr>
                <a:xfrm flipH="1">
                  <a:off x="1201050" y="1006270"/>
                  <a:ext cx="344062" cy="344347"/>
                </a:xfrm>
                <a:prstGeom prst="line">
                  <a:avLst/>
                </a:prstGeom>
                <a:noFill/>
                <a:ln w="6350" cap="flat" cmpd="sng" algn="ctr">
                  <a:solidFill>
                    <a:srgbClr val="000000"/>
                  </a:solidFill>
                  <a:prstDash val="solid"/>
                </a:ln>
                <a:effectLst/>
              </p:spPr>
            </p:cxnSp>
          </p:grpSp>
          <p:grpSp>
            <p:nvGrpSpPr>
              <p:cNvPr id="4275" name="グループ化 4728"/>
              <p:cNvGrpSpPr>
                <a:grpSpLocks/>
              </p:cNvGrpSpPr>
              <p:nvPr/>
            </p:nvGrpSpPr>
            <p:grpSpPr bwMode="auto">
              <a:xfrm flipH="1">
                <a:off x="2103438" y="5476875"/>
                <a:ext cx="68262" cy="68263"/>
                <a:chOff x="1210614" y="1004552"/>
                <a:chExt cx="347730" cy="347730"/>
              </a:xfrm>
            </p:grpSpPr>
            <p:sp>
              <p:nvSpPr>
                <p:cNvPr id="4293" name="正方形/長方形 6279"/>
                <p:cNvSpPr/>
                <p:nvPr/>
              </p:nvSpPr>
              <p:spPr>
                <a:xfrm>
                  <a:off x="1201050" y="1002886"/>
                  <a:ext cx="344062" cy="344342"/>
                </a:xfrm>
                <a:prstGeom prst="rect">
                  <a:avLst/>
                </a:prstGeom>
                <a:noFill/>
                <a:ln w="6350" cap="flat" cmpd="sng" algn="ctr">
                  <a:solidFill>
                    <a:srgbClr val="000000"/>
                  </a:solidFill>
                  <a:prstDash val="solid"/>
                </a:ln>
                <a:effectLst/>
              </p:spPr>
              <p:txBody>
                <a:bodyPr anchor="ctr"/>
                <a:lstStyle/>
                <a:p>
                  <a:pPr algn="ctr" defTabSz="914418" eaLnBrk="0" fontAlgn="base" hangingPunct="0">
                    <a:spcBef>
                      <a:spcPct val="0"/>
                    </a:spcBef>
                    <a:spcAft>
                      <a:spcPct val="0"/>
                    </a:spcAft>
                    <a:defRPr/>
                  </a:pPr>
                  <a:endParaRPr kumimoji="0" lang="ja-JP" altLang="en-US" sz="1100" kern="0" dirty="0">
                    <a:solidFill>
                      <a:srgbClr val="FFFFFF"/>
                    </a:solidFill>
                    <a:latin typeface="Times New Roman"/>
                    <a:ea typeface="ＭＳ Ｐゴシック"/>
                  </a:endParaRPr>
                </a:p>
              </p:txBody>
            </p:sp>
            <p:cxnSp>
              <p:nvCxnSpPr>
                <p:cNvPr id="4294" name="直線コネクタ 6280"/>
                <p:cNvCxnSpPr/>
                <p:nvPr/>
              </p:nvCxnSpPr>
              <p:spPr>
                <a:xfrm flipH="1" flipV="1">
                  <a:off x="1201050" y="1002886"/>
                  <a:ext cx="344062" cy="344342"/>
                </a:xfrm>
                <a:prstGeom prst="line">
                  <a:avLst/>
                </a:prstGeom>
                <a:noFill/>
                <a:ln w="6350" cap="flat" cmpd="sng" algn="ctr">
                  <a:solidFill>
                    <a:srgbClr val="000000"/>
                  </a:solidFill>
                  <a:prstDash val="solid"/>
                </a:ln>
                <a:effectLst/>
              </p:spPr>
            </p:cxnSp>
          </p:grpSp>
          <p:grpSp>
            <p:nvGrpSpPr>
              <p:cNvPr id="4276" name="グループ化 4727"/>
              <p:cNvGrpSpPr>
                <a:grpSpLocks/>
              </p:cNvGrpSpPr>
              <p:nvPr/>
            </p:nvGrpSpPr>
            <p:grpSpPr bwMode="auto">
              <a:xfrm flipH="1">
                <a:off x="2103438" y="5272088"/>
                <a:ext cx="68262" cy="66675"/>
                <a:chOff x="1210614" y="1004552"/>
                <a:chExt cx="347730" cy="347731"/>
              </a:xfrm>
            </p:grpSpPr>
            <p:sp>
              <p:nvSpPr>
                <p:cNvPr id="4291" name="正方形/長方形 6277"/>
                <p:cNvSpPr/>
                <p:nvPr/>
              </p:nvSpPr>
              <p:spPr>
                <a:xfrm>
                  <a:off x="1201050" y="1006186"/>
                  <a:ext cx="344062" cy="345497"/>
                </a:xfrm>
                <a:prstGeom prst="rect">
                  <a:avLst/>
                </a:prstGeom>
                <a:noFill/>
                <a:ln w="6350" cap="flat" cmpd="sng" algn="ctr">
                  <a:solidFill>
                    <a:srgbClr val="000000"/>
                  </a:solidFill>
                  <a:prstDash val="solid"/>
                </a:ln>
                <a:effectLst/>
              </p:spPr>
              <p:txBody>
                <a:bodyPr anchor="ctr"/>
                <a:lstStyle/>
                <a:p>
                  <a:pPr algn="ctr" defTabSz="914418" eaLnBrk="0" fontAlgn="base" hangingPunct="0">
                    <a:spcBef>
                      <a:spcPct val="0"/>
                    </a:spcBef>
                    <a:spcAft>
                      <a:spcPct val="0"/>
                    </a:spcAft>
                    <a:defRPr/>
                  </a:pPr>
                  <a:endParaRPr kumimoji="0" lang="ja-JP" altLang="en-US" sz="1100" kern="0" dirty="0">
                    <a:solidFill>
                      <a:srgbClr val="FFFFFF"/>
                    </a:solidFill>
                    <a:latin typeface="Times New Roman"/>
                    <a:ea typeface="ＭＳ Ｐゴシック"/>
                  </a:endParaRPr>
                </a:p>
              </p:txBody>
            </p:sp>
            <p:cxnSp>
              <p:nvCxnSpPr>
                <p:cNvPr id="4292" name="直線コネクタ 6278"/>
                <p:cNvCxnSpPr/>
                <p:nvPr/>
              </p:nvCxnSpPr>
              <p:spPr>
                <a:xfrm flipH="1">
                  <a:off x="1201050" y="1006186"/>
                  <a:ext cx="344062" cy="345497"/>
                </a:xfrm>
                <a:prstGeom prst="line">
                  <a:avLst/>
                </a:prstGeom>
                <a:noFill/>
                <a:ln w="6350" cap="flat" cmpd="sng" algn="ctr">
                  <a:solidFill>
                    <a:srgbClr val="000000"/>
                  </a:solidFill>
                  <a:prstDash val="solid"/>
                </a:ln>
                <a:effectLst/>
              </p:spPr>
            </p:cxnSp>
          </p:grpSp>
          <p:grpSp>
            <p:nvGrpSpPr>
              <p:cNvPr id="4277" name="グループ化 4728"/>
              <p:cNvGrpSpPr>
                <a:grpSpLocks/>
              </p:cNvGrpSpPr>
              <p:nvPr/>
            </p:nvGrpSpPr>
            <p:grpSpPr bwMode="auto">
              <a:xfrm flipH="1">
                <a:off x="2103438" y="5338763"/>
                <a:ext cx="68262" cy="69850"/>
                <a:chOff x="1210614" y="1004552"/>
                <a:chExt cx="347730" cy="347730"/>
              </a:xfrm>
            </p:grpSpPr>
            <p:sp>
              <p:nvSpPr>
                <p:cNvPr id="4289" name="正方形/長方形 6275"/>
                <p:cNvSpPr/>
                <p:nvPr/>
              </p:nvSpPr>
              <p:spPr>
                <a:xfrm>
                  <a:off x="1201050" y="1003980"/>
                  <a:ext cx="344062" cy="349981"/>
                </a:xfrm>
                <a:prstGeom prst="rect">
                  <a:avLst/>
                </a:prstGeom>
                <a:noFill/>
                <a:ln w="6350" cap="flat" cmpd="sng" algn="ctr">
                  <a:solidFill>
                    <a:srgbClr val="000000"/>
                  </a:solidFill>
                  <a:prstDash val="solid"/>
                </a:ln>
                <a:effectLst/>
              </p:spPr>
              <p:txBody>
                <a:bodyPr anchor="ctr"/>
                <a:lstStyle/>
                <a:p>
                  <a:pPr algn="ctr" defTabSz="914418" eaLnBrk="0" fontAlgn="base" hangingPunct="0">
                    <a:spcBef>
                      <a:spcPct val="0"/>
                    </a:spcBef>
                    <a:spcAft>
                      <a:spcPct val="0"/>
                    </a:spcAft>
                    <a:defRPr/>
                  </a:pPr>
                  <a:endParaRPr kumimoji="0" lang="ja-JP" altLang="en-US" sz="1100" kern="0" dirty="0">
                    <a:solidFill>
                      <a:srgbClr val="FFFFFF"/>
                    </a:solidFill>
                    <a:latin typeface="Times New Roman"/>
                    <a:ea typeface="ＭＳ Ｐゴシック"/>
                  </a:endParaRPr>
                </a:p>
              </p:txBody>
            </p:sp>
            <p:cxnSp>
              <p:nvCxnSpPr>
                <p:cNvPr id="4290" name="直線コネクタ 6276"/>
                <p:cNvCxnSpPr/>
                <p:nvPr/>
              </p:nvCxnSpPr>
              <p:spPr>
                <a:xfrm flipH="1" flipV="1">
                  <a:off x="1201050" y="1003980"/>
                  <a:ext cx="344062" cy="349981"/>
                </a:xfrm>
                <a:prstGeom prst="line">
                  <a:avLst/>
                </a:prstGeom>
                <a:noFill/>
                <a:ln w="6350" cap="flat" cmpd="sng" algn="ctr">
                  <a:solidFill>
                    <a:srgbClr val="000000"/>
                  </a:solidFill>
                  <a:prstDash val="solid"/>
                </a:ln>
                <a:effectLst/>
              </p:spPr>
            </p:cxnSp>
          </p:grpSp>
          <p:grpSp>
            <p:nvGrpSpPr>
              <p:cNvPr id="4278" name="グループ化 4727"/>
              <p:cNvGrpSpPr>
                <a:grpSpLocks/>
              </p:cNvGrpSpPr>
              <p:nvPr/>
            </p:nvGrpSpPr>
            <p:grpSpPr bwMode="auto">
              <a:xfrm flipH="1">
                <a:off x="2103438" y="5133975"/>
                <a:ext cx="68262" cy="68263"/>
                <a:chOff x="1210614" y="1004552"/>
                <a:chExt cx="347730" cy="347731"/>
              </a:xfrm>
            </p:grpSpPr>
            <p:sp>
              <p:nvSpPr>
                <p:cNvPr id="4287" name="正方形/長方形 6273"/>
                <p:cNvSpPr/>
                <p:nvPr/>
              </p:nvSpPr>
              <p:spPr>
                <a:xfrm>
                  <a:off x="1201050" y="1007233"/>
                  <a:ext cx="344062" cy="344343"/>
                </a:xfrm>
                <a:prstGeom prst="rect">
                  <a:avLst/>
                </a:prstGeom>
                <a:noFill/>
                <a:ln w="6350" cap="flat" cmpd="sng" algn="ctr">
                  <a:solidFill>
                    <a:srgbClr val="000000"/>
                  </a:solidFill>
                  <a:prstDash val="solid"/>
                </a:ln>
                <a:effectLst/>
              </p:spPr>
              <p:txBody>
                <a:bodyPr anchor="ctr"/>
                <a:lstStyle/>
                <a:p>
                  <a:pPr algn="ctr" defTabSz="914418" eaLnBrk="0" fontAlgn="base" hangingPunct="0">
                    <a:spcBef>
                      <a:spcPct val="0"/>
                    </a:spcBef>
                    <a:spcAft>
                      <a:spcPct val="0"/>
                    </a:spcAft>
                    <a:defRPr/>
                  </a:pPr>
                  <a:endParaRPr kumimoji="0" lang="ja-JP" altLang="en-US" sz="1100" kern="0" dirty="0">
                    <a:solidFill>
                      <a:srgbClr val="FFFFFF"/>
                    </a:solidFill>
                    <a:latin typeface="Times New Roman"/>
                    <a:ea typeface="ＭＳ Ｐゴシック"/>
                  </a:endParaRPr>
                </a:p>
              </p:txBody>
            </p:sp>
            <p:cxnSp>
              <p:nvCxnSpPr>
                <p:cNvPr id="4288" name="直線コネクタ 6274"/>
                <p:cNvCxnSpPr/>
                <p:nvPr/>
              </p:nvCxnSpPr>
              <p:spPr>
                <a:xfrm flipH="1">
                  <a:off x="1201050" y="1007233"/>
                  <a:ext cx="344062" cy="344343"/>
                </a:xfrm>
                <a:prstGeom prst="line">
                  <a:avLst/>
                </a:prstGeom>
                <a:noFill/>
                <a:ln w="6350" cap="flat" cmpd="sng" algn="ctr">
                  <a:solidFill>
                    <a:srgbClr val="000000"/>
                  </a:solidFill>
                  <a:prstDash val="solid"/>
                </a:ln>
                <a:effectLst/>
              </p:spPr>
            </p:cxnSp>
          </p:grpSp>
          <p:grpSp>
            <p:nvGrpSpPr>
              <p:cNvPr id="4279" name="グループ化 4728"/>
              <p:cNvGrpSpPr>
                <a:grpSpLocks/>
              </p:cNvGrpSpPr>
              <p:nvPr/>
            </p:nvGrpSpPr>
            <p:grpSpPr bwMode="auto">
              <a:xfrm flipH="1">
                <a:off x="2103438" y="5202238"/>
                <a:ext cx="68262" cy="68262"/>
                <a:chOff x="1210614" y="1004552"/>
                <a:chExt cx="347730" cy="347730"/>
              </a:xfrm>
            </p:grpSpPr>
            <p:sp>
              <p:nvSpPr>
                <p:cNvPr id="4285" name="正方形/長方形 6271"/>
                <p:cNvSpPr/>
                <p:nvPr/>
              </p:nvSpPr>
              <p:spPr>
                <a:xfrm>
                  <a:off x="1201050" y="1003845"/>
                  <a:ext cx="344062" cy="351235"/>
                </a:xfrm>
                <a:prstGeom prst="rect">
                  <a:avLst/>
                </a:prstGeom>
                <a:noFill/>
                <a:ln w="6350" cap="flat" cmpd="sng" algn="ctr">
                  <a:solidFill>
                    <a:srgbClr val="000000"/>
                  </a:solidFill>
                  <a:prstDash val="solid"/>
                </a:ln>
                <a:effectLst/>
              </p:spPr>
              <p:txBody>
                <a:bodyPr anchor="ctr"/>
                <a:lstStyle/>
                <a:p>
                  <a:pPr algn="ctr" defTabSz="914418" eaLnBrk="0" fontAlgn="base" hangingPunct="0">
                    <a:spcBef>
                      <a:spcPct val="0"/>
                    </a:spcBef>
                    <a:spcAft>
                      <a:spcPct val="0"/>
                    </a:spcAft>
                    <a:defRPr/>
                  </a:pPr>
                  <a:endParaRPr kumimoji="0" lang="ja-JP" altLang="en-US" sz="1100" kern="0" dirty="0">
                    <a:solidFill>
                      <a:srgbClr val="FFFFFF"/>
                    </a:solidFill>
                    <a:latin typeface="Times New Roman"/>
                    <a:ea typeface="ＭＳ Ｐゴシック"/>
                  </a:endParaRPr>
                </a:p>
              </p:txBody>
            </p:sp>
            <p:cxnSp>
              <p:nvCxnSpPr>
                <p:cNvPr id="4286" name="直線コネクタ 6272"/>
                <p:cNvCxnSpPr/>
                <p:nvPr/>
              </p:nvCxnSpPr>
              <p:spPr>
                <a:xfrm flipH="1" flipV="1">
                  <a:off x="1201050" y="1003845"/>
                  <a:ext cx="344062" cy="351235"/>
                </a:xfrm>
                <a:prstGeom prst="line">
                  <a:avLst/>
                </a:prstGeom>
                <a:noFill/>
                <a:ln w="6350" cap="flat" cmpd="sng" algn="ctr">
                  <a:solidFill>
                    <a:srgbClr val="000000"/>
                  </a:solidFill>
                  <a:prstDash val="solid"/>
                </a:ln>
                <a:effectLst/>
              </p:spPr>
            </p:cxnSp>
          </p:grpSp>
          <p:grpSp>
            <p:nvGrpSpPr>
              <p:cNvPr id="4280" name="グループ化 4729"/>
              <p:cNvGrpSpPr>
                <a:grpSpLocks/>
              </p:cNvGrpSpPr>
              <p:nvPr/>
            </p:nvGrpSpPr>
            <p:grpSpPr bwMode="auto">
              <a:xfrm flipH="1">
                <a:off x="2103438" y="5062538"/>
                <a:ext cx="68262" cy="68262"/>
                <a:chOff x="1210614" y="1004552"/>
                <a:chExt cx="347730" cy="347731"/>
              </a:xfrm>
            </p:grpSpPr>
            <p:sp>
              <p:nvSpPr>
                <p:cNvPr id="4282" name="正方形/長方形 6268"/>
                <p:cNvSpPr/>
                <p:nvPr/>
              </p:nvSpPr>
              <p:spPr>
                <a:xfrm>
                  <a:off x="1201050" y="1006131"/>
                  <a:ext cx="344062" cy="344347"/>
                </a:xfrm>
                <a:prstGeom prst="rect">
                  <a:avLst/>
                </a:prstGeom>
                <a:noFill/>
                <a:ln w="25400" cap="flat" cmpd="sng" algn="ctr">
                  <a:solidFill>
                    <a:srgbClr val="000000"/>
                  </a:solidFill>
                  <a:prstDash val="solid"/>
                </a:ln>
                <a:effectLst/>
              </p:spPr>
              <p:txBody>
                <a:bodyPr anchor="ctr"/>
                <a:lstStyle/>
                <a:p>
                  <a:pPr algn="ctr" defTabSz="914418" eaLnBrk="0" fontAlgn="base" hangingPunct="0">
                    <a:spcBef>
                      <a:spcPct val="0"/>
                    </a:spcBef>
                    <a:spcAft>
                      <a:spcPct val="0"/>
                    </a:spcAft>
                    <a:defRPr/>
                  </a:pPr>
                  <a:endParaRPr kumimoji="0" lang="ja-JP" altLang="en-US" sz="1100" kern="0" dirty="0">
                    <a:solidFill>
                      <a:srgbClr val="FFFFFF"/>
                    </a:solidFill>
                    <a:latin typeface="Times New Roman"/>
                    <a:ea typeface="ＭＳ Ｐゴシック"/>
                  </a:endParaRPr>
                </a:p>
              </p:txBody>
            </p:sp>
            <p:cxnSp>
              <p:nvCxnSpPr>
                <p:cNvPr id="4283" name="直線コネクタ 6269"/>
                <p:cNvCxnSpPr/>
                <p:nvPr/>
              </p:nvCxnSpPr>
              <p:spPr>
                <a:xfrm flipH="1" flipV="1">
                  <a:off x="1201050" y="1006131"/>
                  <a:ext cx="344062" cy="344347"/>
                </a:xfrm>
                <a:prstGeom prst="line">
                  <a:avLst/>
                </a:prstGeom>
                <a:noFill/>
                <a:ln w="9525" cap="flat" cmpd="sng" algn="ctr">
                  <a:solidFill>
                    <a:srgbClr val="000000"/>
                  </a:solidFill>
                  <a:prstDash val="solid"/>
                </a:ln>
                <a:effectLst/>
              </p:spPr>
            </p:cxnSp>
            <p:cxnSp>
              <p:nvCxnSpPr>
                <p:cNvPr id="4284" name="直線コネクタ 6270"/>
                <p:cNvCxnSpPr/>
                <p:nvPr/>
              </p:nvCxnSpPr>
              <p:spPr>
                <a:xfrm flipH="1">
                  <a:off x="1201050" y="1006131"/>
                  <a:ext cx="344062" cy="344347"/>
                </a:xfrm>
                <a:prstGeom prst="line">
                  <a:avLst/>
                </a:prstGeom>
                <a:noFill/>
                <a:ln w="9525" cap="flat" cmpd="sng" algn="ctr">
                  <a:solidFill>
                    <a:srgbClr val="000000"/>
                  </a:solidFill>
                  <a:prstDash val="solid"/>
                </a:ln>
                <a:effectLst/>
              </p:spPr>
            </p:cxnSp>
          </p:grpSp>
          <p:sp>
            <p:nvSpPr>
              <p:cNvPr id="4281" name="フリーフォーム 6267"/>
              <p:cNvSpPr/>
              <p:nvPr/>
            </p:nvSpPr>
            <p:spPr bwMode="auto">
              <a:xfrm flipH="1">
                <a:off x="2093913" y="4900613"/>
                <a:ext cx="95250" cy="254168"/>
              </a:xfrm>
              <a:custGeom>
                <a:avLst/>
                <a:gdLst>
                  <a:gd name="connsiteX0" fmla="*/ 0 w 133350"/>
                  <a:gd name="connsiteY0" fmla="*/ 0 h 279400"/>
                  <a:gd name="connsiteX1" fmla="*/ 0 w 133350"/>
                  <a:gd name="connsiteY1" fmla="*/ 279400 h 279400"/>
                  <a:gd name="connsiteX2" fmla="*/ 22225 w 133350"/>
                  <a:gd name="connsiteY2" fmla="*/ 279400 h 279400"/>
                  <a:gd name="connsiteX3" fmla="*/ 22225 w 133350"/>
                  <a:gd name="connsiteY3" fmla="*/ 123825 h 279400"/>
                  <a:gd name="connsiteX4" fmla="*/ 114300 w 133350"/>
                  <a:gd name="connsiteY4" fmla="*/ 123825 h 279400"/>
                  <a:gd name="connsiteX5" fmla="*/ 114300 w 133350"/>
                  <a:gd name="connsiteY5" fmla="*/ 276225 h 279400"/>
                  <a:gd name="connsiteX6" fmla="*/ 133350 w 133350"/>
                  <a:gd name="connsiteY6" fmla="*/ 276225 h 279400"/>
                  <a:gd name="connsiteX7" fmla="*/ 133350 w 133350"/>
                  <a:gd name="connsiteY7" fmla="*/ 104775 h 279400"/>
                  <a:gd name="connsiteX8" fmla="*/ 25400 w 133350"/>
                  <a:gd name="connsiteY8" fmla="*/ 104775 h 279400"/>
                  <a:gd name="connsiteX9" fmla="*/ 25400 w 133350"/>
                  <a:gd name="connsiteY9" fmla="*/ 3175 h 279400"/>
                  <a:gd name="connsiteX10" fmla="*/ 0 w 133350"/>
                  <a:gd name="connsiteY10" fmla="*/ 0 h 279400"/>
                  <a:gd name="connsiteX0" fmla="*/ 0 w 133350"/>
                  <a:gd name="connsiteY0" fmla="*/ 81582 h 360982"/>
                  <a:gd name="connsiteX1" fmla="*/ 0 w 133350"/>
                  <a:gd name="connsiteY1" fmla="*/ 360982 h 360982"/>
                  <a:gd name="connsiteX2" fmla="*/ 22225 w 133350"/>
                  <a:gd name="connsiteY2" fmla="*/ 360982 h 360982"/>
                  <a:gd name="connsiteX3" fmla="*/ 22225 w 133350"/>
                  <a:gd name="connsiteY3" fmla="*/ 205407 h 360982"/>
                  <a:gd name="connsiteX4" fmla="*/ 114300 w 133350"/>
                  <a:gd name="connsiteY4" fmla="*/ 205407 h 360982"/>
                  <a:gd name="connsiteX5" fmla="*/ 114300 w 133350"/>
                  <a:gd name="connsiteY5" fmla="*/ 357807 h 360982"/>
                  <a:gd name="connsiteX6" fmla="*/ 133350 w 133350"/>
                  <a:gd name="connsiteY6" fmla="*/ 357807 h 360982"/>
                  <a:gd name="connsiteX7" fmla="*/ 133350 w 133350"/>
                  <a:gd name="connsiteY7" fmla="*/ 186357 h 360982"/>
                  <a:gd name="connsiteX8" fmla="*/ 25400 w 133350"/>
                  <a:gd name="connsiteY8" fmla="*/ 186357 h 360982"/>
                  <a:gd name="connsiteX9" fmla="*/ 25401 w 133350"/>
                  <a:gd name="connsiteY9" fmla="*/ 0 h 360982"/>
                  <a:gd name="connsiteX10" fmla="*/ 0 w 133350"/>
                  <a:gd name="connsiteY10" fmla="*/ 81582 h 360982"/>
                  <a:gd name="connsiteX0" fmla="*/ 6781 w 133350"/>
                  <a:gd name="connsiteY0" fmla="*/ 216 h 360982"/>
                  <a:gd name="connsiteX1" fmla="*/ 0 w 133350"/>
                  <a:gd name="connsiteY1" fmla="*/ 360982 h 360982"/>
                  <a:gd name="connsiteX2" fmla="*/ 22225 w 133350"/>
                  <a:gd name="connsiteY2" fmla="*/ 360982 h 360982"/>
                  <a:gd name="connsiteX3" fmla="*/ 22225 w 133350"/>
                  <a:gd name="connsiteY3" fmla="*/ 205407 h 360982"/>
                  <a:gd name="connsiteX4" fmla="*/ 114300 w 133350"/>
                  <a:gd name="connsiteY4" fmla="*/ 205407 h 360982"/>
                  <a:gd name="connsiteX5" fmla="*/ 114300 w 133350"/>
                  <a:gd name="connsiteY5" fmla="*/ 357807 h 360982"/>
                  <a:gd name="connsiteX6" fmla="*/ 133350 w 133350"/>
                  <a:gd name="connsiteY6" fmla="*/ 357807 h 360982"/>
                  <a:gd name="connsiteX7" fmla="*/ 133350 w 133350"/>
                  <a:gd name="connsiteY7" fmla="*/ 186357 h 360982"/>
                  <a:gd name="connsiteX8" fmla="*/ 25400 w 133350"/>
                  <a:gd name="connsiteY8" fmla="*/ 186357 h 360982"/>
                  <a:gd name="connsiteX9" fmla="*/ 25401 w 133350"/>
                  <a:gd name="connsiteY9" fmla="*/ 0 h 360982"/>
                  <a:gd name="connsiteX10" fmla="*/ 6781 w 133350"/>
                  <a:gd name="connsiteY10" fmla="*/ 216 h 360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3350" h="360982">
                    <a:moveTo>
                      <a:pt x="6781" y="216"/>
                    </a:moveTo>
                    <a:lnTo>
                      <a:pt x="0" y="360982"/>
                    </a:lnTo>
                    <a:lnTo>
                      <a:pt x="22225" y="360982"/>
                    </a:lnTo>
                    <a:lnTo>
                      <a:pt x="22225" y="205407"/>
                    </a:lnTo>
                    <a:lnTo>
                      <a:pt x="114300" y="205407"/>
                    </a:lnTo>
                    <a:lnTo>
                      <a:pt x="114300" y="357807"/>
                    </a:lnTo>
                    <a:lnTo>
                      <a:pt x="133350" y="357807"/>
                    </a:lnTo>
                    <a:lnTo>
                      <a:pt x="133350" y="186357"/>
                    </a:lnTo>
                    <a:lnTo>
                      <a:pt x="25400" y="186357"/>
                    </a:lnTo>
                    <a:cubicBezTo>
                      <a:pt x="25400" y="124238"/>
                      <a:pt x="25401" y="62119"/>
                      <a:pt x="25401" y="0"/>
                    </a:cubicBezTo>
                    <a:lnTo>
                      <a:pt x="6781" y="216"/>
                    </a:lnTo>
                    <a:close/>
                  </a:path>
                </a:pathLst>
              </a:custGeom>
              <a:solidFill>
                <a:srgbClr val="808080">
                  <a:lumMod val="40000"/>
                  <a:lumOff val="60000"/>
                </a:srgbClr>
              </a:solidFill>
              <a:ln w="9525" cap="flat" cmpd="sng" algn="ctr">
                <a:solidFill>
                  <a:srgbClr val="000000"/>
                </a:solidFill>
                <a:prstDash val="solid"/>
                <a:round/>
                <a:headEnd type="none" w="med" len="med"/>
                <a:tailEnd type="none" w="med" len="med"/>
              </a:ln>
              <a:effectLst/>
            </p:spPr>
            <p:txBody>
              <a:bodyPr/>
              <a:lstStyle/>
              <a:p>
                <a:pPr defTabSz="1279550" fontAlgn="base">
                  <a:spcBef>
                    <a:spcPct val="0"/>
                  </a:spcBef>
                  <a:spcAft>
                    <a:spcPct val="0"/>
                  </a:spcAft>
                  <a:defRPr/>
                </a:pPr>
                <a:endParaRPr kumimoji="0" lang="ja-JP" altLang="en-US" sz="2500" kern="0" dirty="0">
                  <a:solidFill>
                    <a:srgbClr val="000000"/>
                  </a:solidFill>
                  <a:latin typeface="Arial" charset="0"/>
                  <a:ea typeface="ＭＳ Ｐゴシック" pitchFamily="50" charset="-128"/>
                </a:endParaRPr>
              </a:p>
            </p:txBody>
          </p:sp>
        </p:grpSp>
        <p:sp>
          <p:nvSpPr>
            <p:cNvPr id="2422" name="Rectangle 4226"/>
            <p:cNvSpPr>
              <a:spLocks noChangeArrowheads="1"/>
            </p:cNvSpPr>
            <p:nvPr/>
          </p:nvSpPr>
          <p:spPr bwMode="auto">
            <a:xfrm flipH="1">
              <a:off x="1035050" y="2659063"/>
              <a:ext cx="250825" cy="446087"/>
            </a:xfrm>
            <a:prstGeom prst="rect">
              <a:avLst/>
            </a:prstGeom>
            <a:solidFill>
              <a:srgbClr val="9933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2423" name="Rectangle 4226"/>
            <p:cNvSpPr>
              <a:spLocks noChangeArrowheads="1"/>
            </p:cNvSpPr>
            <p:nvPr/>
          </p:nvSpPr>
          <p:spPr bwMode="auto">
            <a:xfrm flipH="1">
              <a:off x="2789238" y="2659063"/>
              <a:ext cx="808037" cy="446087"/>
            </a:xfrm>
            <a:prstGeom prst="rect">
              <a:avLst/>
            </a:prstGeom>
            <a:solidFill>
              <a:srgbClr val="9933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2424" name="Freeform 4233"/>
            <p:cNvSpPr>
              <a:spLocks/>
            </p:cNvSpPr>
            <p:nvPr/>
          </p:nvSpPr>
          <p:spPr bwMode="auto">
            <a:xfrm flipH="1">
              <a:off x="1901825" y="2703513"/>
              <a:ext cx="244475" cy="94454"/>
            </a:xfrm>
            <a:custGeom>
              <a:avLst/>
              <a:gdLst>
                <a:gd name="T0" fmla="*/ 2147483646 w 10000"/>
                <a:gd name="T1" fmla="*/ 2147483646 h 11442"/>
                <a:gd name="T2" fmla="*/ 2147483646 w 10000"/>
                <a:gd name="T3" fmla="*/ 2147483646 h 11442"/>
                <a:gd name="T4" fmla="*/ 2147483646 w 10000"/>
                <a:gd name="T5" fmla="*/ 2147483646 h 11442"/>
                <a:gd name="T6" fmla="*/ 2147483646 w 10000"/>
                <a:gd name="T7" fmla="*/ 0 h 11442"/>
                <a:gd name="T8" fmla="*/ 2147483646 w 10000"/>
                <a:gd name="T9" fmla="*/ 2147483646 h 11442"/>
                <a:gd name="T10" fmla="*/ 2147483646 w 10000"/>
                <a:gd name="T11" fmla="*/ 2147483646 h 11442"/>
                <a:gd name="T12" fmla="*/ 2147483646 w 10000"/>
                <a:gd name="T13" fmla="*/ 2147483646 h 11442"/>
                <a:gd name="T14" fmla="*/ 2147483646 w 10000"/>
                <a:gd name="T15" fmla="*/ 2147483646 h 11442"/>
                <a:gd name="T16" fmla="*/ 2147483646 w 10000"/>
                <a:gd name="T17" fmla="*/ 2147483646 h 11442"/>
                <a:gd name="T18" fmla="*/ 2147483646 w 10000"/>
                <a:gd name="T19" fmla="*/ 2147483646 h 11442"/>
                <a:gd name="T20" fmla="*/ 2147483646 w 10000"/>
                <a:gd name="T21" fmla="*/ 2147483646 h 11442"/>
                <a:gd name="T22" fmla="*/ 2147483646 w 10000"/>
                <a:gd name="T23" fmla="*/ 2147483646 h 1144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000" h="11442">
                  <a:moveTo>
                    <a:pt x="239" y="6593"/>
                  </a:moveTo>
                  <a:cubicBezTo>
                    <a:pt x="326" y="5429"/>
                    <a:pt x="-74" y="5982"/>
                    <a:pt x="12" y="4820"/>
                  </a:cubicBezTo>
                  <a:lnTo>
                    <a:pt x="1051" y="3803"/>
                  </a:lnTo>
                  <a:cubicBezTo>
                    <a:pt x="2218" y="2535"/>
                    <a:pt x="3190" y="4413"/>
                    <a:pt x="4941" y="0"/>
                  </a:cubicBezTo>
                  <a:cubicBezTo>
                    <a:pt x="5784" y="1236"/>
                    <a:pt x="6045" y="2758"/>
                    <a:pt x="6888" y="3994"/>
                  </a:cubicBezTo>
                  <a:lnTo>
                    <a:pt x="8931" y="3024"/>
                  </a:lnTo>
                  <a:cubicBezTo>
                    <a:pt x="8995" y="4316"/>
                    <a:pt x="9936" y="5321"/>
                    <a:pt x="10000" y="6614"/>
                  </a:cubicBezTo>
                  <a:lnTo>
                    <a:pt x="8639" y="11442"/>
                  </a:lnTo>
                  <a:lnTo>
                    <a:pt x="6401" y="8660"/>
                  </a:lnTo>
                  <a:lnTo>
                    <a:pt x="3451" y="8083"/>
                  </a:lnTo>
                  <a:lnTo>
                    <a:pt x="1860" y="7710"/>
                  </a:lnTo>
                  <a:lnTo>
                    <a:pt x="239" y="6593"/>
                  </a:lnTo>
                  <a:close/>
                </a:path>
              </a:pathLst>
            </a:custGeom>
            <a:gradFill rotWithShape="1">
              <a:gsLst>
                <a:gs pos="0">
                  <a:srgbClr val="FFCCCC"/>
                </a:gs>
                <a:gs pos="100000">
                  <a:srgbClr val="808080"/>
                </a:gs>
              </a:gsLst>
              <a:path path="rect">
                <a:fillToRect l="50000" t="50000" r="50000" b="50000"/>
              </a:path>
            </a:gradFill>
            <a:ln w="9525">
              <a:solidFill>
                <a:srgbClr val="000000"/>
              </a:solidFill>
              <a:round/>
              <a:headEnd/>
              <a:tailEnd/>
            </a:ln>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425" name="Freeform 4249"/>
            <p:cNvSpPr>
              <a:spLocks/>
            </p:cNvSpPr>
            <p:nvPr/>
          </p:nvSpPr>
          <p:spPr bwMode="auto">
            <a:xfrm flipH="1">
              <a:off x="1973988" y="2246793"/>
              <a:ext cx="117475" cy="223838"/>
            </a:xfrm>
            <a:custGeom>
              <a:avLst/>
              <a:gdLst>
                <a:gd name="T0" fmla="*/ 0 w 68"/>
                <a:gd name="T1" fmla="*/ 2147483646 h 144"/>
                <a:gd name="T2" fmla="*/ 2147483646 w 68"/>
                <a:gd name="T3" fmla="*/ 2147483646 h 144"/>
                <a:gd name="T4" fmla="*/ 2147483646 w 68"/>
                <a:gd name="T5" fmla="*/ 0 h 144"/>
                <a:gd name="T6" fmla="*/ 2147483646 w 68"/>
                <a:gd name="T7" fmla="*/ 2147483646 h 144"/>
                <a:gd name="T8" fmla="*/ 2147483646 w 68"/>
                <a:gd name="T9" fmla="*/ 2147483646 h 144"/>
                <a:gd name="T10" fmla="*/ 2147483646 w 68"/>
                <a:gd name="T11" fmla="*/ 2147483646 h 144"/>
                <a:gd name="T12" fmla="*/ 2147483646 w 68"/>
                <a:gd name="T13" fmla="*/ 2147483646 h 144"/>
                <a:gd name="T14" fmla="*/ 2147483646 w 68"/>
                <a:gd name="T15" fmla="*/ 2147483646 h 144"/>
                <a:gd name="T16" fmla="*/ 2147483646 w 68"/>
                <a:gd name="T17" fmla="*/ 2147483646 h 144"/>
                <a:gd name="T18" fmla="*/ 2147483646 w 68"/>
                <a:gd name="T19" fmla="*/ 2147483646 h 144"/>
                <a:gd name="T20" fmla="*/ 2147483646 w 68"/>
                <a:gd name="T21" fmla="*/ 2147483646 h 144"/>
                <a:gd name="T22" fmla="*/ 2147483646 w 68"/>
                <a:gd name="T23" fmla="*/ 2147483646 h 144"/>
                <a:gd name="T24" fmla="*/ 2147483646 w 68"/>
                <a:gd name="T25" fmla="*/ 2147483646 h 144"/>
                <a:gd name="T26" fmla="*/ 2147483646 w 68"/>
                <a:gd name="T27" fmla="*/ 2147483646 h 144"/>
                <a:gd name="T28" fmla="*/ 0 w 68"/>
                <a:gd name="T29" fmla="*/ 2147483646 h 14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8" h="144">
                  <a:moveTo>
                    <a:pt x="0" y="15"/>
                  </a:moveTo>
                  <a:lnTo>
                    <a:pt x="42" y="18"/>
                  </a:lnTo>
                  <a:lnTo>
                    <a:pt x="68" y="0"/>
                  </a:lnTo>
                  <a:lnTo>
                    <a:pt x="68" y="13"/>
                  </a:lnTo>
                  <a:lnTo>
                    <a:pt x="56" y="18"/>
                  </a:lnTo>
                  <a:lnTo>
                    <a:pt x="57" y="42"/>
                  </a:lnTo>
                  <a:lnTo>
                    <a:pt x="57" y="144"/>
                  </a:lnTo>
                  <a:lnTo>
                    <a:pt x="48" y="132"/>
                  </a:lnTo>
                  <a:lnTo>
                    <a:pt x="41" y="27"/>
                  </a:lnTo>
                  <a:lnTo>
                    <a:pt x="30" y="34"/>
                  </a:lnTo>
                  <a:lnTo>
                    <a:pt x="29" y="112"/>
                  </a:lnTo>
                  <a:lnTo>
                    <a:pt x="24" y="111"/>
                  </a:lnTo>
                  <a:lnTo>
                    <a:pt x="21" y="43"/>
                  </a:lnTo>
                  <a:lnTo>
                    <a:pt x="17" y="25"/>
                  </a:lnTo>
                  <a:lnTo>
                    <a:pt x="0" y="15"/>
                  </a:lnTo>
                  <a:close/>
                </a:path>
              </a:pathLst>
            </a:custGeom>
            <a:gradFill rotWithShape="1">
              <a:gsLst>
                <a:gs pos="0">
                  <a:srgbClr val="FFCCCC"/>
                </a:gs>
                <a:gs pos="100000">
                  <a:srgbClr val="808080"/>
                </a:gs>
              </a:gsLst>
              <a:path path="rect">
                <a:fillToRect l="50000" t="50000" r="50000" b="50000"/>
              </a:path>
            </a:gradFill>
            <a:ln w="9525">
              <a:solidFill>
                <a:srgbClr val="000000"/>
              </a:solidFill>
              <a:round/>
              <a:headEnd/>
              <a:tailEnd/>
            </a:ln>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426" name="正方形/長方形 2308"/>
            <p:cNvSpPr>
              <a:spLocks noChangeArrowheads="1"/>
            </p:cNvSpPr>
            <p:nvPr/>
          </p:nvSpPr>
          <p:spPr bwMode="auto">
            <a:xfrm rot="2820000">
              <a:off x="1608297" y="2687286"/>
              <a:ext cx="49243" cy="147637"/>
            </a:xfrm>
            <a:prstGeom prst="rect">
              <a:avLst/>
            </a:prstGeom>
            <a:solidFill>
              <a:srgbClr val="3333CC"/>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defTabSz="1279525">
                <a:defRPr kumimoji="1" sz="1100">
                  <a:solidFill>
                    <a:srgbClr val="FF0000"/>
                  </a:solidFill>
                  <a:latin typeface="Arial" panose="020B0604020202020204" pitchFamily="34" charset="0"/>
                  <a:ea typeface="ＭＳ ゴシック" panose="020B0609070205080204" pitchFamily="49" charset="-128"/>
                </a:defRPr>
              </a:lvl1pPr>
              <a:lvl2pPr marL="742950" indent="-285750" defTabSz="1279525">
                <a:defRPr kumimoji="1" sz="1100">
                  <a:solidFill>
                    <a:srgbClr val="FF0000"/>
                  </a:solidFill>
                  <a:latin typeface="Arial" panose="020B0604020202020204" pitchFamily="34" charset="0"/>
                  <a:ea typeface="ＭＳ ゴシック" panose="020B0609070205080204" pitchFamily="49" charset="-128"/>
                </a:defRPr>
              </a:lvl2pPr>
              <a:lvl3pPr marL="1143000" indent="-228600" defTabSz="1279525">
                <a:defRPr kumimoji="1" sz="1100">
                  <a:solidFill>
                    <a:srgbClr val="FF0000"/>
                  </a:solidFill>
                  <a:latin typeface="Arial" panose="020B0604020202020204" pitchFamily="34" charset="0"/>
                  <a:ea typeface="ＭＳ ゴシック" panose="020B0609070205080204" pitchFamily="49" charset="-128"/>
                </a:defRPr>
              </a:lvl3pPr>
              <a:lvl4pPr marL="1600200" indent="-228600" defTabSz="1279525">
                <a:defRPr kumimoji="1" sz="1100">
                  <a:solidFill>
                    <a:srgbClr val="FF0000"/>
                  </a:solidFill>
                  <a:latin typeface="Arial" panose="020B0604020202020204" pitchFamily="34" charset="0"/>
                  <a:ea typeface="ＭＳ ゴシック" panose="020B0609070205080204" pitchFamily="49" charset="-128"/>
                </a:defRPr>
              </a:lvl4pPr>
              <a:lvl5pPr marL="2057400" indent="-228600" defTabSz="1279525">
                <a:defRPr kumimoji="1" sz="1100">
                  <a:solidFill>
                    <a:srgbClr val="FF0000"/>
                  </a:solidFill>
                  <a:latin typeface="Arial" panose="020B0604020202020204" pitchFamily="34" charset="0"/>
                  <a:ea typeface="ＭＳ ゴシック" panose="020B0609070205080204" pitchFamily="49" charset="-128"/>
                </a:defRPr>
              </a:lvl5pPr>
              <a:lvl6pPr marL="2514600" indent="-228600" defTabSz="1279525" eaLnBrk="0" fontAlgn="base" hangingPunct="0">
                <a:spcBef>
                  <a:spcPct val="0"/>
                </a:spcBef>
                <a:spcAft>
                  <a:spcPct val="0"/>
                </a:spcAft>
                <a:defRPr kumimoji="1" sz="1100">
                  <a:solidFill>
                    <a:srgbClr val="FF0000"/>
                  </a:solidFill>
                  <a:latin typeface="Arial" panose="020B0604020202020204" pitchFamily="34" charset="0"/>
                  <a:ea typeface="ＭＳ ゴシック" panose="020B0609070205080204" pitchFamily="49" charset="-128"/>
                </a:defRPr>
              </a:lvl6pPr>
              <a:lvl7pPr marL="2971800" indent="-228600" defTabSz="1279525" eaLnBrk="0" fontAlgn="base" hangingPunct="0">
                <a:spcBef>
                  <a:spcPct val="0"/>
                </a:spcBef>
                <a:spcAft>
                  <a:spcPct val="0"/>
                </a:spcAft>
                <a:defRPr kumimoji="1" sz="1100">
                  <a:solidFill>
                    <a:srgbClr val="FF0000"/>
                  </a:solidFill>
                  <a:latin typeface="Arial" panose="020B0604020202020204" pitchFamily="34" charset="0"/>
                  <a:ea typeface="ＭＳ ゴシック" panose="020B0609070205080204" pitchFamily="49" charset="-128"/>
                </a:defRPr>
              </a:lvl7pPr>
              <a:lvl8pPr marL="3429000" indent="-228600" defTabSz="1279525" eaLnBrk="0" fontAlgn="base" hangingPunct="0">
                <a:spcBef>
                  <a:spcPct val="0"/>
                </a:spcBef>
                <a:spcAft>
                  <a:spcPct val="0"/>
                </a:spcAft>
                <a:defRPr kumimoji="1" sz="1100">
                  <a:solidFill>
                    <a:srgbClr val="FF0000"/>
                  </a:solidFill>
                  <a:latin typeface="Arial" panose="020B0604020202020204" pitchFamily="34" charset="0"/>
                  <a:ea typeface="ＭＳ ゴシック" panose="020B0609070205080204" pitchFamily="49" charset="-128"/>
                </a:defRPr>
              </a:lvl8pPr>
              <a:lvl9pPr marL="3886200" indent="-228600" defTabSz="1279525" eaLnBrk="0" fontAlgn="base" hangingPunct="0">
                <a:spcBef>
                  <a:spcPct val="0"/>
                </a:spcBef>
                <a:spcAft>
                  <a:spcPct val="0"/>
                </a:spcAft>
                <a:defRPr kumimoji="1" sz="1100">
                  <a:solidFill>
                    <a:srgbClr val="FF0000"/>
                  </a:solidFill>
                  <a:latin typeface="Arial" panose="020B0604020202020204" pitchFamily="34" charset="0"/>
                  <a:ea typeface="ＭＳ ゴシック" panose="020B0609070205080204" pitchFamily="49" charset="-128"/>
                </a:defRPr>
              </a:lvl9pPr>
            </a:lstStyle>
            <a:p>
              <a:pPr defTabSz="1279550" fontAlgn="base">
                <a:spcBef>
                  <a:spcPct val="0"/>
                </a:spcBef>
                <a:spcAft>
                  <a:spcPct val="0"/>
                </a:spcAft>
                <a:defRPr/>
              </a:pPr>
              <a:endParaRPr lang="ja-JP" altLang="en-US" sz="2500" kern="0">
                <a:solidFill>
                  <a:srgbClr val="000000"/>
                </a:solidFill>
                <a:ea typeface="ＭＳ Ｐゴシック" panose="020B0600070205080204" pitchFamily="50" charset="-128"/>
              </a:endParaRPr>
            </a:p>
          </p:txBody>
        </p:sp>
        <p:sp>
          <p:nvSpPr>
            <p:cNvPr id="2427" name="正方形/長方形 2309"/>
            <p:cNvSpPr>
              <a:spLocks noChangeArrowheads="1"/>
            </p:cNvSpPr>
            <p:nvPr/>
          </p:nvSpPr>
          <p:spPr bwMode="auto">
            <a:xfrm rot="7860000">
              <a:off x="2422479" y="2673230"/>
              <a:ext cx="45719" cy="161980"/>
            </a:xfrm>
            <a:prstGeom prst="rect">
              <a:avLst/>
            </a:prstGeom>
            <a:solidFill>
              <a:srgbClr val="3333CC"/>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defTabSz="1279525">
                <a:defRPr kumimoji="1" sz="1100">
                  <a:solidFill>
                    <a:srgbClr val="FF0000"/>
                  </a:solidFill>
                  <a:latin typeface="Arial" panose="020B0604020202020204" pitchFamily="34" charset="0"/>
                  <a:ea typeface="ＭＳ ゴシック" panose="020B0609070205080204" pitchFamily="49" charset="-128"/>
                </a:defRPr>
              </a:lvl1pPr>
              <a:lvl2pPr marL="742950" indent="-285750" defTabSz="1279525">
                <a:defRPr kumimoji="1" sz="1100">
                  <a:solidFill>
                    <a:srgbClr val="FF0000"/>
                  </a:solidFill>
                  <a:latin typeface="Arial" panose="020B0604020202020204" pitchFamily="34" charset="0"/>
                  <a:ea typeface="ＭＳ ゴシック" panose="020B0609070205080204" pitchFamily="49" charset="-128"/>
                </a:defRPr>
              </a:lvl2pPr>
              <a:lvl3pPr marL="1143000" indent="-228600" defTabSz="1279525">
                <a:defRPr kumimoji="1" sz="1100">
                  <a:solidFill>
                    <a:srgbClr val="FF0000"/>
                  </a:solidFill>
                  <a:latin typeface="Arial" panose="020B0604020202020204" pitchFamily="34" charset="0"/>
                  <a:ea typeface="ＭＳ ゴシック" panose="020B0609070205080204" pitchFamily="49" charset="-128"/>
                </a:defRPr>
              </a:lvl3pPr>
              <a:lvl4pPr marL="1600200" indent="-228600" defTabSz="1279525">
                <a:defRPr kumimoji="1" sz="1100">
                  <a:solidFill>
                    <a:srgbClr val="FF0000"/>
                  </a:solidFill>
                  <a:latin typeface="Arial" panose="020B0604020202020204" pitchFamily="34" charset="0"/>
                  <a:ea typeface="ＭＳ ゴシック" panose="020B0609070205080204" pitchFamily="49" charset="-128"/>
                </a:defRPr>
              </a:lvl4pPr>
              <a:lvl5pPr marL="2057400" indent="-228600" defTabSz="1279525">
                <a:defRPr kumimoji="1" sz="1100">
                  <a:solidFill>
                    <a:srgbClr val="FF0000"/>
                  </a:solidFill>
                  <a:latin typeface="Arial" panose="020B0604020202020204" pitchFamily="34" charset="0"/>
                  <a:ea typeface="ＭＳ ゴシック" panose="020B0609070205080204" pitchFamily="49" charset="-128"/>
                </a:defRPr>
              </a:lvl5pPr>
              <a:lvl6pPr marL="2514600" indent="-228600" defTabSz="1279525" eaLnBrk="0" fontAlgn="base" hangingPunct="0">
                <a:spcBef>
                  <a:spcPct val="0"/>
                </a:spcBef>
                <a:spcAft>
                  <a:spcPct val="0"/>
                </a:spcAft>
                <a:defRPr kumimoji="1" sz="1100">
                  <a:solidFill>
                    <a:srgbClr val="FF0000"/>
                  </a:solidFill>
                  <a:latin typeface="Arial" panose="020B0604020202020204" pitchFamily="34" charset="0"/>
                  <a:ea typeface="ＭＳ ゴシック" panose="020B0609070205080204" pitchFamily="49" charset="-128"/>
                </a:defRPr>
              </a:lvl6pPr>
              <a:lvl7pPr marL="2971800" indent="-228600" defTabSz="1279525" eaLnBrk="0" fontAlgn="base" hangingPunct="0">
                <a:spcBef>
                  <a:spcPct val="0"/>
                </a:spcBef>
                <a:spcAft>
                  <a:spcPct val="0"/>
                </a:spcAft>
                <a:defRPr kumimoji="1" sz="1100">
                  <a:solidFill>
                    <a:srgbClr val="FF0000"/>
                  </a:solidFill>
                  <a:latin typeface="Arial" panose="020B0604020202020204" pitchFamily="34" charset="0"/>
                  <a:ea typeface="ＭＳ ゴシック" panose="020B0609070205080204" pitchFamily="49" charset="-128"/>
                </a:defRPr>
              </a:lvl7pPr>
              <a:lvl8pPr marL="3429000" indent="-228600" defTabSz="1279525" eaLnBrk="0" fontAlgn="base" hangingPunct="0">
                <a:spcBef>
                  <a:spcPct val="0"/>
                </a:spcBef>
                <a:spcAft>
                  <a:spcPct val="0"/>
                </a:spcAft>
                <a:defRPr kumimoji="1" sz="1100">
                  <a:solidFill>
                    <a:srgbClr val="FF0000"/>
                  </a:solidFill>
                  <a:latin typeface="Arial" panose="020B0604020202020204" pitchFamily="34" charset="0"/>
                  <a:ea typeface="ＭＳ ゴシック" panose="020B0609070205080204" pitchFamily="49" charset="-128"/>
                </a:defRPr>
              </a:lvl8pPr>
              <a:lvl9pPr marL="3886200" indent="-228600" defTabSz="1279525" eaLnBrk="0" fontAlgn="base" hangingPunct="0">
                <a:spcBef>
                  <a:spcPct val="0"/>
                </a:spcBef>
                <a:spcAft>
                  <a:spcPct val="0"/>
                </a:spcAft>
                <a:defRPr kumimoji="1" sz="1100">
                  <a:solidFill>
                    <a:srgbClr val="FF0000"/>
                  </a:solidFill>
                  <a:latin typeface="Arial" panose="020B0604020202020204" pitchFamily="34" charset="0"/>
                  <a:ea typeface="ＭＳ ゴシック" panose="020B0609070205080204" pitchFamily="49" charset="-128"/>
                </a:defRPr>
              </a:lvl9pPr>
            </a:lstStyle>
            <a:p>
              <a:pPr defTabSz="1279550" fontAlgn="base">
                <a:spcBef>
                  <a:spcPct val="0"/>
                </a:spcBef>
                <a:spcAft>
                  <a:spcPct val="0"/>
                </a:spcAft>
                <a:defRPr/>
              </a:pPr>
              <a:endParaRPr lang="ja-JP" altLang="en-US" sz="2500" kern="0">
                <a:solidFill>
                  <a:srgbClr val="000000"/>
                </a:solidFill>
                <a:ea typeface="ＭＳ Ｐゴシック" panose="020B0600070205080204" pitchFamily="50" charset="-128"/>
              </a:endParaRPr>
            </a:p>
          </p:txBody>
        </p:sp>
        <p:sp>
          <p:nvSpPr>
            <p:cNvPr id="2428" name="正方形/長方形 4765"/>
            <p:cNvSpPr>
              <a:spLocks noChangeArrowheads="1"/>
            </p:cNvSpPr>
            <p:nvPr/>
          </p:nvSpPr>
          <p:spPr bwMode="auto">
            <a:xfrm>
              <a:off x="1031875" y="958850"/>
              <a:ext cx="1889125" cy="304800"/>
            </a:xfrm>
            <a:prstGeom prst="rect">
              <a:avLst/>
            </a:prstGeom>
            <a:solidFill>
              <a:srgbClr val="FFFFFF"/>
            </a:solidFill>
            <a:ln w="9525" algn="ctr">
              <a:solidFill>
                <a:srgbClr val="FFFFFF"/>
              </a:solidFill>
              <a:round/>
              <a:headEnd/>
              <a:tailEnd/>
            </a:ln>
          </p:spPr>
          <p:txBody>
            <a:bodyPr/>
            <a:lstStyle>
              <a:lvl1pPr defTabSz="1279525">
                <a:defRPr kumimoji="1" sz="1100">
                  <a:solidFill>
                    <a:srgbClr val="FF0000"/>
                  </a:solidFill>
                  <a:latin typeface="Arial" panose="020B0604020202020204" pitchFamily="34" charset="0"/>
                  <a:ea typeface="ＭＳ ゴシック" panose="020B0609070205080204" pitchFamily="49" charset="-128"/>
                </a:defRPr>
              </a:lvl1pPr>
              <a:lvl2pPr marL="742950" indent="-285750" defTabSz="1279525">
                <a:defRPr kumimoji="1" sz="1100">
                  <a:solidFill>
                    <a:srgbClr val="FF0000"/>
                  </a:solidFill>
                  <a:latin typeface="Arial" panose="020B0604020202020204" pitchFamily="34" charset="0"/>
                  <a:ea typeface="ＭＳ ゴシック" panose="020B0609070205080204" pitchFamily="49" charset="-128"/>
                </a:defRPr>
              </a:lvl2pPr>
              <a:lvl3pPr marL="1143000" indent="-228600" defTabSz="1279525">
                <a:defRPr kumimoji="1" sz="1100">
                  <a:solidFill>
                    <a:srgbClr val="FF0000"/>
                  </a:solidFill>
                  <a:latin typeface="Arial" panose="020B0604020202020204" pitchFamily="34" charset="0"/>
                  <a:ea typeface="ＭＳ ゴシック" panose="020B0609070205080204" pitchFamily="49" charset="-128"/>
                </a:defRPr>
              </a:lvl3pPr>
              <a:lvl4pPr marL="1600200" indent="-228600" defTabSz="1279525">
                <a:defRPr kumimoji="1" sz="1100">
                  <a:solidFill>
                    <a:srgbClr val="FF0000"/>
                  </a:solidFill>
                  <a:latin typeface="Arial" panose="020B0604020202020204" pitchFamily="34" charset="0"/>
                  <a:ea typeface="ＭＳ ゴシック" panose="020B0609070205080204" pitchFamily="49" charset="-128"/>
                </a:defRPr>
              </a:lvl4pPr>
              <a:lvl5pPr marL="2057400" indent="-228600" defTabSz="1279525">
                <a:defRPr kumimoji="1" sz="1100">
                  <a:solidFill>
                    <a:srgbClr val="FF0000"/>
                  </a:solidFill>
                  <a:latin typeface="Arial" panose="020B0604020202020204" pitchFamily="34" charset="0"/>
                  <a:ea typeface="ＭＳ ゴシック" panose="020B0609070205080204" pitchFamily="49" charset="-128"/>
                </a:defRPr>
              </a:lvl5pPr>
              <a:lvl6pPr marL="2514600" indent="-228600" defTabSz="1279525" eaLnBrk="0" fontAlgn="base" hangingPunct="0">
                <a:spcBef>
                  <a:spcPct val="0"/>
                </a:spcBef>
                <a:spcAft>
                  <a:spcPct val="0"/>
                </a:spcAft>
                <a:defRPr kumimoji="1" sz="1100">
                  <a:solidFill>
                    <a:srgbClr val="FF0000"/>
                  </a:solidFill>
                  <a:latin typeface="Arial" panose="020B0604020202020204" pitchFamily="34" charset="0"/>
                  <a:ea typeface="ＭＳ ゴシック" panose="020B0609070205080204" pitchFamily="49" charset="-128"/>
                </a:defRPr>
              </a:lvl6pPr>
              <a:lvl7pPr marL="2971800" indent="-228600" defTabSz="1279525" eaLnBrk="0" fontAlgn="base" hangingPunct="0">
                <a:spcBef>
                  <a:spcPct val="0"/>
                </a:spcBef>
                <a:spcAft>
                  <a:spcPct val="0"/>
                </a:spcAft>
                <a:defRPr kumimoji="1" sz="1100">
                  <a:solidFill>
                    <a:srgbClr val="FF0000"/>
                  </a:solidFill>
                  <a:latin typeface="Arial" panose="020B0604020202020204" pitchFamily="34" charset="0"/>
                  <a:ea typeface="ＭＳ ゴシック" panose="020B0609070205080204" pitchFamily="49" charset="-128"/>
                </a:defRPr>
              </a:lvl7pPr>
              <a:lvl8pPr marL="3429000" indent="-228600" defTabSz="1279525" eaLnBrk="0" fontAlgn="base" hangingPunct="0">
                <a:spcBef>
                  <a:spcPct val="0"/>
                </a:spcBef>
                <a:spcAft>
                  <a:spcPct val="0"/>
                </a:spcAft>
                <a:defRPr kumimoji="1" sz="1100">
                  <a:solidFill>
                    <a:srgbClr val="FF0000"/>
                  </a:solidFill>
                  <a:latin typeface="Arial" panose="020B0604020202020204" pitchFamily="34" charset="0"/>
                  <a:ea typeface="ＭＳ ゴシック" panose="020B0609070205080204" pitchFamily="49" charset="-128"/>
                </a:defRPr>
              </a:lvl8pPr>
              <a:lvl9pPr marL="3886200" indent="-228600" defTabSz="1279525" eaLnBrk="0" fontAlgn="base" hangingPunct="0">
                <a:spcBef>
                  <a:spcPct val="0"/>
                </a:spcBef>
                <a:spcAft>
                  <a:spcPct val="0"/>
                </a:spcAft>
                <a:defRPr kumimoji="1" sz="1100">
                  <a:solidFill>
                    <a:srgbClr val="FF0000"/>
                  </a:solidFill>
                  <a:latin typeface="Arial" panose="020B0604020202020204" pitchFamily="34" charset="0"/>
                  <a:ea typeface="ＭＳ ゴシック" panose="020B0609070205080204" pitchFamily="49" charset="-128"/>
                </a:defRPr>
              </a:lvl9pPr>
            </a:lstStyle>
            <a:p>
              <a:pPr defTabSz="1279550" fontAlgn="base">
                <a:spcBef>
                  <a:spcPct val="0"/>
                </a:spcBef>
                <a:spcAft>
                  <a:spcPct val="0"/>
                </a:spcAft>
                <a:defRPr/>
              </a:pPr>
              <a:endParaRPr lang="ja-JP" altLang="en-US" sz="2500" kern="0">
                <a:solidFill>
                  <a:srgbClr val="000000"/>
                </a:solidFill>
                <a:ea typeface="ＭＳ Ｐゴシック" panose="020B0600070205080204" pitchFamily="50" charset="-128"/>
              </a:endParaRPr>
            </a:p>
          </p:txBody>
        </p:sp>
        <p:grpSp>
          <p:nvGrpSpPr>
            <p:cNvPr id="2429" name="グループ化 4"/>
            <p:cNvGrpSpPr>
              <a:grpSpLocks/>
            </p:cNvGrpSpPr>
            <p:nvPr/>
          </p:nvGrpSpPr>
          <p:grpSpPr bwMode="auto">
            <a:xfrm>
              <a:off x="2598738" y="768350"/>
              <a:ext cx="892175" cy="1887538"/>
              <a:chOff x="2864690" y="4027488"/>
              <a:chExt cx="892923" cy="1887537"/>
            </a:xfrm>
          </p:grpSpPr>
          <p:sp>
            <p:nvSpPr>
              <p:cNvPr id="2430" name="Line 11841"/>
              <p:cNvSpPr>
                <a:spLocks noChangeShapeType="1"/>
              </p:cNvSpPr>
              <p:nvPr/>
            </p:nvSpPr>
            <p:spPr bwMode="auto">
              <a:xfrm>
                <a:off x="3541713" y="5562600"/>
                <a:ext cx="41275" cy="23177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431" name="Line 11843"/>
              <p:cNvSpPr>
                <a:spLocks noChangeShapeType="1"/>
              </p:cNvSpPr>
              <p:nvPr/>
            </p:nvSpPr>
            <p:spPr bwMode="auto">
              <a:xfrm>
                <a:off x="3502025" y="4756150"/>
                <a:ext cx="39688" cy="8064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432" name="Line 11844"/>
              <p:cNvSpPr>
                <a:spLocks noChangeShapeType="1"/>
              </p:cNvSpPr>
              <p:nvPr/>
            </p:nvSpPr>
            <p:spPr bwMode="auto">
              <a:xfrm>
                <a:off x="3460750" y="4794250"/>
                <a:ext cx="296863" cy="9080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433" name="Line 11845"/>
              <p:cNvSpPr>
                <a:spLocks noChangeShapeType="1"/>
              </p:cNvSpPr>
              <p:nvPr/>
            </p:nvSpPr>
            <p:spPr bwMode="auto">
              <a:xfrm flipH="1">
                <a:off x="3541713" y="4738688"/>
                <a:ext cx="133350" cy="82391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434" name="Line 11846"/>
              <p:cNvSpPr>
                <a:spLocks noChangeShapeType="1"/>
              </p:cNvSpPr>
              <p:nvPr/>
            </p:nvSpPr>
            <p:spPr bwMode="auto">
              <a:xfrm>
                <a:off x="3541713" y="5562600"/>
                <a:ext cx="71437" cy="2222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435" name="Line 11847"/>
              <p:cNvSpPr>
                <a:spLocks noChangeShapeType="1"/>
              </p:cNvSpPr>
              <p:nvPr/>
            </p:nvSpPr>
            <p:spPr bwMode="auto">
              <a:xfrm flipH="1">
                <a:off x="3716338" y="5702300"/>
                <a:ext cx="41275" cy="825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436" name="Line 11848"/>
              <p:cNvSpPr>
                <a:spLocks noChangeShapeType="1"/>
              </p:cNvSpPr>
              <p:nvPr/>
            </p:nvSpPr>
            <p:spPr bwMode="auto">
              <a:xfrm>
                <a:off x="3675063" y="5757863"/>
                <a:ext cx="0" cy="1746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437" name="Freeform 11867"/>
              <p:cNvSpPr>
                <a:spLocks/>
              </p:cNvSpPr>
              <p:nvPr/>
            </p:nvSpPr>
            <p:spPr bwMode="auto">
              <a:xfrm>
                <a:off x="3736975" y="5683250"/>
                <a:ext cx="20638" cy="28575"/>
              </a:xfrm>
              <a:custGeom>
                <a:avLst/>
                <a:gdLst>
                  <a:gd name="T0" fmla="*/ 2147483646 w 12"/>
                  <a:gd name="T1" fmla="*/ 0 h 18"/>
                  <a:gd name="T2" fmla="*/ 0 w 12"/>
                  <a:gd name="T3" fmla="*/ 0 h 18"/>
                  <a:gd name="T4" fmla="*/ 0 w 12"/>
                  <a:gd name="T5" fmla="*/ 2147483646 h 18"/>
                  <a:gd name="T6" fmla="*/ 2147483646 w 12"/>
                  <a:gd name="T7" fmla="*/ 2147483646 h 18"/>
                  <a:gd name="T8" fmla="*/ 2147483646 w 12"/>
                  <a:gd name="T9" fmla="*/ 2147483646 h 18"/>
                  <a:gd name="T10" fmla="*/ 2147483646 w 12"/>
                  <a:gd name="T11" fmla="*/ 0 h 18"/>
                  <a:gd name="T12" fmla="*/ 2147483646 w 12"/>
                  <a:gd name="T13" fmla="*/ 0 h 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 h="18">
                    <a:moveTo>
                      <a:pt x="6" y="0"/>
                    </a:moveTo>
                    <a:lnTo>
                      <a:pt x="0" y="0"/>
                    </a:lnTo>
                    <a:lnTo>
                      <a:pt x="0" y="6"/>
                    </a:lnTo>
                    <a:lnTo>
                      <a:pt x="6" y="18"/>
                    </a:lnTo>
                    <a:lnTo>
                      <a:pt x="12" y="6"/>
                    </a:lnTo>
                    <a:lnTo>
                      <a:pt x="6"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438" name="Freeform 11868"/>
              <p:cNvSpPr>
                <a:spLocks/>
              </p:cNvSpPr>
              <p:nvPr/>
            </p:nvSpPr>
            <p:spPr bwMode="auto">
              <a:xfrm>
                <a:off x="3736975" y="5683250"/>
                <a:ext cx="20638" cy="28575"/>
              </a:xfrm>
              <a:custGeom>
                <a:avLst/>
                <a:gdLst>
                  <a:gd name="T0" fmla="*/ 2147483646 w 12"/>
                  <a:gd name="T1" fmla="*/ 0 h 18"/>
                  <a:gd name="T2" fmla="*/ 0 w 12"/>
                  <a:gd name="T3" fmla="*/ 0 h 18"/>
                  <a:gd name="T4" fmla="*/ 0 w 12"/>
                  <a:gd name="T5" fmla="*/ 2147483646 h 18"/>
                  <a:gd name="T6" fmla="*/ 2147483646 w 12"/>
                  <a:gd name="T7" fmla="*/ 2147483646 h 18"/>
                  <a:gd name="T8" fmla="*/ 2147483646 w 12"/>
                  <a:gd name="T9" fmla="*/ 2147483646 h 18"/>
                  <a:gd name="T10" fmla="*/ 2147483646 w 12"/>
                  <a:gd name="T11" fmla="*/ 0 h 18"/>
                  <a:gd name="T12" fmla="*/ 2147483646 w 12"/>
                  <a:gd name="T13" fmla="*/ 0 h 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 h="18">
                    <a:moveTo>
                      <a:pt x="6" y="0"/>
                    </a:moveTo>
                    <a:lnTo>
                      <a:pt x="0" y="0"/>
                    </a:lnTo>
                    <a:lnTo>
                      <a:pt x="0" y="6"/>
                    </a:lnTo>
                    <a:lnTo>
                      <a:pt x="6" y="18"/>
                    </a:lnTo>
                    <a:lnTo>
                      <a:pt x="12" y="6"/>
                    </a:lnTo>
                    <a:lnTo>
                      <a:pt x="6"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439" name="Freeform 11869"/>
              <p:cNvSpPr>
                <a:spLocks/>
              </p:cNvSpPr>
              <p:nvPr/>
            </p:nvSpPr>
            <p:spPr bwMode="auto">
              <a:xfrm>
                <a:off x="3736975" y="5683250"/>
                <a:ext cx="20638" cy="28575"/>
              </a:xfrm>
              <a:custGeom>
                <a:avLst/>
                <a:gdLst>
                  <a:gd name="T0" fmla="*/ 2147483646 w 12"/>
                  <a:gd name="T1" fmla="*/ 0 h 18"/>
                  <a:gd name="T2" fmla="*/ 0 w 12"/>
                  <a:gd name="T3" fmla="*/ 0 h 18"/>
                  <a:gd name="T4" fmla="*/ 0 w 12"/>
                  <a:gd name="T5" fmla="*/ 2147483646 h 18"/>
                  <a:gd name="T6" fmla="*/ 2147483646 w 12"/>
                  <a:gd name="T7" fmla="*/ 2147483646 h 18"/>
                  <a:gd name="T8" fmla="*/ 2147483646 w 12"/>
                  <a:gd name="T9" fmla="*/ 2147483646 h 18"/>
                  <a:gd name="T10" fmla="*/ 2147483646 w 12"/>
                  <a:gd name="T11" fmla="*/ 0 h 18"/>
                  <a:gd name="T12" fmla="*/ 2147483646 w 12"/>
                  <a:gd name="T13" fmla="*/ 0 h 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 h="18">
                    <a:moveTo>
                      <a:pt x="6" y="0"/>
                    </a:moveTo>
                    <a:lnTo>
                      <a:pt x="0" y="0"/>
                    </a:lnTo>
                    <a:lnTo>
                      <a:pt x="0" y="6"/>
                    </a:lnTo>
                    <a:lnTo>
                      <a:pt x="6" y="18"/>
                    </a:lnTo>
                    <a:lnTo>
                      <a:pt x="12" y="6"/>
                    </a:lnTo>
                    <a:lnTo>
                      <a:pt x="6"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440" name="Freeform 11870"/>
              <p:cNvSpPr>
                <a:spLocks/>
              </p:cNvSpPr>
              <p:nvPr/>
            </p:nvSpPr>
            <p:spPr bwMode="auto">
              <a:xfrm>
                <a:off x="3644900" y="5738813"/>
                <a:ext cx="30163" cy="28575"/>
              </a:xfrm>
              <a:custGeom>
                <a:avLst/>
                <a:gdLst>
                  <a:gd name="T0" fmla="*/ 2147483646 w 18"/>
                  <a:gd name="T1" fmla="*/ 0 h 18"/>
                  <a:gd name="T2" fmla="*/ 0 w 18"/>
                  <a:gd name="T3" fmla="*/ 0 h 18"/>
                  <a:gd name="T4" fmla="*/ 0 w 18"/>
                  <a:gd name="T5" fmla="*/ 2147483646 h 18"/>
                  <a:gd name="T6" fmla="*/ 0 w 18"/>
                  <a:gd name="T7" fmla="*/ 2147483646 h 18"/>
                  <a:gd name="T8" fmla="*/ 2147483646 w 18"/>
                  <a:gd name="T9" fmla="*/ 2147483646 h 18"/>
                  <a:gd name="T10" fmla="*/ 2147483646 w 18"/>
                  <a:gd name="T11" fmla="*/ 2147483646 h 18"/>
                  <a:gd name="T12" fmla="*/ 2147483646 w 18"/>
                  <a:gd name="T13" fmla="*/ 0 h 18"/>
                  <a:gd name="T14" fmla="*/ 2147483646 w 18"/>
                  <a:gd name="T15" fmla="*/ 0 h 1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18">
                    <a:moveTo>
                      <a:pt x="6" y="0"/>
                    </a:moveTo>
                    <a:lnTo>
                      <a:pt x="0" y="0"/>
                    </a:lnTo>
                    <a:lnTo>
                      <a:pt x="0" y="6"/>
                    </a:lnTo>
                    <a:lnTo>
                      <a:pt x="0" y="12"/>
                    </a:lnTo>
                    <a:lnTo>
                      <a:pt x="6" y="18"/>
                    </a:lnTo>
                    <a:lnTo>
                      <a:pt x="18" y="6"/>
                    </a:lnTo>
                    <a:lnTo>
                      <a:pt x="12" y="0"/>
                    </a:lnTo>
                    <a:lnTo>
                      <a:pt x="6"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441" name="Freeform 11871"/>
              <p:cNvSpPr>
                <a:spLocks/>
              </p:cNvSpPr>
              <p:nvPr/>
            </p:nvSpPr>
            <p:spPr bwMode="auto">
              <a:xfrm>
                <a:off x="3644900" y="5738813"/>
                <a:ext cx="30163" cy="28575"/>
              </a:xfrm>
              <a:custGeom>
                <a:avLst/>
                <a:gdLst>
                  <a:gd name="T0" fmla="*/ 2147483646 w 18"/>
                  <a:gd name="T1" fmla="*/ 0 h 18"/>
                  <a:gd name="T2" fmla="*/ 0 w 18"/>
                  <a:gd name="T3" fmla="*/ 0 h 18"/>
                  <a:gd name="T4" fmla="*/ 0 w 18"/>
                  <a:gd name="T5" fmla="*/ 2147483646 h 18"/>
                  <a:gd name="T6" fmla="*/ 0 w 18"/>
                  <a:gd name="T7" fmla="*/ 2147483646 h 18"/>
                  <a:gd name="T8" fmla="*/ 2147483646 w 18"/>
                  <a:gd name="T9" fmla="*/ 2147483646 h 18"/>
                  <a:gd name="T10" fmla="*/ 2147483646 w 18"/>
                  <a:gd name="T11" fmla="*/ 2147483646 h 18"/>
                  <a:gd name="T12" fmla="*/ 2147483646 w 18"/>
                  <a:gd name="T13" fmla="*/ 0 h 18"/>
                  <a:gd name="T14" fmla="*/ 2147483646 w 18"/>
                  <a:gd name="T15" fmla="*/ 0 h 1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18">
                    <a:moveTo>
                      <a:pt x="6" y="0"/>
                    </a:moveTo>
                    <a:lnTo>
                      <a:pt x="0" y="0"/>
                    </a:lnTo>
                    <a:lnTo>
                      <a:pt x="0" y="6"/>
                    </a:lnTo>
                    <a:lnTo>
                      <a:pt x="0" y="12"/>
                    </a:lnTo>
                    <a:lnTo>
                      <a:pt x="6" y="18"/>
                    </a:lnTo>
                    <a:lnTo>
                      <a:pt x="18" y="6"/>
                    </a:lnTo>
                    <a:lnTo>
                      <a:pt x="12" y="0"/>
                    </a:lnTo>
                    <a:lnTo>
                      <a:pt x="6"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442" name="Freeform 11872"/>
              <p:cNvSpPr>
                <a:spLocks/>
              </p:cNvSpPr>
              <p:nvPr/>
            </p:nvSpPr>
            <p:spPr bwMode="auto">
              <a:xfrm>
                <a:off x="3644900" y="5738813"/>
                <a:ext cx="30163" cy="28575"/>
              </a:xfrm>
              <a:custGeom>
                <a:avLst/>
                <a:gdLst>
                  <a:gd name="T0" fmla="*/ 2147483646 w 18"/>
                  <a:gd name="T1" fmla="*/ 0 h 18"/>
                  <a:gd name="T2" fmla="*/ 0 w 18"/>
                  <a:gd name="T3" fmla="*/ 0 h 18"/>
                  <a:gd name="T4" fmla="*/ 0 w 18"/>
                  <a:gd name="T5" fmla="*/ 2147483646 h 18"/>
                  <a:gd name="T6" fmla="*/ 0 w 18"/>
                  <a:gd name="T7" fmla="*/ 2147483646 h 18"/>
                  <a:gd name="T8" fmla="*/ 2147483646 w 18"/>
                  <a:gd name="T9" fmla="*/ 2147483646 h 18"/>
                  <a:gd name="T10" fmla="*/ 2147483646 w 18"/>
                  <a:gd name="T11" fmla="*/ 2147483646 h 18"/>
                  <a:gd name="T12" fmla="*/ 2147483646 w 18"/>
                  <a:gd name="T13" fmla="*/ 0 h 18"/>
                  <a:gd name="T14" fmla="*/ 2147483646 w 18"/>
                  <a:gd name="T15" fmla="*/ 0 h 1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18">
                    <a:moveTo>
                      <a:pt x="6" y="0"/>
                    </a:moveTo>
                    <a:lnTo>
                      <a:pt x="0" y="0"/>
                    </a:lnTo>
                    <a:lnTo>
                      <a:pt x="0" y="6"/>
                    </a:lnTo>
                    <a:lnTo>
                      <a:pt x="0" y="12"/>
                    </a:lnTo>
                    <a:lnTo>
                      <a:pt x="6" y="18"/>
                    </a:lnTo>
                    <a:lnTo>
                      <a:pt x="18" y="6"/>
                    </a:lnTo>
                    <a:lnTo>
                      <a:pt x="12" y="0"/>
                    </a:lnTo>
                    <a:lnTo>
                      <a:pt x="6"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443" name="Freeform 11873"/>
              <p:cNvSpPr>
                <a:spLocks/>
              </p:cNvSpPr>
              <p:nvPr/>
            </p:nvSpPr>
            <p:spPr bwMode="auto">
              <a:xfrm>
                <a:off x="3582988" y="5702300"/>
                <a:ext cx="153987" cy="101600"/>
              </a:xfrm>
              <a:custGeom>
                <a:avLst/>
                <a:gdLst>
                  <a:gd name="T0" fmla="*/ 0 w 90"/>
                  <a:gd name="T1" fmla="*/ 2147483646 h 66"/>
                  <a:gd name="T2" fmla="*/ 2147483646 w 90"/>
                  <a:gd name="T3" fmla="*/ 2147483646 h 66"/>
                  <a:gd name="T4" fmla="*/ 2147483646 w 90"/>
                  <a:gd name="T5" fmla="*/ 2147483646 h 66"/>
                  <a:gd name="T6" fmla="*/ 2147483646 w 90"/>
                  <a:gd name="T7" fmla="*/ 0 h 66"/>
                  <a:gd name="T8" fmla="*/ 0 w 90"/>
                  <a:gd name="T9" fmla="*/ 2147483646 h 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0" h="66">
                    <a:moveTo>
                      <a:pt x="0" y="60"/>
                    </a:moveTo>
                    <a:lnTo>
                      <a:pt x="6" y="66"/>
                    </a:lnTo>
                    <a:lnTo>
                      <a:pt x="90" y="6"/>
                    </a:lnTo>
                    <a:lnTo>
                      <a:pt x="90" y="0"/>
                    </a:lnTo>
                    <a:lnTo>
                      <a:pt x="0" y="6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444" name="Freeform 11874"/>
              <p:cNvSpPr>
                <a:spLocks/>
              </p:cNvSpPr>
              <p:nvPr/>
            </p:nvSpPr>
            <p:spPr bwMode="auto">
              <a:xfrm>
                <a:off x="3582988" y="5702300"/>
                <a:ext cx="153987" cy="101600"/>
              </a:xfrm>
              <a:custGeom>
                <a:avLst/>
                <a:gdLst>
                  <a:gd name="T0" fmla="*/ 0 w 90"/>
                  <a:gd name="T1" fmla="*/ 2147483646 h 66"/>
                  <a:gd name="T2" fmla="*/ 2147483646 w 90"/>
                  <a:gd name="T3" fmla="*/ 2147483646 h 66"/>
                  <a:gd name="T4" fmla="*/ 2147483646 w 90"/>
                  <a:gd name="T5" fmla="*/ 2147483646 h 66"/>
                  <a:gd name="T6" fmla="*/ 2147483646 w 90"/>
                  <a:gd name="T7" fmla="*/ 0 h 66"/>
                  <a:gd name="T8" fmla="*/ 0 w 90"/>
                  <a:gd name="T9" fmla="*/ 2147483646 h 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0" h="66">
                    <a:moveTo>
                      <a:pt x="0" y="60"/>
                    </a:moveTo>
                    <a:lnTo>
                      <a:pt x="6" y="66"/>
                    </a:lnTo>
                    <a:lnTo>
                      <a:pt x="90" y="6"/>
                    </a:lnTo>
                    <a:lnTo>
                      <a:pt x="90" y="0"/>
                    </a:lnTo>
                    <a:lnTo>
                      <a:pt x="0" y="6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445" name="Freeform 11875"/>
              <p:cNvSpPr>
                <a:spLocks/>
              </p:cNvSpPr>
              <p:nvPr/>
            </p:nvSpPr>
            <p:spPr bwMode="auto">
              <a:xfrm>
                <a:off x="3654425" y="5711825"/>
                <a:ext cx="92075" cy="92075"/>
              </a:xfrm>
              <a:custGeom>
                <a:avLst/>
                <a:gdLst>
                  <a:gd name="T0" fmla="*/ 0 w 54"/>
                  <a:gd name="T1" fmla="*/ 2147483646 h 60"/>
                  <a:gd name="T2" fmla="*/ 0 w 54"/>
                  <a:gd name="T3" fmla="*/ 2147483646 h 60"/>
                  <a:gd name="T4" fmla="*/ 2147483646 w 54"/>
                  <a:gd name="T5" fmla="*/ 0 h 60"/>
                  <a:gd name="T6" fmla="*/ 0 w 54"/>
                  <a:gd name="T7" fmla="*/ 2147483646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4" h="60">
                    <a:moveTo>
                      <a:pt x="0" y="54"/>
                    </a:moveTo>
                    <a:lnTo>
                      <a:pt x="0" y="60"/>
                    </a:lnTo>
                    <a:lnTo>
                      <a:pt x="54" y="0"/>
                    </a:lnTo>
                    <a:lnTo>
                      <a:pt x="0" y="54"/>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446" name="Freeform 11876"/>
              <p:cNvSpPr>
                <a:spLocks/>
              </p:cNvSpPr>
              <p:nvPr/>
            </p:nvSpPr>
            <p:spPr bwMode="auto">
              <a:xfrm>
                <a:off x="3654425" y="5711825"/>
                <a:ext cx="92075" cy="92075"/>
              </a:xfrm>
              <a:custGeom>
                <a:avLst/>
                <a:gdLst>
                  <a:gd name="T0" fmla="*/ 0 w 54"/>
                  <a:gd name="T1" fmla="*/ 2147483646 h 60"/>
                  <a:gd name="T2" fmla="*/ 0 w 54"/>
                  <a:gd name="T3" fmla="*/ 2147483646 h 60"/>
                  <a:gd name="T4" fmla="*/ 2147483646 w 54"/>
                  <a:gd name="T5" fmla="*/ 0 h 60"/>
                  <a:gd name="T6" fmla="*/ 0 w 54"/>
                  <a:gd name="T7" fmla="*/ 2147483646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4" h="60">
                    <a:moveTo>
                      <a:pt x="0" y="54"/>
                    </a:moveTo>
                    <a:lnTo>
                      <a:pt x="0" y="60"/>
                    </a:lnTo>
                    <a:lnTo>
                      <a:pt x="54" y="0"/>
                    </a:lnTo>
                    <a:lnTo>
                      <a:pt x="0" y="54"/>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447" name="Rectangle 11877"/>
              <p:cNvSpPr>
                <a:spLocks noChangeArrowheads="1"/>
              </p:cNvSpPr>
              <p:nvPr/>
            </p:nvSpPr>
            <p:spPr bwMode="auto">
              <a:xfrm>
                <a:off x="3654425" y="5748338"/>
                <a:ext cx="11113" cy="9525"/>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2448" name="Rectangle 11878"/>
              <p:cNvSpPr>
                <a:spLocks noChangeArrowheads="1"/>
              </p:cNvSpPr>
              <p:nvPr/>
            </p:nvSpPr>
            <p:spPr bwMode="auto">
              <a:xfrm>
                <a:off x="3654425" y="5748338"/>
                <a:ext cx="11113" cy="95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2449" name="Freeform 11879"/>
              <p:cNvSpPr>
                <a:spLocks/>
              </p:cNvSpPr>
              <p:nvPr/>
            </p:nvSpPr>
            <p:spPr bwMode="auto">
              <a:xfrm>
                <a:off x="3725863" y="5683250"/>
                <a:ext cx="31750" cy="36513"/>
              </a:xfrm>
              <a:custGeom>
                <a:avLst/>
                <a:gdLst>
                  <a:gd name="T0" fmla="*/ 2147483646 w 18"/>
                  <a:gd name="T1" fmla="*/ 0 h 24"/>
                  <a:gd name="T2" fmla="*/ 0 w 18"/>
                  <a:gd name="T3" fmla="*/ 2147483646 h 24"/>
                  <a:gd name="T4" fmla="*/ 2147483646 w 18"/>
                  <a:gd name="T5" fmla="*/ 2147483646 h 24"/>
                  <a:gd name="T6" fmla="*/ 2147483646 w 18"/>
                  <a:gd name="T7" fmla="*/ 2147483646 h 24"/>
                  <a:gd name="T8" fmla="*/ 2147483646 w 18"/>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24">
                    <a:moveTo>
                      <a:pt x="6" y="0"/>
                    </a:moveTo>
                    <a:lnTo>
                      <a:pt x="0" y="18"/>
                    </a:lnTo>
                    <a:lnTo>
                      <a:pt x="12" y="24"/>
                    </a:lnTo>
                    <a:lnTo>
                      <a:pt x="18" y="6"/>
                    </a:lnTo>
                    <a:lnTo>
                      <a:pt x="6" y="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450" name="Freeform 11880"/>
              <p:cNvSpPr>
                <a:spLocks/>
              </p:cNvSpPr>
              <p:nvPr/>
            </p:nvSpPr>
            <p:spPr bwMode="auto">
              <a:xfrm>
                <a:off x="3725863" y="5683250"/>
                <a:ext cx="31750" cy="36513"/>
              </a:xfrm>
              <a:custGeom>
                <a:avLst/>
                <a:gdLst>
                  <a:gd name="T0" fmla="*/ 2147483646 w 18"/>
                  <a:gd name="T1" fmla="*/ 0 h 24"/>
                  <a:gd name="T2" fmla="*/ 0 w 18"/>
                  <a:gd name="T3" fmla="*/ 2147483646 h 24"/>
                  <a:gd name="T4" fmla="*/ 2147483646 w 18"/>
                  <a:gd name="T5" fmla="*/ 2147483646 h 24"/>
                  <a:gd name="T6" fmla="*/ 2147483646 w 18"/>
                  <a:gd name="T7" fmla="*/ 2147483646 h 24"/>
                  <a:gd name="T8" fmla="*/ 2147483646 w 18"/>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24">
                    <a:moveTo>
                      <a:pt x="6" y="0"/>
                    </a:moveTo>
                    <a:lnTo>
                      <a:pt x="0" y="18"/>
                    </a:lnTo>
                    <a:lnTo>
                      <a:pt x="12" y="24"/>
                    </a:lnTo>
                    <a:lnTo>
                      <a:pt x="18" y="6"/>
                    </a:lnTo>
                    <a:lnTo>
                      <a:pt x="6" y="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451" name="Freeform 11881"/>
              <p:cNvSpPr>
                <a:spLocks/>
              </p:cNvSpPr>
              <p:nvPr/>
            </p:nvSpPr>
            <p:spPr bwMode="auto">
              <a:xfrm>
                <a:off x="3746500" y="5692775"/>
                <a:ext cx="11113" cy="9525"/>
              </a:xfrm>
              <a:custGeom>
                <a:avLst/>
                <a:gdLst>
                  <a:gd name="T0" fmla="*/ 0 w 6"/>
                  <a:gd name="T1" fmla="*/ 0 h 6"/>
                  <a:gd name="T2" fmla="*/ 0 w 6"/>
                  <a:gd name="T3" fmla="*/ 0 h 6"/>
                  <a:gd name="T4" fmla="*/ 0 w 6"/>
                  <a:gd name="T5" fmla="*/ 2147483646 h 6"/>
                  <a:gd name="T6" fmla="*/ 2147483646 w 6"/>
                  <a:gd name="T7" fmla="*/ 0 h 6"/>
                  <a:gd name="T8" fmla="*/ 0 w 6"/>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0" y="0"/>
                    </a:moveTo>
                    <a:lnTo>
                      <a:pt x="0" y="0"/>
                    </a:lnTo>
                    <a:lnTo>
                      <a:pt x="0" y="6"/>
                    </a:lnTo>
                    <a:lnTo>
                      <a:pt x="6" y="0"/>
                    </a:lnTo>
                    <a:lnTo>
                      <a:pt x="0" y="0"/>
                    </a:lnTo>
                    <a:close/>
                  </a:path>
                </a:pathLst>
              </a:custGeom>
              <a:solidFill>
                <a:srgbClr val="00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452" name="Freeform 11882"/>
              <p:cNvSpPr>
                <a:spLocks/>
              </p:cNvSpPr>
              <p:nvPr/>
            </p:nvSpPr>
            <p:spPr bwMode="auto">
              <a:xfrm>
                <a:off x="3746500" y="5692775"/>
                <a:ext cx="11113" cy="9525"/>
              </a:xfrm>
              <a:custGeom>
                <a:avLst/>
                <a:gdLst>
                  <a:gd name="T0" fmla="*/ 0 w 6"/>
                  <a:gd name="T1" fmla="*/ 0 h 6"/>
                  <a:gd name="T2" fmla="*/ 0 w 6"/>
                  <a:gd name="T3" fmla="*/ 0 h 6"/>
                  <a:gd name="T4" fmla="*/ 0 w 6"/>
                  <a:gd name="T5" fmla="*/ 2147483646 h 6"/>
                  <a:gd name="T6" fmla="*/ 2147483646 w 6"/>
                  <a:gd name="T7" fmla="*/ 0 h 6"/>
                  <a:gd name="T8" fmla="*/ 0 w 6"/>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0" y="0"/>
                    </a:moveTo>
                    <a:lnTo>
                      <a:pt x="0" y="0"/>
                    </a:lnTo>
                    <a:lnTo>
                      <a:pt x="0" y="6"/>
                    </a:lnTo>
                    <a:lnTo>
                      <a:pt x="6" y="0"/>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453" name="Freeform 11883"/>
              <p:cNvSpPr>
                <a:spLocks/>
              </p:cNvSpPr>
              <p:nvPr/>
            </p:nvSpPr>
            <p:spPr bwMode="auto">
              <a:xfrm>
                <a:off x="3746500" y="5692775"/>
                <a:ext cx="11113" cy="9525"/>
              </a:xfrm>
              <a:custGeom>
                <a:avLst/>
                <a:gdLst>
                  <a:gd name="T0" fmla="*/ 0 w 6"/>
                  <a:gd name="T1" fmla="*/ 0 h 6"/>
                  <a:gd name="T2" fmla="*/ 0 w 6"/>
                  <a:gd name="T3" fmla="*/ 0 h 6"/>
                  <a:gd name="T4" fmla="*/ 0 w 6"/>
                  <a:gd name="T5" fmla="*/ 2147483646 h 6"/>
                  <a:gd name="T6" fmla="*/ 2147483646 w 6"/>
                  <a:gd name="T7" fmla="*/ 0 h 6"/>
                  <a:gd name="T8" fmla="*/ 0 w 6"/>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0" y="0"/>
                    </a:moveTo>
                    <a:lnTo>
                      <a:pt x="0" y="0"/>
                    </a:lnTo>
                    <a:lnTo>
                      <a:pt x="0" y="6"/>
                    </a:lnTo>
                    <a:lnTo>
                      <a:pt x="6" y="0"/>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454" name="Freeform 11884"/>
              <p:cNvSpPr>
                <a:spLocks/>
              </p:cNvSpPr>
              <p:nvPr/>
            </p:nvSpPr>
            <p:spPr bwMode="auto">
              <a:xfrm>
                <a:off x="3736975" y="5683250"/>
                <a:ext cx="20638" cy="28575"/>
              </a:xfrm>
              <a:custGeom>
                <a:avLst/>
                <a:gdLst>
                  <a:gd name="T0" fmla="*/ 2147483646 w 12"/>
                  <a:gd name="T1" fmla="*/ 0 h 18"/>
                  <a:gd name="T2" fmla="*/ 0 w 12"/>
                  <a:gd name="T3" fmla="*/ 0 h 18"/>
                  <a:gd name="T4" fmla="*/ 0 w 12"/>
                  <a:gd name="T5" fmla="*/ 2147483646 h 18"/>
                  <a:gd name="T6" fmla="*/ 2147483646 w 12"/>
                  <a:gd name="T7" fmla="*/ 2147483646 h 18"/>
                  <a:gd name="T8" fmla="*/ 2147483646 w 12"/>
                  <a:gd name="T9" fmla="*/ 2147483646 h 18"/>
                  <a:gd name="T10" fmla="*/ 2147483646 w 12"/>
                  <a:gd name="T11" fmla="*/ 0 h 18"/>
                  <a:gd name="T12" fmla="*/ 2147483646 w 12"/>
                  <a:gd name="T13" fmla="*/ 0 h 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 h="18">
                    <a:moveTo>
                      <a:pt x="6" y="0"/>
                    </a:moveTo>
                    <a:lnTo>
                      <a:pt x="0" y="0"/>
                    </a:lnTo>
                    <a:lnTo>
                      <a:pt x="0" y="6"/>
                    </a:lnTo>
                    <a:lnTo>
                      <a:pt x="6" y="18"/>
                    </a:lnTo>
                    <a:lnTo>
                      <a:pt x="12" y="6"/>
                    </a:lnTo>
                    <a:lnTo>
                      <a:pt x="6"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455" name="Freeform 11885"/>
              <p:cNvSpPr>
                <a:spLocks/>
              </p:cNvSpPr>
              <p:nvPr/>
            </p:nvSpPr>
            <p:spPr bwMode="auto">
              <a:xfrm>
                <a:off x="3736975" y="5683250"/>
                <a:ext cx="20638" cy="28575"/>
              </a:xfrm>
              <a:custGeom>
                <a:avLst/>
                <a:gdLst>
                  <a:gd name="T0" fmla="*/ 2147483646 w 12"/>
                  <a:gd name="T1" fmla="*/ 0 h 18"/>
                  <a:gd name="T2" fmla="*/ 0 w 12"/>
                  <a:gd name="T3" fmla="*/ 0 h 18"/>
                  <a:gd name="T4" fmla="*/ 0 w 12"/>
                  <a:gd name="T5" fmla="*/ 2147483646 h 18"/>
                  <a:gd name="T6" fmla="*/ 2147483646 w 12"/>
                  <a:gd name="T7" fmla="*/ 2147483646 h 18"/>
                  <a:gd name="T8" fmla="*/ 2147483646 w 12"/>
                  <a:gd name="T9" fmla="*/ 2147483646 h 18"/>
                  <a:gd name="T10" fmla="*/ 2147483646 w 12"/>
                  <a:gd name="T11" fmla="*/ 0 h 18"/>
                  <a:gd name="T12" fmla="*/ 2147483646 w 12"/>
                  <a:gd name="T13" fmla="*/ 0 h 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 h="18">
                    <a:moveTo>
                      <a:pt x="6" y="0"/>
                    </a:moveTo>
                    <a:lnTo>
                      <a:pt x="0" y="0"/>
                    </a:lnTo>
                    <a:lnTo>
                      <a:pt x="0" y="6"/>
                    </a:lnTo>
                    <a:lnTo>
                      <a:pt x="6" y="18"/>
                    </a:lnTo>
                    <a:lnTo>
                      <a:pt x="12" y="6"/>
                    </a:lnTo>
                    <a:lnTo>
                      <a:pt x="6"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456" name="Freeform 11886"/>
              <p:cNvSpPr>
                <a:spLocks/>
              </p:cNvSpPr>
              <p:nvPr/>
            </p:nvSpPr>
            <p:spPr bwMode="auto">
              <a:xfrm>
                <a:off x="3736975" y="5683250"/>
                <a:ext cx="20638" cy="28575"/>
              </a:xfrm>
              <a:custGeom>
                <a:avLst/>
                <a:gdLst>
                  <a:gd name="T0" fmla="*/ 2147483646 w 12"/>
                  <a:gd name="T1" fmla="*/ 0 h 18"/>
                  <a:gd name="T2" fmla="*/ 0 w 12"/>
                  <a:gd name="T3" fmla="*/ 0 h 18"/>
                  <a:gd name="T4" fmla="*/ 0 w 12"/>
                  <a:gd name="T5" fmla="*/ 2147483646 h 18"/>
                  <a:gd name="T6" fmla="*/ 2147483646 w 12"/>
                  <a:gd name="T7" fmla="*/ 2147483646 h 18"/>
                  <a:gd name="T8" fmla="*/ 2147483646 w 12"/>
                  <a:gd name="T9" fmla="*/ 2147483646 h 18"/>
                  <a:gd name="T10" fmla="*/ 2147483646 w 12"/>
                  <a:gd name="T11" fmla="*/ 0 h 18"/>
                  <a:gd name="T12" fmla="*/ 2147483646 w 12"/>
                  <a:gd name="T13" fmla="*/ 0 h 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 h="18">
                    <a:moveTo>
                      <a:pt x="6" y="0"/>
                    </a:moveTo>
                    <a:lnTo>
                      <a:pt x="0" y="0"/>
                    </a:lnTo>
                    <a:lnTo>
                      <a:pt x="0" y="6"/>
                    </a:lnTo>
                    <a:lnTo>
                      <a:pt x="6" y="18"/>
                    </a:lnTo>
                    <a:lnTo>
                      <a:pt x="12" y="6"/>
                    </a:lnTo>
                    <a:lnTo>
                      <a:pt x="6"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457" name="Freeform 11887"/>
              <p:cNvSpPr>
                <a:spLocks/>
              </p:cNvSpPr>
              <p:nvPr/>
            </p:nvSpPr>
            <p:spPr bwMode="auto">
              <a:xfrm>
                <a:off x="3644900" y="5738813"/>
                <a:ext cx="30163" cy="28575"/>
              </a:xfrm>
              <a:custGeom>
                <a:avLst/>
                <a:gdLst>
                  <a:gd name="T0" fmla="*/ 2147483646 w 18"/>
                  <a:gd name="T1" fmla="*/ 0 h 18"/>
                  <a:gd name="T2" fmla="*/ 0 w 18"/>
                  <a:gd name="T3" fmla="*/ 0 h 18"/>
                  <a:gd name="T4" fmla="*/ 0 w 18"/>
                  <a:gd name="T5" fmla="*/ 2147483646 h 18"/>
                  <a:gd name="T6" fmla="*/ 0 w 18"/>
                  <a:gd name="T7" fmla="*/ 2147483646 h 18"/>
                  <a:gd name="T8" fmla="*/ 2147483646 w 18"/>
                  <a:gd name="T9" fmla="*/ 2147483646 h 18"/>
                  <a:gd name="T10" fmla="*/ 2147483646 w 18"/>
                  <a:gd name="T11" fmla="*/ 2147483646 h 18"/>
                  <a:gd name="T12" fmla="*/ 2147483646 w 18"/>
                  <a:gd name="T13" fmla="*/ 0 h 18"/>
                  <a:gd name="T14" fmla="*/ 2147483646 w 18"/>
                  <a:gd name="T15" fmla="*/ 0 h 1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18">
                    <a:moveTo>
                      <a:pt x="6" y="0"/>
                    </a:moveTo>
                    <a:lnTo>
                      <a:pt x="0" y="0"/>
                    </a:lnTo>
                    <a:lnTo>
                      <a:pt x="0" y="6"/>
                    </a:lnTo>
                    <a:lnTo>
                      <a:pt x="0" y="12"/>
                    </a:lnTo>
                    <a:lnTo>
                      <a:pt x="6" y="18"/>
                    </a:lnTo>
                    <a:lnTo>
                      <a:pt x="18" y="6"/>
                    </a:lnTo>
                    <a:lnTo>
                      <a:pt x="12" y="0"/>
                    </a:lnTo>
                    <a:lnTo>
                      <a:pt x="6"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458" name="Freeform 11888"/>
              <p:cNvSpPr>
                <a:spLocks/>
              </p:cNvSpPr>
              <p:nvPr/>
            </p:nvSpPr>
            <p:spPr bwMode="auto">
              <a:xfrm>
                <a:off x="3644900" y="5738813"/>
                <a:ext cx="30163" cy="28575"/>
              </a:xfrm>
              <a:custGeom>
                <a:avLst/>
                <a:gdLst>
                  <a:gd name="T0" fmla="*/ 2147483646 w 18"/>
                  <a:gd name="T1" fmla="*/ 0 h 18"/>
                  <a:gd name="T2" fmla="*/ 0 w 18"/>
                  <a:gd name="T3" fmla="*/ 0 h 18"/>
                  <a:gd name="T4" fmla="*/ 0 w 18"/>
                  <a:gd name="T5" fmla="*/ 2147483646 h 18"/>
                  <a:gd name="T6" fmla="*/ 0 w 18"/>
                  <a:gd name="T7" fmla="*/ 2147483646 h 18"/>
                  <a:gd name="T8" fmla="*/ 2147483646 w 18"/>
                  <a:gd name="T9" fmla="*/ 2147483646 h 18"/>
                  <a:gd name="T10" fmla="*/ 2147483646 w 18"/>
                  <a:gd name="T11" fmla="*/ 2147483646 h 18"/>
                  <a:gd name="T12" fmla="*/ 2147483646 w 18"/>
                  <a:gd name="T13" fmla="*/ 0 h 18"/>
                  <a:gd name="T14" fmla="*/ 2147483646 w 18"/>
                  <a:gd name="T15" fmla="*/ 0 h 1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18">
                    <a:moveTo>
                      <a:pt x="6" y="0"/>
                    </a:moveTo>
                    <a:lnTo>
                      <a:pt x="0" y="0"/>
                    </a:lnTo>
                    <a:lnTo>
                      <a:pt x="0" y="6"/>
                    </a:lnTo>
                    <a:lnTo>
                      <a:pt x="0" y="12"/>
                    </a:lnTo>
                    <a:lnTo>
                      <a:pt x="6" y="18"/>
                    </a:lnTo>
                    <a:lnTo>
                      <a:pt x="18" y="6"/>
                    </a:lnTo>
                    <a:lnTo>
                      <a:pt x="12" y="0"/>
                    </a:lnTo>
                    <a:lnTo>
                      <a:pt x="6"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459" name="Freeform 11889"/>
              <p:cNvSpPr>
                <a:spLocks/>
              </p:cNvSpPr>
              <p:nvPr/>
            </p:nvSpPr>
            <p:spPr bwMode="auto">
              <a:xfrm>
                <a:off x="3644900" y="5738813"/>
                <a:ext cx="30163" cy="28575"/>
              </a:xfrm>
              <a:custGeom>
                <a:avLst/>
                <a:gdLst>
                  <a:gd name="T0" fmla="*/ 2147483646 w 18"/>
                  <a:gd name="T1" fmla="*/ 0 h 18"/>
                  <a:gd name="T2" fmla="*/ 0 w 18"/>
                  <a:gd name="T3" fmla="*/ 0 h 18"/>
                  <a:gd name="T4" fmla="*/ 0 w 18"/>
                  <a:gd name="T5" fmla="*/ 2147483646 h 18"/>
                  <a:gd name="T6" fmla="*/ 0 w 18"/>
                  <a:gd name="T7" fmla="*/ 2147483646 h 18"/>
                  <a:gd name="T8" fmla="*/ 2147483646 w 18"/>
                  <a:gd name="T9" fmla="*/ 2147483646 h 18"/>
                  <a:gd name="T10" fmla="*/ 2147483646 w 18"/>
                  <a:gd name="T11" fmla="*/ 2147483646 h 18"/>
                  <a:gd name="T12" fmla="*/ 2147483646 w 18"/>
                  <a:gd name="T13" fmla="*/ 0 h 18"/>
                  <a:gd name="T14" fmla="*/ 2147483646 w 18"/>
                  <a:gd name="T15" fmla="*/ 0 h 1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18">
                    <a:moveTo>
                      <a:pt x="6" y="0"/>
                    </a:moveTo>
                    <a:lnTo>
                      <a:pt x="0" y="0"/>
                    </a:lnTo>
                    <a:lnTo>
                      <a:pt x="0" y="6"/>
                    </a:lnTo>
                    <a:lnTo>
                      <a:pt x="0" y="12"/>
                    </a:lnTo>
                    <a:lnTo>
                      <a:pt x="6" y="18"/>
                    </a:lnTo>
                    <a:lnTo>
                      <a:pt x="18" y="6"/>
                    </a:lnTo>
                    <a:lnTo>
                      <a:pt x="12" y="0"/>
                    </a:lnTo>
                    <a:lnTo>
                      <a:pt x="6"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460" name="Freeform 11890"/>
              <p:cNvSpPr>
                <a:spLocks/>
              </p:cNvSpPr>
              <p:nvPr/>
            </p:nvSpPr>
            <p:spPr bwMode="auto">
              <a:xfrm>
                <a:off x="3582988" y="5702300"/>
                <a:ext cx="153987" cy="101600"/>
              </a:xfrm>
              <a:custGeom>
                <a:avLst/>
                <a:gdLst>
                  <a:gd name="T0" fmla="*/ 0 w 90"/>
                  <a:gd name="T1" fmla="*/ 2147483646 h 66"/>
                  <a:gd name="T2" fmla="*/ 2147483646 w 90"/>
                  <a:gd name="T3" fmla="*/ 2147483646 h 66"/>
                  <a:gd name="T4" fmla="*/ 2147483646 w 90"/>
                  <a:gd name="T5" fmla="*/ 2147483646 h 66"/>
                  <a:gd name="T6" fmla="*/ 2147483646 w 90"/>
                  <a:gd name="T7" fmla="*/ 0 h 66"/>
                  <a:gd name="T8" fmla="*/ 0 w 90"/>
                  <a:gd name="T9" fmla="*/ 2147483646 h 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0" h="66">
                    <a:moveTo>
                      <a:pt x="0" y="60"/>
                    </a:moveTo>
                    <a:lnTo>
                      <a:pt x="6" y="66"/>
                    </a:lnTo>
                    <a:lnTo>
                      <a:pt x="90" y="6"/>
                    </a:lnTo>
                    <a:lnTo>
                      <a:pt x="90" y="0"/>
                    </a:lnTo>
                    <a:lnTo>
                      <a:pt x="0" y="6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461" name="Freeform 11891"/>
              <p:cNvSpPr>
                <a:spLocks/>
              </p:cNvSpPr>
              <p:nvPr/>
            </p:nvSpPr>
            <p:spPr bwMode="auto">
              <a:xfrm>
                <a:off x="3582988" y="5702300"/>
                <a:ext cx="153987" cy="101600"/>
              </a:xfrm>
              <a:custGeom>
                <a:avLst/>
                <a:gdLst>
                  <a:gd name="T0" fmla="*/ 0 w 90"/>
                  <a:gd name="T1" fmla="*/ 2147483646 h 66"/>
                  <a:gd name="T2" fmla="*/ 2147483646 w 90"/>
                  <a:gd name="T3" fmla="*/ 2147483646 h 66"/>
                  <a:gd name="T4" fmla="*/ 2147483646 w 90"/>
                  <a:gd name="T5" fmla="*/ 2147483646 h 66"/>
                  <a:gd name="T6" fmla="*/ 2147483646 w 90"/>
                  <a:gd name="T7" fmla="*/ 0 h 66"/>
                  <a:gd name="T8" fmla="*/ 0 w 90"/>
                  <a:gd name="T9" fmla="*/ 2147483646 h 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0" h="66">
                    <a:moveTo>
                      <a:pt x="0" y="60"/>
                    </a:moveTo>
                    <a:lnTo>
                      <a:pt x="6" y="66"/>
                    </a:lnTo>
                    <a:lnTo>
                      <a:pt x="90" y="6"/>
                    </a:lnTo>
                    <a:lnTo>
                      <a:pt x="90" y="0"/>
                    </a:lnTo>
                    <a:lnTo>
                      <a:pt x="0" y="6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462" name="Freeform 11892"/>
              <p:cNvSpPr>
                <a:spLocks/>
              </p:cNvSpPr>
              <p:nvPr/>
            </p:nvSpPr>
            <p:spPr bwMode="auto">
              <a:xfrm>
                <a:off x="3654425" y="5711825"/>
                <a:ext cx="92075" cy="92075"/>
              </a:xfrm>
              <a:custGeom>
                <a:avLst/>
                <a:gdLst>
                  <a:gd name="T0" fmla="*/ 0 w 54"/>
                  <a:gd name="T1" fmla="*/ 2147483646 h 60"/>
                  <a:gd name="T2" fmla="*/ 0 w 54"/>
                  <a:gd name="T3" fmla="*/ 2147483646 h 60"/>
                  <a:gd name="T4" fmla="*/ 2147483646 w 54"/>
                  <a:gd name="T5" fmla="*/ 0 h 60"/>
                  <a:gd name="T6" fmla="*/ 0 w 54"/>
                  <a:gd name="T7" fmla="*/ 2147483646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4" h="60">
                    <a:moveTo>
                      <a:pt x="0" y="54"/>
                    </a:moveTo>
                    <a:lnTo>
                      <a:pt x="0" y="60"/>
                    </a:lnTo>
                    <a:lnTo>
                      <a:pt x="54" y="0"/>
                    </a:lnTo>
                    <a:lnTo>
                      <a:pt x="0" y="54"/>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463" name="Freeform 11893"/>
              <p:cNvSpPr>
                <a:spLocks/>
              </p:cNvSpPr>
              <p:nvPr/>
            </p:nvSpPr>
            <p:spPr bwMode="auto">
              <a:xfrm>
                <a:off x="3654425" y="5711825"/>
                <a:ext cx="92075" cy="92075"/>
              </a:xfrm>
              <a:custGeom>
                <a:avLst/>
                <a:gdLst>
                  <a:gd name="T0" fmla="*/ 0 w 54"/>
                  <a:gd name="T1" fmla="*/ 2147483646 h 60"/>
                  <a:gd name="T2" fmla="*/ 0 w 54"/>
                  <a:gd name="T3" fmla="*/ 2147483646 h 60"/>
                  <a:gd name="T4" fmla="*/ 2147483646 w 54"/>
                  <a:gd name="T5" fmla="*/ 0 h 60"/>
                  <a:gd name="T6" fmla="*/ 0 w 54"/>
                  <a:gd name="T7" fmla="*/ 2147483646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4" h="60">
                    <a:moveTo>
                      <a:pt x="0" y="54"/>
                    </a:moveTo>
                    <a:lnTo>
                      <a:pt x="0" y="60"/>
                    </a:lnTo>
                    <a:lnTo>
                      <a:pt x="54" y="0"/>
                    </a:lnTo>
                    <a:lnTo>
                      <a:pt x="0" y="54"/>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464" name="Rectangle 11894"/>
              <p:cNvSpPr>
                <a:spLocks noChangeArrowheads="1"/>
              </p:cNvSpPr>
              <p:nvPr/>
            </p:nvSpPr>
            <p:spPr bwMode="auto">
              <a:xfrm>
                <a:off x="3654425" y="5748338"/>
                <a:ext cx="11113" cy="9525"/>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2465" name="Rectangle 11895"/>
              <p:cNvSpPr>
                <a:spLocks noChangeArrowheads="1"/>
              </p:cNvSpPr>
              <p:nvPr/>
            </p:nvSpPr>
            <p:spPr bwMode="auto">
              <a:xfrm>
                <a:off x="3654425" y="5748338"/>
                <a:ext cx="11113" cy="95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2466" name="Freeform 11896"/>
              <p:cNvSpPr>
                <a:spLocks/>
              </p:cNvSpPr>
              <p:nvPr/>
            </p:nvSpPr>
            <p:spPr bwMode="auto">
              <a:xfrm>
                <a:off x="3725863" y="5683250"/>
                <a:ext cx="31750" cy="36513"/>
              </a:xfrm>
              <a:custGeom>
                <a:avLst/>
                <a:gdLst>
                  <a:gd name="T0" fmla="*/ 2147483646 w 18"/>
                  <a:gd name="T1" fmla="*/ 0 h 24"/>
                  <a:gd name="T2" fmla="*/ 0 w 18"/>
                  <a:gd name="T3" fmla="*/ 2147483646 h 24"/>
                  <a:gd name="T4" fmla="*/ 2147483646 w 18"/>
                  <a:gd name="T5" fmla="*/ 2147483646 h 24"/>
                  <a:gd name="T6" fmla="*/ 2147483646 w 18"/>
                  <a:gd name="T7" fmla="*/ 2147483646 h 24"/>
                  <a:gd name="T8" fmla="*/ 2147483646 w 18"/>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24">
                    <a:moveTo>
                      <a:pt x="6" y="0"/>
                    </a:moveTo>
                    <a:lnTo>
                      <a:pt x="0" y="18"/>
                    </a:lnTo>
                    <a:lnTo>
                      <a:pt x="12" y="24"/>
                    </a:lnTo>
                    <a:lnTo>
                      <a:pt x="18" y="6"/>
                    </a:lnTo>
                    <a:lnTo>
                      <a:pt x="6" y="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467" name="Freeform 11897"/>
              <p:cNvSpPr>
                <a:spLocks/>
              </p:cNvSpPr>
              <p:nvPr/>
            </p:nvSpPr>
            <p:spPr bwMode="auto">
              <a:xfrm>
                <a:off x="3725863" y="5683250"/>
                <a:ext cx="31750" cy="36513"/>
              </a:xfrm>
              <a:custGeom>
                <a:avLst/>
                <a:gdLst>
                  <a:gd name="T0" fmla="*/ 2147483646 w 18"/>
                  <a:gd name="T1" fmla="*/ 0 h 24"/>
                  <a:gd name="T2" fmla="*/ 0 w 18"/>
                  <a:gd name="T3" fmla="*/ 2147483646 h 24"/>
                  <a:gd name="T4" fmla="*/ 2147483646 w 18"/>
                  <a:gd name="T5" fmla="*/ 2147483646 h 24"/>
                  <a:gd name="T6" fmla="*/ 2147483646 w 18"/>
                  <a:gd name="T7" fmla="*/ 2147483646 h 24"/>
                  <a:gd name="T8" fmla="*/ 2147483646 w 18"/>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24">
                    <a:moveTo>
                      <a:pt x="6" y="0"/>
                    </a:moveTo>
                    <a:lnTo>
                      <a:pt x="0" y="18"/>
                    </a:lnTo>
                    <a:lnTo>
                      <a:pt x="12" y="24"/>
                    </a:lnTo>
                    <a:lnTo>
                      <a:pt x="18" y="6"/>
                    </a:lnTo>
                    <a:lnTo>
                      <a:pt x="6" y="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468" name="Freeform 11898"/>
              <p:cNvSpPr>
                <a:spLocks/>
              </p:cNvSpPr>
              <p:nvPr/>
            </p:nvSpPr>
            <p:spPr bwMode="auto">
              <a:xfrm>
                <a:off x="3746500" y="5692775"/>
                <a:ext cx="11113" cy="9525"/>
              </a:xfrm>
              <a:custGeom>
                <a:avLst/>
                <a:gdLst>
                  <a:gd name="T0" fmla="*/ 0 w 6"/>
                  <a:gd name="T1" fmla="*/ 0 h 6"/>
                  <a:gd name="T2" fmla="*/ 0 w 6"/>
                  <a:gd name="T3" fmla="*/ 0 h 6"/>
                  <a:gd name="T4" fmla="*/ 0 w 6"/>
                  <a:gd name="T5" fmla="*/ 2147483646 h 6"/>
                  <a:gd name="T6" fmla="*/ 2147483646 w 6"/>
                  <a:gd name="T7" fmla="*/ 0 h 6"/>
                  <a:gd name="T8" fmla="*/ 0 w 6"/>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0" y="0"/>
                    </a:moveTo>
                    <a:lnTo>
                      <a:pt x="0" y="0"/>
                    </a:lnTo>
                    <a:lnTo>
                      <a:pt x="0" y="6"/>
                    </a:lnTo>
                    <a:lnTo>
                      <a:pt x="6" y="0"/>
                    </a:lnTo>
                    <a:lnTo>
                      <a:pt x="0" y="0"/>
                    </a:lnTo>
                    <a:close/>
                  </a:path>
                </a:pathLst>
              </a:custGeom>
              <a:solidFill>
                <a:srgbClr val="00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469" name="Freeform 11899"/>
              <p:cNvSpPr>
                <a:spLocks/>
              </p:cNvSpPr>
              <p:nvPr/>
            </p:nvSpPr>
            <p:spPr bwMode="auto">
              <a:xfrm>
                <a:off x="3746500" y="5692775"/>
                <a:ext cx="11113" cy="9525"/>
              </a:xfrm>
              <a:custGeom>
                <a:avLst/>
                <a:gdLst>
                  <a:gd name="T0" fmla="*/ 0 w 6"/>
                  <a:gd name="T1" fmla="*/ 0 h 6"/>
                  <a:gd name="T2" fmla="*/ 0 w 6"/>
                  <a:gd name="T3" fmla="*/ 0 h 6"/>
                  <a:gd name="T4" fmla="*/ 0 w 6"/>
                  <a:gd name="T5" fmla="*/ 2147483646 h 6"/>
                  <a:gd name="T6" fmla="*/ 2147483646 w 6"/>
                  <a:gd name="T7" fmla="*/ 0 h 6"/>
                  <a:gd name="T8" fmla="*/ 0 w 6"/>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0" y="0"/>
                    </a:moveTo>
                    <a:lnTo>
                      <a:pt x="0" y="0"/>
                    </a:lnTo>
                    <a:lnTo>
                      <a:pt x="0" y="6"/>
                    </a:lnTo>
                    <a:lnTo>
                      <a:pt x="6" y="0"/>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470" name="Freeform 11900"/>
              <p:cNvSpPr>
                <a:spLocks/>
              </p:cNvSpPr>
              <p:nvPr/>
            </p:nvSpPr>
            <p:spPr bwMode="auto">
              <a:xfrm>
                <a:off x="3746500" y="5692775"/>
                <a:ext cx="11113" cy="9525"/>
              </a:xfrm>
              <a:custGeom>
                <a:avLst/>
                <a:gdLst>
                  <a:gd name="T0" fmla="*/ 0 w 6"/>
                  <a:gd name="T1" fmla="*/ 0 h 6"/>
                  <a:gd name="T2" fmla="*/ 0 w 6"/>
                  <a:gd name="T3" fmla="*/ 0 h 6"/>
                  <a:gd name="T4" fmla="*/ 0 w 6"/>
                  <a:gd name="T5" fmla="*/ 2147483646 h 6"/>
                  <a:gd name="T6" fmla="*/ 2147483646 w 6"/>
                  <a:gd name="T7" fmla="*/ 0 h 6"/>
                  <a:gd name="T8" fmla="*/ 0 w 6"/>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0" y="0"/>
                    </a:moveTo>
                    <a:lnTo>
                      <a:pt x="0" y="0"/>
                    </a:lnTo>
                    <a:lnTo>
                      <a:pt x="0" y="6"/>
                    </a:lnTo>
                    <a:lnTo>
                      <a:pt x="6" y="0"/>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471" name="Freeform 11901"/>
              <p:cNvSpPr>
                <a:spLocks/>
              </p:cNvSpPr>
              <p:nvPr/>
            </p:nvSpPr>
            <p:spPr bwMode="auto">
              <a:xfrm>
                <a:off x="3511550" y="5748338"/>
                <a:ext cx="20638" cy="19050"/>
              </a:xfrm>
              <a:custGeom>
                <a:avLst/>
                <a:gdLst>
                  <a:gd name="T0" fmla="*/ 2147483646 w 12"/>
                  <a:gd name="T1" fmla="*/ 2147483646 h 12"/>
                  <a:gd name="T2" fmla="*/ 2147483646 w 12"/>
                  <a:gd name="T3" fmla="*/ 0 h 12"/>
                  <a:gd name="T4" fmla="*/ 0 w 12"/>
                  <a:gd name="T5" fmla="*/ 2147483646 h 12"/>
                  <a:gd name="T6" fmla="*/ 2147483646 w 12"/>
                  <a:gd name="T7" fmla="*/ 2147483646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12">
                    <a:moveTo>
                      <a:pt x="12" y="6"/>
                    </a:moveTo>
                    <a:lnTo>
                      <a:pt x="12" y="0"/>
                    </a:lnTo>
                    <a:lnTo>
                      <a:pt x="0" y="12"/>
                    </a:lnTo>
                    <a:lnTo>
                      <a:pt x="12" y="6"/>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472" name="Freeform 11902"/>
              <p:cNvSpPr>
                <a:spLocks/>
              </p:cNvSpPr>
              <p:nvPr/>
            </p:nvSpPr>
            <p:spPr bwMode="auto">
              <a:xfrm>
                <a:off x="3511550" y="5748338"/>
                <a:ext cx="20638" cy="19050"/>
              </a:xfrm>
              <a:custGeom>
                <a:avLst/>
                <a:gdLst>
                  <a:gd name="T0" fmla="*/ 2147483646 w 12"/>
                  <a:gd name="T1" fmla="*/ 2147483646 h 12"/>
                  <a:gd name="T2" fmla="*/ 2147483646 w 12"/>
                  <a:gd name="T3" fmla="*/ 0 h 12"/>
                  <a:gd name="T4" fmla="*/ 0 w 12"/>
                  <a:gd name="T5" fmla="*/ 2147483646 h 12"/>
                  <a:gd name="T6" fmla="*/ 2147483646 w 12"/>
                  <a:gd name="T7" fmla="*/ 2147483646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12">
                    <a:moveTo>
                      <a:pt x="12" y="6"/>
                    </a:moveTo>
                    <a:lnTo>
                      <a:pt x="12" y="0"/>
                    </a:lnTo>
                    <a:lnTo>
                      <a:pt x="0" y="12"/>
                    </a:lnTo>
                    <a:lnTo>
                      <a:pt x="12" y="6"/>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473" name="Freeform 11903"/>
              <p:cNvSpPr>
                <a:spLocks/>
              </p:cNvSpPr>
              <p:nvPr/>
            </p:nvSpPr>
            <p:spPr bwMode="auto">
              <a:xfrm>
                <a:off x="3481388" y="5702300"/>
                <a:ext cx="50800" cy="26988"/>
              </a:xfrm>
              <a:custGeom>
                <a:avLst/>
                <a:gdLst>
                  <a:gd name="T0" fmla="*/ 2147483646 w 30"/>
                  <a:gd name="T1" fmla="*/ 0 h 18"/>
                  <a:gd name="T2" fmla="*/ 2147483646 w 30"/>
                  <a:gd name="T3" fmla="*/ 0 h 18"/>
                  <a:gd name="T4" fmla="*/ 0 w 30"/>
                  <a:gd name="T5" fmla="*/ 2147483646 h 18"/>
                  <a:gd name="T6" fmla="*/ 2147483646 w 30"/>
                  <a:gd name="T7" fmla="*/ 2147483646 h 18"/>
                  <a:gd name="T8" fmla="*/ 2147483646 w 30"/>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18">
                    <a:moveTo>
                      <a:pt x="30" y="0"/>
                    </a:moveTo>
                    <a:lnTo>
                      <a:pt x="30" y="0"/>
                    </a:lnTo>
                    <a:lnTo>
                      <a:pt x="0" y="18"/>
                    </a:lnTo>
                    <a:lnTo>
                      <a:pt x="6" y="18"/>
                    </a:lnTo>
                    <a:lnTo>
                      <a:pt x="30" y="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474" name="Freeform 11904"/>
              <p:cNvSpPr>
                <a:spLocks/>
              </p:cNvSpPr>
              <p:nvPr/>
            </p:nvSpPr>
            <p:spPr bwMode="auto">
              <a:xfrm>
                <a:off x="3481388" y="5702300"/>
                <a:ext cx="50800" cy="26988"/>
              </a:xfrm>
              <a:custGeom>
                <a:avLst/>
                <a:gdLst>
                  <a:gd name="T0" fmla="*/ 2147483646 w 30"/>
                  <a:gd name="T1" fmla="*/ 0 h 18"/>
                  <a:gd name="T2" fmla="*/ 2147483646 w 30"/>
                  <a:gd name="T3" fmla="*/ 0 h 18"/>
                  <a:gd name="T4" fmla="*/ 0 w 30"/>
                  <a:gd name="T5" fmla="*/ 2147483646 h 18"/>
                  <a:gd name="T6" fmla="*/ 2147483646 w 30"/>
                  <a:gd name="T7" fmla="*/ 2147483646 h 18"/>
                  <a:gd name="T8" fmla="*/ 2147483646 w 30"/>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18">
                    <a:moveTo>
                      <a:pt x="30" y="0"/>
                    </a:moveTo>
                    <a:lnTo>
                      <a:pt x="30" y="0"/>
                    </a:lnTo>
                    <a:lnTo>
                      <a:pt x="0" y="18"/>
                    </a:lnTo>
                    <a:lnTo>
                      <a:pt x="6" y="18"/>
                    </a:lnTo>
                    <a:lnTo>
                      <a:pt x="30" y="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475" name="Freeform 11905"/>
              <p:cNvSpPr>
                <a:spLocks/>
              </p:cNvSpPr>
              <p:nvPr/>
            </p:nvSpPr>
            <p:spPr bwMode="auto">
              <a:xfrm>
                <a:off x="3470275" y="5646738"/>
                <a:ext cx="61913" cy="36512"/>
              </a:xfrm>
              <a:custGeom>
                <a:avLst/>
                <a:gdLst>
                  <a:gd name="T0" fmla="*/ 2147483646 w 36"/>
                  <a:gd name="T1" fmla="*/ 0 h 24"/>
                  <a:gd name="T2" fmla="*/ 2147483646 w 36"/>
                  <a:gd name="T3" fmla="*/ 0 h 24"/>
                  <a:gd name="T4" fmla="*/ 0 w 36"/>
                  <a:gd name="T5" fmla="*/ 2147483646 h 24"/>
                  <a:gd name="T6" fmla="*/ 2147483646 w 36"/>
                  <a:gd name="T7" fmla="*/ 2147483646 h 24"/>
                  <a:gd name="T8" fmla="*/ 2147483646 w 36"/>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 h="24">
                    <a:moveTo>
                      <a:pt x="36" y="0"/>
                    </a:moveTo>
                    <a:lnTo>
                      <a:pt x="36" y="0"/>
                    </a:lnTo>
                    <a:lnTo>
                      <a:pt x="0" y="24"/>
                    </a:lnTo>
                    <a:lnTo>
                      <a:pt x="6" y="24"/>
                    </a:lnTo>
                    <a:lnTo>
                      <a:pt x="36" y="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476" name="Freeform 11906"/>
              <p:cNvSpPr>
                <a:spLocks/>
              </p:cNvSpPr>
              <p:nvPr/>
            </p:nvSpPr>
            <p:spPr bwMode="auto">
              <a:xfrm>
                <a:off x="3470275" y="5646738"/>
                <a:ext cx="61913" cy="36512"/>
              </a:xfrm>
              <a:custGeom>
                <a:avLst/>
                <a:gdLst>
                  <a:gd name="T0" fmla="*/ 2147483646 w 36"/>
                  <a:gd name="T1" fmla="*/ 0 h 24"/>
                  <a:gd name="T2" fmla="*/ 2147483646 w 36"/>
                  <a:gd name="T3" fmla="*/ 0 h 24"/>
                  <a:gd name="T4" fmla="*/ 0 w 36"/>
                  <a:gd name="T5" fmla="*/ 2147483646 h 24"/>
                  <a:gd name="T6" fmla="*/ 2147483646 w 36"/>
                  <a:gd name="T7" fmla="*/ 2147483646 h 24"/>
                  <a:gd name="T8" fmla="*/ 2147483646 w 36"/>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 h="24">
                    <a:moveTo>
                      <a:pt x="36" y="0"/>
                    </a:moveTo>
                    <a:lnTo>
                      <a:pt x="36" y="0"/>
                    </a:lnTo>
                    <a:lnTo>
                      <a:pt x="0" y="24"/>
                    </a:lnTo>
                    <a:lnTo>
                      <a:pt x="6" y="24"/>
                    </a:lnTo>
                    <a:lnTo>
                      <a:pt x="36" y="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477" name="Freeform 11907"/>
              <p:cNvSpPr>
                <a:spLocks/>
              </p:cNvSpPr>
              <p:nvPr/>
            </p:nvSpPr>
            <p:spPr bwMode="auto">
              <a:xfrm>
                <a:off x="3460750" y="5572125"/>
                <a:ext cx="71438" cy="46038"/>
              </a:xfrm>
              <a:custGeom>
                <a:avLst/>
                <a:gdLst>
                  <a:gd name="T0" fmla="*/ 2147483646 w 42"/>
                  <a:gd name="T1" fmla="*/ 0 h 30"/>
                  <a:gd name="T2" fmla="*/ 2147483646 w 42"/>
                  <a:gd name="T3" fmla="*/ 0 h 30"/>
                  <a:gd name="T4" fmla="*/ 0 w 42"/>
                  <a:gd name="T5" fmla="*/ 2147483646 h 30"/>
                  <a:gd name="T6" fmla="*/ 0 w 42"/>
                  <a:gd name="T7" fmla="*/ 2147483646 h 30"/>
                  <a:gd name="T8" fmla="*/ 2147483646 w 42"/>
                  <a:gd name="T9" fmla="*/ 0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30">
                    <a:moveTo>
                      <a:pt x="42" y="0"/>
                    </a:moveTo>
                    <a:lnTo>
                      <a:pt x="42" y="0"/>
                    </a:lnTo>
                    <a:lnTo>
                      <a:pt x="0" y="24"/>
                    </a:lnTo>
                    <a:lnTo>
                      <a:pt x="0" y="30"/>
                    </a:lnTo>
                    <a:lnTo>
                      <a:pt x="42" y="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478" name="Freeform 11908"/>
              <p:cNvSpPr>
                <a:spLocks/>
              </p:cNvSpPr>
              <p:nvPr/>
            </p:nvSpPr>
            <p:spPr bwMode="auto">
              <a:xfrm>
                <a:off x="3460750" y="5572125"/>
                <a:ext cx="71438" cy="46038"/>
              </a:xfrm>
              <a:custGeom>
                <a:avLst/>
                <a:gdLst>
                  <a:gd name="T0" fmla="*/ 2147483646 w 42"/>
                  <a:gd name="T1" fmla="*/ 0 h 30"/>
                  <a:gd name="T2" fmla="*/ 2147483646 w 42"/>
                  <a:gd name="T3" fmla="*/ 0 h 30"/>
                  <a:gd name="T4" fmla="*/ 0 w 42"/>
                  <a:gd name="T5" fmla="*/ 2147483646 h 30"/>
                  <a:gd name="T6" fmla="*/ 0 w 42"/>
                  <a:gd name="T7" fmla="*/ 2147483646 h 30"/>
                  <a:gd name="T8" fmla="*/ 2147483646 w 42"/>
                  <a:gd name="T9" fmla="*/ 0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30">
                    <a:moveTo>
                      <a:pt x="42" y="0"/>
                    </a:moveTo>
                    <a:lnTo>
                      <a:pt x="42" y="0"/>
                    </a:lnTo>
                    <a:lnTo>
                      <a:pt x="0" y="24"/>
                    </a:lnTo>
                    <a:lnTo>
                      <a:pt x="0" y="30"/>
                    </a:lnTo>
                    <a:lnTo>
                      <a:pt x="42" y="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479" name="Freeform 11909"/>
              <p:cNvSpPr>
                <a:spLocks/>
              </p:cNvSpPr>
              <p:nvPr/>
            </p:nvSpPr>
            <p:spPr bwMode="auto">
              <a:xfrm>
                <a:off x="3460750" y="5572125"/>
                <a:ext cx="60325" cy="46038"/>
              </a:xfrm>
              <a:custGeom>
                <a:avLst/>
                <a:gdLst>
                  <a:gd name="T0" fmla="*/ 2147483646 w 36"/>
                  <a:gd name="T1" fmla="*/ 2147483646 h 30"/>
                  <a:gd name="T2" fmla="*/ 2147483646 w 36"/>
                  <a:gd name="T3" fmla="*/ 2147483646 h 30"/>
                  <a:gd name="T4" fmla="*/ 0 w 36"/>
                  <a:gd name="T5" fmla="*/ 0 h 30"/>
                  <a:gd name="T6" fmla="*/ 0 w 36"/>
                  <a:gd name="T7" fmla="*/ 2147483646 h 30"/>
                  <a:gd name="T8" fmla="*/ 2147483646 w 36"/>
                  <a:gd name="T9" fmla="*/ 2147483646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 h="30">
                    <a:moveTo>
                      <a:pt x="36" y="30"/>
                    </a:moveTo>
                    <a:lnTo>
                      <a:pt x="36" y="24"/>
                    </a:lnTo>
                    <a:lnTo>
                      <a:pt x="0" y="0"/>
                    </a:lnTo>
                    <a:lnTo>
                      <a:pt x="0" y="6"/>
                    </a:lnTo>
                    <a:lnTo>
                      <a:pt x="36" y="3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480" name="Freeform 11910"/>
              <p:cNvSpPr>
                <a:spLocks/>
              </p:cNvSpPr>
              <p:nvPr/>
            </p:nvSpPr>
            <p:spPr bwMode="auto">
              <a:xfrm>
                <a:off x="3460750" y="5572125"/>
                <a:ext cx="60325" cy="46038"/>
              </a:xfrm>
              <a:custGeom>
                <a:avLst/>
                <a:gdLst>
                  <a:gd name="T0" fmla="*/ 2147483646 w 36"/>
                  <a:gd name="T1" fmla="*/ 2147483646 h 30"/>
                  <a:gd name="T2" fmla="*/ 2147483646 w 36"/>
                  <a:gd name="T3" fmla="*/ 2147483646 h 30"/>
                  <a:gd name="T4" fmla="*/ 0 w 36"/>
                  <a:gd name="T5" fmla="*/ 0 h 30"/>
                  <a:gd name="T6" fmla="*/ 0 w 36"/>
                  <a:gd name="T7" fmla="*/ 2147483646 h 30"/>
                  <a:gd name="T8" fmla="*/ 2147483646 w 36"/>
                  <a:gd name="T9" fmla="*/ 2147483646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 h="30">
                    <a:moveTo>
                      <a:pt x="36" y="30"/>
                    </a:moveTo>
                    <a:lnTo>
                      <a:pt x="36" y="24"/>
                    </a:lnTo>
                    <a:lnTo>
                      <a:pt x="0" y="0"/>
                    </a:lnTo>
                    <a:lnTo>
                      <a:pt x="0" y="6"/>
                    </a:lnTo>
                    <a:lnTo>
                      <a:pt x="36" y="3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481" name="Freeform 11911"/>
              <p:cNvSpPr>
                <a:spLocks/>
              </p:cNvSpPr>
              <p:nvPr/>
            </p:nvSpPr>
            <p:spPr bwMode="auto">
              <a:xfrm>
                <a:off x="3460750" y="5608638"/>
                <a:ext cx="71438" cy="47625"/>
              </a:xfrm>
              <a:custGeom>
                <a:avLst/>
                <a:gdLst>
                  <a:gd name="T0" fmla="*/ 2147483646 w 42"/>
                  <a:gd name="T1" fmla="*/ 2147483646 h 30"/>
                  <a:gd name="T2" fmla="*/ 2147483646 w 42"/>
                  <a:gd name="T3" fmla="*/ 2147483646 h 30"/>
                  <a:gd name="T4" fmla="*/ 0 w 42"/>
                  <a:gd name="T5" fmla="*/ 0 h 30"/>
                  <a:gd name="T6" fmla="*/ 0 w 42"/>
                  <a:gd name="T7" fmla="*/ 2147483646 h 30"/>
                  <a:gd name="T8" fmla="*/ 2147483646 w 42"/>
                  <a:gd name="T9" fmla="*/ 2147483646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30">
                    <a:moveTo>
                      <a:pt x="42" y="30"/>
                    </a:moveTo>
                    <a:lnTo>
                      <a:pt x="42" y="24"/>
                    </a:lnTo>
                    <a:lnTo>
                      <a:pt x="0" y="0"/>
                    </a:lnTo>
                    <a:lnTo>
                      <a:pt x="0" y="6"/>
                    </a:lnTo>
                    <a:lnTo>
                      <a:pt x="42" y="3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482" name="Freeform 11912"/>
              <p:cNvSpPr>
                <a:spLocks/>
              </p:cNvSpPr>
              <p:nvPr/>
            </p:nvSpPr>
            <p:spPr bwMode="auto">
              <a:xfrm>
                <a:off x="3460750" y="5608638"/>
                <a:ext cx="71438" cy="47625"/>
              </a:xfrm>
              <a:custGeom>
                <a:avLst/>
                <a:gdLst>
                  <a:gd name="T0" fmla="*/ 2147483646 w 42"/>
                  <a:gd name="T1" fmla="*/ 2147483646 h 30"/>
                  <a:gd name="T2" fmla="*/ 2147483646 w 42"/>
                  <a:gd name="T3" fmla="*/ 2147483646 h 30"/>
                  <a:gd name="T4" fmla="*/ 0 w 42"/>
                  <a:gd name="T5" fmla="*/ 0 h 30"/>
                  <a:gd name="T6" fmla="*/ 0 w 42"/>
                  <a:gd name="T7" fmla="*/ 2147483646 h 30"/>
                  <a:gd name="T8" fmla="*/ 2147483646 w 42"/>
                  <a:gd name="T9" fmla="*/ 2147483646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30">
                    <a:moveTo>
                      <a:pt x="42" y="30"/>
                    </a:moveTo>
                    <a:lnTo>
                      <a:pt x="42" y="24"/>
                    </a:lnTo>
                    <a:lnTo>
                      <a:pt x="0" y="0"/>
                    </a:lnTo>
                    <a:lnTo>
                      <a:pt x="0" y="6"/>
                    </a:lnTo>
                    <a:lnTo>
                      <a:pt x="42" y="3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483" name="Freeform 11913"/>
              <p:cNvSpPr>
                <a:spLocks/>
              </p:cNvSpPr>
              <p:nvPr/>
            </p:nvSpPr>
            <p:spPr bwMode="auto">
              <a:xfrm>
                <a:off x="3470275" y="5673725"/>
                <a:ext cx="61913" cy="38100"/>
              </a:xfrm>
              <a:custGeom>
                <a:avLst/>
                <a:gdLst>
                  <a:gd name="T0" fmla="*/ 2147483646 w 36"/>
                  <a:gd name="T1" fmla="*/ 2147483646 h 24"/>
                  <a:gd name="T2" fmla="*/ 2147483646 w 36"/>
                  <a:gd name="T3" fmla="*/ 2147483646 h 24"/>
                  <a:gd name="T4" fmla="*/ 0 w 36"/>
                  <a:gd name="T5" fmla="*/ 0 h 24"/>
                  <a:gd name="T6" fmla="*/ 2147483646 w 36"/>
                  <a:gd name="T7" fmla="*/ 2147483646 h 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 h="24">
                    <a:moveTo>
                      <a:pt x="36" y="24"/>
                    </a:moveTo>
                    <a:lnTo>
                      <a:pt x="36" y="18"/>
                    </a:lnTo>
                    <a:lnTo>
                      <a:pt x="0" y="0"/>
                    </a:lnTo>
                    <a:lnTo>
                      <a:pt x="36" y="24"/>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484" name="Freeform 11914"/>
              <p:cNvSpPr>
                <a:spLocks/>
              </p:cNvSpPr>
              <p:nvPr/>
            </p:nvSpPr>
            <p:spPr bwMode="auto">
              <a:xfrm>
                <a:off x="3470275" y="5673725"/>
                <a:ext cx="61913" cy="38100"/>
              </a:xfrm>
              <a:custGeom>
                <a:avLst/>
                <a:gdLst>
                  <a:gd name="T0" fmla="*/ 2147483646 w 36"/>
                  <a:gd name="T1" fmla="*/ 2147483646 h 24"/>
                  <a:gd name="T2" fmla="*/ 2147483646 w 36"/>
                  <a:gd name="T3" fmla="*/ 2147483646 h 24"/>
                  <a:gd name="T4" fmla="*/ 0 w 36"/>
                  <a:gd name="T5" fmla="*/ 0 h 24"/>
                  <a:gd name="T6" fmla="*/ 2147483646 w 36"/>
                  <a:gd name="T7" fmla="*/ 2147483646 h 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 h="24">
                    <a:moveTo>
                      <a:pt x="36" y="24"/>
                    </a:moveTo>
                    <a:lnTo>
                      <a:pt x="36" y="18"/>
                    </a:lnTo>
                    <a:lnTo>
                      <a:pt x="0" y="0"/>
                    </a:lnTo>
                    <a:lnTo>
                      <a:pt x="36" y="24"/>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485" name="Freeform 11915"/>
              <p:cNvSpPr>
                <a:spLocks/>
              </p:cNvSpPr>
              <p:nvPr/>
            </p:nvSpPr>
            <p:spPr bwMode="auto">
              <a:xfrm>
                <a:off x="3481388" y="5729288"/>
                <a:ext cx="50800" cy="28575"/>
              </a:xfrm>
              <a:custGeom>
                <a:avLst/>
                <a:gdLst>
                  <a:gd name="T0" fmla="*/ 2147483646 w 30"/>
                  <a:gd name="T1" fmla="*/ 2147483646 h 18"/>
                  <a:gd name="T2" fmla="*/ 2147483646 w 30"/>
                  <a:gd name="T3" fmla="*/ 2147483646 h 18"/>
                  <a:gd name="T4" fmla="*/ 0 w 30"/>
                  <a:gd name="T5" fmla="*/ 0 h 18"/>
                  <a:gd name="T6" fmla="*/ 2147483646 w 30"/>
                  <a:gd name="T7" fmla="*/ 2147483646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0" h="18">
                    <a:moveTo>
                      <a:pt x="30" y="18"/>
                    </a:moveTo>
                    <a:lnTo>
                      <a:pt x="30" y="12"/>
                    </a:lnTo>
                    <a:lnTo>
                      <a:pt x="0" y="0"/>
                    </a:lnTo>
                    <a:lnTo>
                      <a:pt x="30" y="18"/>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486" name="Freeform 11916"/>
              <p:cNvSpPr>
                <a:spLocks/>
              </p:cNvSpPr>
              <p:nvPr/>
            </p:nvSpPr>
            <p:spPr bwMode="auto">
              <a:xfrm>
                <a:off x="3481388" y="5729288"/>
                <a:ext cx="50800" cy="28575"/>
              </a:xfrm>
              <a:custGeom>
                <a:avLst/>
                <a:gdLst>
                  <a:gd name="T0" fmla="*/ 2147483646 w 30"/>
                  <a:gd name="T1" fmla="*/ 2147483646 h 18"/>
                  <a:gd name="T2" fmla="*/ 2147483646 w 30"/>
                  <a:gd name="T3" fmla="*/ 2147483646 h 18"/>
                  <a:gd name="T4" fmla="*/ 0 w 30"/>
                  <a:gd name="T5" fmla="*/ 0 h 18"/>
                  <a:gd name="T6" fmla="*/ 2147483646 w 30"/>
                  <a:gd name="T7" fmla="*/ 2147483646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0" h="18">
                    <a:moveTo>
                      <a:pt x="30" y="18"/>
                    </a:moveTo>
                    <a:lnTo>
                      <a:pt x="30" y="12"/>
                    </a:lnTo>
                    <a:lnTo>
                      <a:pt x="0" y="0"/>
                    </a:lnTo>
                    <a:lnTo>
                      <a:pt x="30" y="18"/>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487" name="Freeform 11917"/>
              <p:cNvSpPr>
                <a:spLocks/>
              </p:cNvSpPr>
              <p:nvPr/>
            </p:nvSpPr>
            <p:spPr bwMode="auto">
              <a:xfrm>
                <a:off x="3449638" y="5572125"/>
                <a:ext cx="41275" cy="212725"/>
              </a:xfrm>
              <a:custGeom>
                <a:avLst/>
                <a:gdLst>
                  <a:gd name="T0" fmla="*/ 2147483646 w 24"/>
                  <a:gd name="T1" fmla="*/ 2147483646 h 138"/>
                  <a:gd name="T2" fmla="*/ 2147483646 w 24"/>
                  <a:gd name="T3" fmla="*/ 2147483646 h 138"/>
                  <a:gd name="T4" fmla="*/ 2147483646 w 24"/>
                  <a:gd name="T5" fmla="*/ 0 h 138"/>
                  <a:gd name="T6" fmla="*/ 0 w 24"/>
                  <a:gd name="T7" fmla="*/ 0 h 138"/>
                  <a:gd name="T8" fmla="*/ 2147483646 w 24"/>
                  <a:gd name="T9" fmla="*/ 2147483646 h 1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138">
                    <a:moveTo>
                      <a:pt x="24" y="138"/>
                    </a:moveTo>
                    <a:lnTo>
                      <a:pt x="24" y="132"/>
                    </a:lnTo>
                    <a:lnTo>
                      <a:pt x="6" y="0"/>
                    </a:lnTo>
                    <a:lnTo>
                      <a:pt x="0" y="0"/>
                    </a:lnTo>
                    <a:lnTo>
                      <a:pt x="24" y="138"/>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488" name="Freeform 11918"/>
              <p:cNvSpPr>
                <a:spLocks/>
              </p:cNvSpPr>
              <p:nvPr/>
            </p:nvSpPr>
            <p:spPr bwMode="auto">
              <a:xfrm>
                <a:off x="3449638" y="5572125"/>
                <a:ext cx="41275" cy="212725"/>
              </a:xfrm>
              <a:custGeom>
                <a:avLst/>
                <a:gdLst>
                  <a:gd name="T0" fmla="*/ 2147483646 w 24"/>
                  <a:gd name="T1" fmla="*/ 2147483646 h 138"/>
                  <a:gd name="T2" fmla="*/ 2147483646 w 24"/>
                  <a:gd name="T3" fmla="*/ 2147483646 h 138"/>
                  <a:gd name="T4" fmla="*/ 2147483646 w 24"/>
                  <a:gd name="T5" fmla="*/ 0 h 138"/>
                  <a:gd name="T6" fmla="*/ 0 w 24"/>
                  <a:gd name="T7" fmla="*/ 0 h 138"/>
                  <a:gd name="T8" fmla="*/ 2147483646 w 24"/>
                  <a:gd name="T9" fmla="*/ 2147483646 h 1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138">
                    <a:moveTo>
                      <a:pt x="24" y="138"/>
                    </a:moveTo>
                    <a:lnTo>
                      <a:pt x="24" y="132"/>
                    </a:lnTo>
                    <a:lnTo>
                      <a:pt x="6" y="0"/>
                    </a:lnTo>
                    <a:lnTo>
                      <a:pt x="0" y="0"/>
                    </a:lnTo>
                    <a:lnTo>
                      <a:pt x="24" y="138"/>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489" name="Rectangle 11919"/>
              <p:cNvSpPr>
                <a:spLocks noChangeArrowheads="1"/>
              </p:cNvSpPr>
              <p:nvPr/>
            </p:nvSpPr>
            <p:spPr bwMode="auto">
              <a:xfrm>
                <a:off x="3521075" y="5562600"/>
                <a:ext cx="11113" cy="212725"/>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2490" name="Rectangle 11920"/>
              <p:cNvSpPr>
                <a:spLocks noChangeArrowheads="1"/>
              </p:cNvSpPr>
              <p:nvPr/>
            </p:nvSpPr>
            <p:spPr bwMode="auto">
              <a:xfrm>
                <a:off x="3521075" y="5562600"/>
                <a:ext cx="11113" cy="2127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2491" name="Freeform 11921"/>
              <p:cNvSpPr>
                <a:spLocks/>
              </p:cNvSpPr>
              <p:nvPr/>
            </p:nvSpPr>
            <p:spPr bwMode="auto">
              <a:xfrm>
                <a:off x="3440113" y="5767388"/>
                <a:ext cx="101600" cy="73025"/>
              </a:xfrm>
              <a:custGeom>
                <a:avLst/>
                <a:gdLst>
                  <a:gd name="T0" fmla="*/ 2147483646 w 60"/>
                  <a:gd name="T1" fmla="*/ 2147483646 h 48"/>
                  <a:gd name="T2" fmla="*/ 0 w 60"/>
                  <a:gd name="T3" fmla="*/ 2147483646 h 48"/>
                  <a:gd name="T4" fmla="*/ 0 w 60"/>
                  <a:gd name="T5" fmla="*/ 2147483646 h 48"/>
                  <a:gd name="T6" fmla="*/ 2147483646 w 60"/>
                  <a:gd name="T7" fmla="*/ 0 h 48"/>
                  <a:gd name="T8" fmla="*/ 2147483646 w 60"/>
                  <a:gd name="T9" fmla="*/ 0 h 48"/>
                  <a:gd name="T10" fmla="*/ 2147483646 w 60"/>
                  <a:gd name="T11" fmla="*/ 2147483646 h 48"/>
                  <a:gd name="T12" fmla="*/ 2147483646 w 60"/>
                  <a:gd name="T13" fmla="*/ 2147483646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 h="48">
                    <a:moveTo>
                      <a:pt x="18" y="48"/>
                    </a:moveTo>
                    <a:lnTo>
                      <a:pt x="0" y="30"/>
                    </a:lnTo>
                    <a:lnTo>
                      <a:pt x="0" y="18"/>
                    </a:lnTo>
                    <a:lnTo>
                      <a:pt x="18" y="0"/>
                    </a:lnTo>
                    <a:lnTo>
                      <a:pt x="60" y="0"/>
                    </a:lnTo>
                    <a:lnTo>
                      <a:pt x="60" y="48"/>
                    </a:lnTo>
                    <a:lnTo>
                      <a:pt x="18" y="48"/>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492" name="Freeform 11922"/>
              <p:cNvSpPr>
                <a:spLocks/>
              </p:cNvSpPr>
              <p:nvPr/>
            </p:nvSpPr>
            <p:spPr bwMode="auto">
              <a:xfrm>
                <a:off x="3440113" y="5767388"/>
                <a:ext cx="101600" cy="73025"/>
              </a:xfrm>
              <a:custGeom>
                <a:avLst/>
                <a:gdLst>
                  <a:gd name="T0" fmla="*/ 2147483646 w 60"/>
                  <a:gd name="T1" fmla="*/ 2147483646 h 48"/>
                  <a:gd name="T2" fmla="*/ 0 w 60"/>
                  <a:gd name="T3" fmla="*/ 2147483646 h 48"/>
                  <a:gd name="T4" fmla="*/ 0 w 60"/>
                  <a:gd name="T5" fmla="*/ 2147483646 h 48"/>
                  <a:gd name="T6" fmla="*/ 2147483646 w 60"/>
                  <a:gd name="T7" fmla="*/ 0 h 48"/>
                  <a:gd name="T8" fmla="*/ 2147483646 w 60"/>
                  <a:gd name="T9" fmla="*/ 0 h 48"/>
                  <a:gd name="T10" fmla="*/ 2147483646 w 60"/>
                  <a:gd name="T11" fmla="*/ 2147483646 h 48"/>
                  <a:gd name="T12" fmla="*/ 2147483646 w 60"/>
                  <a:gd name="T13" fmla="*/ 2147483646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 h="48">
                    <a:moveTo>
                      <a:pt x="18" y="48"/>
                    </a:moveTo>
                    <a:lnTo>
                      <a:pt x="0" y="30"/>
                    </a:lnTo>
                    <a:lnTo>
                      <a:pt x="0" y="18"/>
                    </a:lnTo>
                    <a:lnTo>
                      <a:pt x="18" y="0"/>
                    </a:lnTo>
                    <a:lnTo>
                      <a:pt x="60" y="0"/>
                    </a:lnTo>
                    <a:lnTo>
                      <a:pt x="60" y="48"/>
                    </a:lnTo>
                    <a:lnTo>
                      <a:pt x="18" y="48"/>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493" name="Rectangle 11923"/>
              <p:cNvSpPr>
                <a:spLocks noChangeArrowheads="1"/>
              </p:cNvSpPr>
              <p:nvPr/>
            </p:nvSpPr>
            <p:spPr bwMode="auto">
              <a:xfrm>
                <a:off x="3686175" y="5784850"/>
                <a:ext cx="50800" cy="19050"/>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2494" name="Rectangle 11924"/>
              <p:cNvSpPr>
                <a:spLocks noChangeArrowheads="1"/>
              </p:cNvSpPr>
              <p:nvPr/>
            </p:nvSpPr>
            <p:spPr bwMode="auto">
              <a:xfrm>
                <a:off x="3686175" y="5784850"/>
                <a:ext cx="50800" cy="190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2495" name="Rectangle 11925"/>
              <p:cNvSpPr>
                <a:spLocks noChangeArrowheads="1"/>
              </p:cNvSpPr>
              <p:nvPr/>
            </p:nvSpPr>
            <p:spPr bwMode="auto">
              <a:xfrm>
                <a:off x="3686175" y="5803900"/>
                <a:ext cx="50800" cy="19050"/>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2496" name="Rectangle 11926"/>
              <p:cNvSpPr>
                <a:spLocks noChangeArrowheads="1"/>
              </p:cNvSpPr>
              <p:nvPr/>
            </p:nvSpPr>
            <p:spPr bwMode="auto">
              <a:xfrm>
                <a:off x="3686175" y="5803900"/>
                <a:ext cx="50800" cy="190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2497" name="Rectangle 11927"/>
              <p:cNvSpPr>
                <a:spLocks noChangeArrowheads="1"/>
              </p:cNvSpPr>
              <p:nvPr/>
            </p:nvSpPr>
            <p:spPr bwMode="auto">
              <a:xfrm>
                <a:off x="3686175" y="5822950"/>
                <a:ext cx="50800" cy="17463"/>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2498" name="Rectangle 11928"/>
              <p:cNvSpPr>
                <a:spLocks noChangeArrowheads="1"/>
              </p:cNvSpPr>
              <p:nvPr/>
            </p:nvSpPr>
            <p:spPr bwMode="auto">
              <a:xfrm>
                <a:off x="3686175" y="5822950"/>
                <a:ext cx="50800" cy="174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2499" name="Rectangle 11929"/>
              <p:cNvSpPr>
                <a:spLocks noChangeArrowheads="1"/>
              </p:cNvSpPr>
              <p:nvPr/>
            </p:nvSpPr>
            <p:spPr bwMode="auto">
              <a:xfrm>
                <a:off x="3686175" y="5840413"/>
                <a:ext cx="50800" cy="19050"/>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2500" name="Rectangle 11930"/>
              <p:cNvSpPr>
                <a:spLocks noChangeArrowheads="1"/>
              </p:cNvSpPr>
              <p:nvPr/>
            </p:nvSpPr>
            <p:spPr bwMode="auto">
              <a:xfrm>
                <a:off x="3686175" y="5840413"/>
                <a:ext cx="50800" cy="190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2501" name="Rectangle 11931"/>
              <p:cNvSpPr>
                <a:spLocks noChangeArrowheads="1"/>
              </p:cNvSpPr>
              <p:nvPr/>
            </p:nvSpPr>
            <p:spPr bwMode="auto">
              <a:xfrm>
                <a:off x="3686175" y="5784850"/>
                <a:ext cx="50800" cy="19050"/>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2502" name="Rectangle 11932"/>
              <p:cNvSpPr>
                <a:spLocks noChangeArrowheads="1"/>
              </p:cNvSpPr>
              <p:nvPr/>
            </p:nvSpPr>
            <p:spPr bwMode="auto">
              <a:xfrm>
                <a:off x="3686175" y="5784850"/>
                <a:ext cx="50800" cy="190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2503" name="Rectangle 11933"/>
              <p:cNvSpPr>
                <a:spLocks noChangeArrowheads="1"/>
              </p:cNvSpPr>
              <p:nvPr/>
            </p:nvSpPr>
            <p:spPr bwMode="auto">
              <a:xfrm>
                <a:off x="3686175" y="5803900"/>
                <a:ext cx="50800" cy="19050"/>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2504" name="Rectangle 11934"/>
              <p:cNvSpPr>
                <a:spLocks noChangeArrowheads="1"/>
              </p:cNvSpPr>
              <p:nvPr/>
            </p:nvSpPr>
            <p:spPr bwMode="auto">
              <a:xfrm>
                <a:off x="3686175" y="5803900"/>
                <a:ext cx="50800" cy="190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2505" name="Rectangle 11935"/>
              <p:cNvSpPr>
                <a:spLocks noChangeArrowheads="1"/>
              </p:cNvSpPr>
              <p:nvPr/>
            </p:nvSpPr>
            <p:spPr bwMode="auto">
              <a:xfrm>
                <a:off x="3686175" y="5822950"/>
                <a:ext cx="50800" cy="17463"/>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2506" name="Rectangle 11936"/>
              <p:cNvSpPr>
                <a:spLocks noChangeArrowheads="1"/>
              </p:cNvSpPr>
              <p:nvPr/>
            </p:nvSpPr>
            <p:spPr bwMode="auto">
              <a:xfrm>
                <a:off x="3686175" y="5822950"/>
                <a:ext cx="50800" cy="174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2507" name="Rectangle 11937"/>
              <p:cNvSpPr>
                <a:spLocks noChangeArrowheads="1"/>
              </p:cNvSpPr>
              <p:nvPr/>
            </p:nvSpPr>
            <p:spPr bwMode="auto">
              <a:xfrm>
                <a:off x="3686175" y="5840413"/>
                <a:ext cx="50800" cy="19050"/>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2508" name="Rectangle 11938"/>
              <p:cNvSpPr>
                <a:spLocks noChangeArrowheads="1"/>
              </p:cNvSpPr>
              <p:nvPr/>
            </p:nvSpPr>
            <p:spPr bwMode="auto">
              <a:xfrm>
                <a:off x="3686175" y="5840413"/>
                <a:ext cx="50800" cy="190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2509" name="Rectangle 11939"/>
              <p:cNvSpPr>
                <a:spLocks noChangeArrowheads="1"/>
              </p:cNvSpPr>
              <p:nvPr/>
            </p:nvSpPr>
            <p:spPr bwMode="auto">
              <a:xfrm>
                <a:off x="3470275" y="5840413"/>
                <a:ext cx="204788" cy="19050"/>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2510" name="Rectangle 11940"/>
              <p:cNvSpPr>
                <a:spLocks noChangeArrowheads="1"/>
              </p:cNvSpPr>
              <p:nvPr/>
            </p:nvSpPr>
            <p:spPr bwMode="auto">
              <a:xfrm>
                <a:off x="3470275" y="5840413"/>
                <a:ext cx="204788" cy="190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2511" name="Rectangle 11941"/>
              <p:cNvSpPr>
                <a:spLocks noChangeArrowheads="1"/>
              </p:cNvSpPr>
              <p:nvPr/>
            </p:nvSpPr>
            <p:spPr bwMode="auto">
              <a:xfrm>
                <a:off x="3633788" y="5878513"/>
                <a:ext cx="31750" cy="26987"/>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2512" name="Rectangle 11942"/>
              <p:cNvSpPr>
                <a:spLocks noChangeArrowheads="1"/>
              </p:cNvSpPr>
              <p:nvPr/>
            </p:nvSpPr>
            <p:spPr bwMode="auto">
              <a:xfrm>
                <a:off x="3633788" y="5878513"/>
                <a:ext cx="31750" cy="269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2513" name="Rectangle 11943"/>
              <p:cNvSpPr>
                <a:spLocks noChangeArrowheads="1"/>
              </p:cNvSpPr>
              <p:nvPr/>
            </p:nvSpPr>
            <p:spPr bwMode="auto">
              <a:xfrm>
                <a:off x="3419475" y="5878513"/>
                <a:ext cx="225425" cy="26987"/>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2514" name="Rectangle 11944"/>
              <p:cNvSpPr>
                <a:spLocks noChangeArrowheads="1"/>
              </p:cNvSpPr>
              <p:nvPr/>
            </p:nvSpPr>
            <p:spPr bwMode="auto">
              <a:xfrm>
                <a:off x="3419475" y="5878513"/>
                <a:ext cx="225425" cy="269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2515" name="Rectangle 11945"/>
              <p:cNvSpPr>
                <a:spLocks noChangeArrowheads="1"/>
              </p:cNvSpPr>
              <p:nvPr/>
            </p:nvSpPr>
            <p:spPr bwMode="auto">
              <a:xfrm>
                <a:off x="3502025" y="5886450"/>
                <a:ext cx="30163" cy="9525"/>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2516" name="Rectangle 11946"/>
              <p:cNvSpPr>
                <a:spLocks noChangeArrowheads="1"/>
              </p:cNvSpPr>
              <p:nvPr/>
            </p:nvSpPr>
            <p:spPr bwMode="auto">
              <a:xfrm>
                <a:off x="3502025" y="5886450"/>
                <a:ext cx="30163" cy="95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2517" name="Freeform 11947"/>
              <p:cNvSpPr>
                <a:spLocks/>
              </p:cNvSpPr>
              <p:nvPr/>
            </p:nvSpPr>
            <p:spPr bwMode="auto">
              <a:xfrm>
                <a:off x="3644900" y="5878513"/>
                <a:ext cx="41275" cy="26987"/>
              </a:xfrm>
              <a:custGeom>
                <a:avLst/>
                <a:gdLst>
                  <a:gd name="T0" fmla="*/ 2147483646 w 24"/>
                  <a:gd name="T1" fmla="*/ 0 h 18"/>
                  <a:gd name="T2" fmla="*/ 0 w 24"/>
                  <a:gd name="T3" fmla="*/ 0 h 18"/>
                  <a:gd name="T4" fmla="*/ 0 w 24"/>
                  <a:gd name="T5" fmla="*/ 2147483646 h 18"/>
                  <a:gd name="T6" fmla="*/ 0 w 24"/>
                  <a:gd name="T7" fmla="*/ 2147483646 h 18"/>
                  <a:gd name="T8" fmla="*/ 2147483646 w 24"/>
                  <a:gd name="T9" fmla="*/ 2147483646 h 18"/>
                  <a:gd name="T10" fmla="*/ 2147483646 w 24"/>
                  <a:gd name="T11" fmla="*/ 2147483646 h 18"/>
                  <a:gd name="T12" fmla="*/ 2147483646 w 24"/>
                  <a:gd name="T13" fmla="*/ 2147483646 h 18"/>
                  <a:gd name="T14" fmla="*/ 2147483646 w 24"/>
                  <a:gd name="T15" fmla="*/ 0 h 18"/>
                  <a:gd name="T16" fmla="*/ 2147483646 w 24"/>
                  <a:gd name="T17" fmla="*/ 0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 h="18">
                    <a:moveTo>
                      <a:pt x="12" y="0"/>
                    </a:moveTo>
                    <a:lnTo>
                      <a:pt x="0" y="0"/>
                    </a:lnTo>
                    <a:lnTo>
                      <a:pt x="0" y="6"/>
                    </a:lnTo>
                    <a:lnTo>
                      <a:pt x="0" y="12"/>
                    </a:lnTo>
                    <a:lnTo>
                      <a:pt x="12" y="18"/>
                    </a:lnTo>
                    <a:lnTo>
                      <a:pt x="18" y="12"/>
                    </a:lnTo>
                    <a:lnTo>
                      <a:pt x="24" y="6"/>
                    </a:lnTo>
                    <a:lnTo>
                      <a:pt x="18" y="0"/>
                    </a:lnTo>
                    <a:lnTo>
                      <a:pt x="12" y="0"/>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518" name="Freeform 11948"/>
              <p:cNvSpPr>
                <a:spLocks/>
              </p:cNvSpPr>
              <p:nvPr/>
            </p:nvSpPr>
            <p:spPr bwMode="auto">
              <a:xfrm>
                <a:off x="3644900" y="5878513"/>
                <a:ext cx="41275" cy="26987"/>
              </a:xfrm>
              <a:custGeom>
                <a:avLst/>
                <a:gdLst>
                  <a:gd name="T0" fmla="*/ 2147483646 w 24"/>
                  <a:gd name="T1" fmla="*/ 0 h 18"/>
                  <a:gd name="T2" fmla="*/ 0 w 24"/>
                  <a:gd name="T3" fmla="*/ 0 h 18"/>
                  <a:gd name="T4" fmla="*/ 0 w 24"/>
                  <a:gd name="T5" fmla="*/ 2147483646 h 18"/>
                  <a:gd name="T6" fmla="*/ 0 w 24"/>
                  <a:gd name="T7" fmla="*/ 2147483646 h 18"/>
                  <a:gd name="T8" fmla="*/ 2147483646 w 24"/>
                  <a:gd name="T9" fmla="*/ 2147483646 h 18"/>
                  <a:gd name="T10" fmla="*/ 2147483646 w 24"/>
                  <a:gd name="T11" fmla="*/ 2147483646 h 18"/>
                  <a:gd name="T12" fmla="*/ 2147483646 w 24"/>
                  <a:gd name="T13" fmla="*/ 2147483646 h 18"/>
                  <a:gd name="T14" fmla="*/ 2147483646 w 24"/>
                  <a:gd name="T15" fmla="*/ 0 h 18"/>
                  <a:gd name="T16" fmla="*/ 2147483646 w 24"/>
                  <a:gd name="T17" fmla="*/ 0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 h="18">
                    <a:moveTo>
                      <a:pt x="12" y="0"/>
                    </a:moveTo>
                    <a:lnTo>
                      <a:pt x="0" y="0"/>
                    </a:lnTo>
                    <a:lnTo>
                      <a:pt x="0" y="6"/>
                    </a:lnTo>
                    <a:lnTo>
                      <a:pt x="0" y="12"/>
                    </a:lnTo>
                    <a:lnTo>
                      <a:pt x="12" y="18"/>
                    </a:lnTo>
                    <a:lnTo>
                      <a:pt x="18" y="12"/>
                    </a:lnTo>
                    <a:lnTo>
                      <a:pt x="24" y="6"/>
                    </a:lnTo>
                    <a:lnTo>
                      <a:pt x="18" y="0"/>
                    </a:lnTo>
                    <a:lnTo>
                      <a:pt x="12"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519" name="Freeform 11949"/>
              <p:cNvSpPr>
                <a:spLocks/>
              </p:cNvSpPr>
              <p:nvPr/>
            </p:nvSpPr>
            <p:spPr bwMode="auto">
              <a:xfrm>
                <a:off x="3644900" y="5878513"/>
                <a:ext cx="41275" cy="26987"/>
              </a:xfrm>
              <a:custGeom>
                <a:avLst/>
                <a:gdLst>
                  <a:gd name="T0" fmla="*/ 2147483646 w 24"/>
                  <a:gd name="T1" fmla="*/ 0 h 18"/>
                  <a:gd name="T2" fmla="*/ 0 w 24"/>
                  <a:gd name="T3" fmla="*/ 0 h 18"/>
                  <a:gd name="T4" fmla="*/ 0 w 24"/>
                  <a:gd name="T5" fmla="*/ 2147483646 h 18"/>
                  <a:gd name="T6" fmla="*/ 0 w 24"/>
                  <a:gd name="T7" fmla="*/ 2147483646 h 18"/>
                  <a:gd name="T8" fmla="*/ 2147483646 w 24"/>
                  <a:gd name="T9" fmla="*/ 2147483646 h 18"/>
                  <a:gd name="T10" fmla="*/ 2147483646 w 24"/>
                  <a:gd name="T11" fmla="*/ 2147483646 h 18"/>
                  <a:gd name="T12" fmla="*/ 2147483646 w 24"/>
                  <a:gd name="T13" fmla="*/ 2147483646 h 18"/>
                  <a:gd name="T14" fmla="*/ 2147483646 w 24"/>
                  <a:gd name="T15" fmla="*/ 0 h 18"/>
                  <a:gd name="T16" fmla="*/ 2147483646 w 24"/>
                  <a:gd name="T17" fmla="*/ 0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 h="18">
                    <a:moveTo>
                      <a:pt x="12" y="0"/>
                    </a:moveTo>
                    <a:lnTo>
                      <a:pt x="0" y="0"/>
                    </a:lnTo>
                    <a:lnTo>
                      <a:pt x="0" y="6"/>
                    </a:lnTo>
                    <a:lnTo>
                      <a:pt x="0" y="12"/>
                    </a:lnTo>
                    <a:lnTo>
                      <a:pt x="12" y="18"/>
                    </a:lnTo>
                    <a:lnTo>
                      <a:pt x="18" y="12"/>
                    </a:lnTo>
                    <a:lnTo>
                      <a:pt x="24" y="6"/>
                    </a:lnTo>
                    <a:lnTo>
                      <a:pt x="18" y="0"/>
                    </a:lnTo>
                    <a:lnTo>
                      <a:pt x="12"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520" name="Freeform 11950"/>
              <p:cNvSpPr>
                <a:spLocks/>
              </p:cNvSpPr>
              <p:nvPr/>
            </p:nvSpPr>
            <p:spPr bwMode="auto">
              <a:xfrm>
                <a:off x="3654425" y="5886450"/>
                <a:ext cx="20638" cy="19050"/>
              </a:xfrm>
              <a:custGeom>
                <a:avLst/>
                <a:gdLst>
                  <a:gd name="T0" fmla="*/ 2147483646 w 12"/>
                  <a:gd name="T1" fmla="*/ 0 h 12"/>
                  <a:gd name="T2" fmla="*/ 0 w 12"/>
                  <a:gd name="T3" fmla="*/ 2147483646 h 12"/>
                  <a:gd name="T4" fmla="*/ 2147483646 w 12"/>
                  <a:gd name="T5" fmla="*/ 2147483646 h 12"/>
                  <a:gd name="T6" fmla="*/ 2147483646 w 12"/>
                  <a:gd name="T7" fmla="*/ 2147483646 h 12"/>
                  <a:gd name="T8" fmla="*/ 2147483646 w 12"/>
                  <a:gd name="T9" fmla="*/ 0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2">
                    <a:moveTo>
                      <a:pt x="6" y="0"/>
                    </a:moveTo>
                    <a:lnTo>
                      <a:pt x="0" y="6"/>
                    </a:lnTo>
                    <a:lnTo>
                      <a:pt x="6" y="12"/>
                    </a:lnTo>
                    <a:lnTo>
                      <a:pt x="12" y="6"/>
                    </a:lnTo>
                    <a:lnTo>
                      <a:pt x="6" y="0"/>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521" name="Freeform 11951"/>
              <p:cNvSpPr>
                <a:spLocks/>
              </p:cNvSpPr>
              <p:nvPr/>
            </p:nvSpPr>
            <p:spPr bwMode="auto">
              <a:xfrm>
                <a:off x="3654425" y="5886450"/>
                <a:ext cx="20638" cy="19050"/>
              </a:xfrm>
              <a:custGeom>
                <a:avLst/>
                <a:gdLst>
                  <a:gd name="T0" fmla="*/ 2147483646 w 12"/>
                  <a:gd name="T1" fmla="*/ 0 h 12"/>
                  <a:gd name="T2" fmla="*/ 0 w 12"/>
                  <a:gd name="T3" fmla="*/ 2147483646 h 12"/>
                  <a:gd name="T4" fmla="*/ 2147483646 w 12"/>
                  <a:gd name="T5" fmla="*/ 2147483646 h 12"/>
                  <a:gd name="T6" fmla="*/ 2147483646 w 12"/>
                  <a:gd name="T7" fmla="*/ 2147483646 h 12"/>
                  <a:gd name="T8" fmla="*/ 2147483646 w 12"/>
                  <a:gd name="T9" fmla="*/ 0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2">
                    <a:moveTo>
                      <a:pt x="6" y="0"/>
                    </a:moveTo>
                    <a:lnTo>
                      <a:pt x="0" y="6"/>
                    </a:lnTo>
                    <a:lnTo>
                      <a:pt x="6" y="12"/>
                    </a:lnTo>
                    <a:lnTo>
                      <a:pt x="12" y="6"/>
                    </a:lnTo>
                    <a:lnTo>
                      <a:pt x="6"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522" name="Freeform 11952"/>
              <p:cNvSpPr>
                <a:spLocks/>
              </p:cNvSpPr>
              <p:nvPr/>
            </p:nvSpPr>
            <p:spPr bwMode="auto">
              <a:xfrm>
                <a:off x="3654425" y="5886450"/>
                <a:ext cx="20638" cy="19050"/>
              </a:xfrm>
              <a:custGeom>
                <a:avLst/>
                <a:gdLst>
                  <a:gd name="T0" fmla="*/ 2147483646 w 12"/>
                  <a:gd name="T1" fmla="*/ 0 h 12"/>
                  <a:gd name="T2" fmla="*/ 0 w 12"/>
                  <a:gd name="T3" fmla="*/ 2147483646 h 12"/>
                  <a:gd name="T4" fmla="*/ 2147483646 w 12"/>
                  <a:gd name="T5" fmla="*/ 2147483646 h 12"/>
                  <a:gd name="T6" fmla="*/ 2147483646 w 12"/>
                  <a:gd name="T7" fmla="*/ 2147483646 h 12"/>
                  <a:gd name="T8" fmla="*/ 2147483646 w 12"/>
                  <a:gd name="T9" fmla="*/ 0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2">
                    <a:moveTo>
                      <a:pt x="6" y="0"/>
                    </a:moveTo>
                    <a:lnTo>
                      <a:pt x="0" y="6"/>
                    </a:lnTo>
                    <a:lnTo>
                      <a:pt x="6" y="12"/>
                    </a:lnTo>
                    <a:lnTo>
                      <a:pt x="12" y="6"/>
                    </a:lnTo>
                    <a:lnTo>
                      <a:pt x="6"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523" name="Freeform 11953"/>
              <p:cNvSpPr>
                <a:spLocks/>
              </p:cNvSpPr>
              <p:nvPr/>
            </p:nvSpPr>
            <p:spPr bwMode="auto">
              <a:xfrm>
                <a:off x="3665538" y="5886450"/>
                <a:ext cx="9525" cy="9525"/>
              </a:xfrm>
              <a:custGeom>
                <a:avLst/>
                <a:gdLst>
                  <a:gd name="T0" fmla="*/ 0 w 6"/>
                  <a:gd name="T1" fmla="*/ 0 h 6"/>
                  <a:gd name="T2" fmla="*/ 0 w 6"/>
                  <a:gd name="T3" fmla="*/ 0 h 6"/>
                  <a:gd name="T4" fmla="*/ 0 w 6"/>
                  <a:gd name="T5" fmla="*/ 2147483646 h 6"/>
                  <a:gd name="T6" fmla="*/ 2147483646 w 6"/>
                  <a:gd name="T7" fmla="*/ 0 h 6"/>
                  <a:gd name="T8" fmla="*/ 0 w 6"/>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0" y="0"/>
                    </a:moveTo>
                    <a:lnTo>
                      <a:pt x="0" y="0"/>
                    </a:lnTo>
                    <a:lnTo>
                      <a:pt x="0" y="6"/>
                    </a:lnTo>
                    <a:lnTo>
                      <a:pt x="6" y="0"/>
                    </a:lnTo>
                    <a:lnTo>
                      <a:pt x="0" y="0"/>
                    </a:lnTo>
                    <a:close/>
                  </a:path>
                </a:pathLst>
              </a:custGeom>
              <a:solidFill>
                <a:srgbClr val="00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524" name="Freeform 11954"/>
              <p:cNvSpPr>
                <a:spLocks/>
              </p:cNvSpPr>
              <p:nvPr/>
            </p:nvSpPr>
            <p:spPr bwMode="auto">
              <a:xfrm>
                <a:off x="3665538" y="5886450"/>
                <a:ext cx="9525" cy="9525"/>
              </a:xfrm>
              <a:custGeom>
                <a:avLst/>
                <a:gdLst>
                  <a:gd name="T0" fmla="*/ 0 w 6"/>
                  <a:gd name="T1" fmla="*/ 0 h 6"/>
                  <a:gd name="T2" fmla="*/ 0 w 6"/>
                  <a:gd name="T3" fmla="*/ 0 h 6"/>
                  <a:gd name="T4" fmla="*/ 0 w 6"/>
                  <a:gd name="T5" fmla="*/ 2147483646 h 6"/>
                  <a:gd name="T6" fmla="*/ 2147483646 w 6"/>
                  <a:gd name="T7" fmla="*/ 0 h 6"/>
                  <a:gd name="T8" fmla="*/ 0 w 6"/>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0" y="0"/>
                    </a:moveTo>
                    <a:lnTo>
                      <a:pt x="0" y="0"/>
                    </a:lnTo>
                    <a:lnTo>
                      <a:pt x="0" y="6"/>
                    </a:lnTo>
                    <a:lnTo>
                      <a:pt x="6" y="0"/>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525" name="Freeform 11955"/>
              <p:cNvSpPr>
                <a:spLocks/>
              </p:cNvSpPr>
              <p:nvPr/>
            </p:nvSpPr>
            <p:spPr bwMode="auto">
              <a:xfrm>
                <a:off x="3665538" y="5886450"/>
                <a:ext cx="9525" cy="9525"/>
              </a:xfrm>
              <a:custGeom>
                <a:avLst/>
                <a:gdLst>
                  <a:gd name="T0" fmla="*/ 0 w 6"/>
                  <a:gd name="T1" fmla="*/ 0 h 6"/>
                  <a:gd name="T2" fmla="*/ 0 w 6"/>
                  <a:gd name="T3" fmla="*/ 0 h 6"/>
                  <a:gd name="T4" fmla="*/ 0 w 6"/>
                  <a:gd name="T5" fmla="*/ 2147483646 h 6"/>
                  <a:gd name="T6" fmla="*/ 2147483646 w 6"/>
                  <a:gd name="T7" fmla="*/ 0 h 6"/>
                  <a:gd name="T8" fmla="*/ 0 w 6"/>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0" y="0"/>
                    </a:moveTo>
                    <a:lnTo>
                      <a:pt x="0" y="0"/>
                    </a:lnTo>
                    <a:lnTo>
                      <a:pt x="0" y="6"/>
                    </a:lnTo>
                    <a:lnTo>
                      <a:pt x="6" y="0"/>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526" name="Freeform 11956"/>
              <p:cNvSpPr>
                <a:spLocks/>
              </p:cNvSpPr>
              <p:nvPr/>
            </p:nvSpPr>
            <p:spPr bwMode="auto">
              <a:xfrm>
                <a:off x="3644900" y="5878513"/>
                <a:ext cx="41275" cy="26987"/>
              </a:xfrm>
              <a:custGeom>
                <a:avLst/>
                <a:gdLst>
                  <a:gd name="T0" fmla="*/ 2147483646 w 24"/>
                  <a:gd name="T1" fmla="*/ 0 h 18"/>
                  <a:gd name="T2" fmla="*/ 0 w 24"/>
                  <a:gd name="T3" fmla="*/ 0 h 18"/>
                  <a:gd name="T4" fmla="*/ 0 w 24"/>
                  <a:gd name="T5" fmla="*/ 2147483646 h 18"/>
                  <a:gd name="T6" fmla="*/ 0 w 24"/>
                  <a:gd name="T7" fmla="*/ 2147483646 h 18"/>
                  <a:gd name="T8" fmla="*/ 2147483646 w 24"/>
                  <a:gd name="T9" fmla="*/ 2147483646 h 18"/>
                  <a:gd name="T10" fmla="*/ 2147483646 w 24"/>
                  <a:gd name="T11" fmla="*/ 2147483646 h 18"/>
                  <a:gd name="T12" fmla="*/ 2147483646 w 24"/>
                  <a:gd name="T13" fmla="*/ 2147483646 h 18"/>
                  <a:gd name="T14" fmla="*/ 2147483646 w 24"/>
                  <a:gd name="T15" fmla="*/ 0 h 18"/>
                  <a:gd name="T16" fmla="*/ 2147483646 w 24"/>
                  <a:gd name="T17" fmla="*/ 0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 h="18">
                    <a:moveTo>
                      <a:pt x="12" y="0"/>
                    </a:moveTo>
                    <a:lnTo>
                      <a:pt x="0" y="0"/>
                    </a:lnTo>
                    <a:lnTo>
                      <a:pt x="0" y="6"/>
                    </a:lnTo>
                    <a:lnTo>
                      <a:pt x="0" y="12"/>
                    </a:lnTo>
                    <a:lnTo>
                      <a:pt x="12" y="18"/>
                    </a:lnTo>
                    <a:lnTo>
                      <a:pt x="18" y="12"/>
                    </a:lnTo>
                    <a:lnTo>
                      <a:pt x="24" y="6"/>
                    </a:lnTo>
                    <a:lnTo>
                      <a:pt x="18" y="0"/>
                    </a:lnTo>
                    <a:lnTo>
                      <a:pt x="12" y="0"/>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527" name="Freeform 11957"/>
              <p:cNvSpPr>
                <a:spLocks/>
              </p:cNvSpPr>
              <p:nvPr/>
            </p:nvSpPr>
            <p:spPr bwMode="auto">
              <a:xfrm>
                <a:off x="3644900" y="5878513"/>
                <a:ext cx="41275" cy="26987"/>
              </a:xfrm>
              <a:custGeom>
                <a:avLst/>
                <a:gdLst>
                  <a:gd name="T0" fmla="*/ 2147483646 w 24"/>
                  <a:gd name="T1" fmla="*/ 0 h 18"/>
                  <a:gd name="T2" fmla="*/ 0 w 24"/>
                  <a:gd name="T3" fmla="*/ 0 h 18"/>
                  <a:gd name="T4" fmla="*/ 0 w 24"/>
                  <a:gd name="T5" fmla="*/ 2147483646 h 18"/>
                  <a:gd name="T6" fmla="*/ 0 w 24"/>
                  <a:gd name="T7" fmla="*/ 2147483646 h 18"/>
                  <a:gd name="T8" fmla="*/ 2147483646 w 24"/>
                  <a:gd name="T9" fmla="*/ 2147483646 h 18"/>
                  <a:gd name="T10" fmla="*/ 2147483646 w 24"/>
                  <a:gd name="T11" fmla="*/ 2147483646 h 18"/>
                  <a:gd name="T12" fmla="*/ 2147483646 w 24"/>
                  <a:gd name="T13" fmla="*/ 2147483646 h 18"/>
                  <a:gd name="T14" fmla="*/ 2147483646 w 24"/>
                  <a:gd name="T15" fmla="*/ 0 h 18"/>
                  <a:gd name="T16" fmla="*/ 2147483646 w 24"/>
                  <a:gd name="T17" fmla="*/ 0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 h="18">
                    <a:moveTo>
                      <a:pt x="12" y="0"/>
                    </a:moveTo>
                    <a:lnTo>
                      <a:pt x="0" y="0"/>
                    </a:lnTo>
                    <a:lnTo>
                      <a:pt x="0" y="6"/>
                    </a:lnTo>
                    <a:lnTo>
                      <a:pt x="0" y="12"/>
                    </a:lnTo>
                    <a:lnTo>
                      <a:pt x="12" y="18"/>
                    </a:lnTo>
                    <a:lnTo>
                      <a:pt x="18" y="12"/>
                    </a:lnTo>
                    <a:lnTo>
                      <a:pt x="24" y="6"/>
                    </a:lnTo>
                    <a:lnTo>
                      <a:pt x="18" y="0"/>
                    </a:lnTo>
                    <a:lnTo>
                      <a:pt x="12"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528" name="Freeform 11958"/>
              <p:cNvSpPr>
                <a:spLocks/>
              </p:cNvSpPr>
              <p:nvPr/>
            </p:nvSpPr>
            <p:spPr bwMode="auto">
              <a:xfrm>
                <a:off x="3644900" y="5878513"/>
                <a:ext cx="41275" cy="26987"/>
              </a:xfrm>
              <a:custGeom>
                <a:avLst/>
                <a:gdLst>
                  <a:gd name="T0" fmla="*/ 2147483646 w 24"/>
                  <a:gd name="T1" fmla="*/ 0 h 18"/>
                  <a:gd name="T2" fmla="*/ 0 w 24"/>
                  <a:gd name="T3" fmla="*/ 0 h 18"/>
                  <a:gd name="T4" fmla="*/ 0 w 24"/>
                  <a:gd name="T5" fmla="*/ 2147483646 h 18"/>
                  <a:gd name="T6" fmla="*/ 0 w 24"/>
                  <a:gd name="T7" fmla="*/ 2147483646 h 18"/>
                  <a:gd name="T8" fmla="*/ 2147483646 w 24"/>
                  <a:gd name="T9" fmla="*/ 2147483646 h 18"/>
                  <a:gd name="T10" fmla="*/ 2147483646 w 24"/>
                  <a:gd name="T11" fmla="*/ 2147483646 h 18"/>
                  <a:gd name="T12" fmla="*/ 2147483646 w 24"/>
                  <a:gd name="T13" fmla="*/ 2147483646 h 18"/>
                  <a:gd name="T14" fmla="*/ 2147483646 w 24"/>
                  <a:gd name="T15" fmla="*/ 0 h 18"/>
                  <a:gd name="T16" fmla="*/ 2147483646 w 24"/>
                  <a:gd name="T17" fmla="*/ 0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 h="18">
                    <a:moveTo>
                      <a:pt x="12" y="0"/>
                    </a:moveTo>
                    <a:lnTo>
                      <a:pt x="0" y="0"/>
                    </a:lnTo>
                    <a:lnTo>
                      <a:pt x="0" y="6"/>
                    </a:lnTo>
                    <a:lnTo>
                      <a:pt x="0" y="12"/>
                    </a:lnTo>
                    <a:lnTo>
                      <a:pt x="12" y="18"/>
                    </a:lnTo>
                    <a:lnTo>
                      <a:pt x="18" y="12"/>
                    </a:lnTo>
                    <a:lnTo>
                      <a:pt x="24" y="6"/>
                    </a:lnTo>
                    <a:lnTo>
                      <a:pt x="18" y="0"/>
                    </a:lnTo>
                    <a:lnTo>
                      <a:pt x="12"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529" name="Freeform 11959"/>
              <p:cNvSpPr>
                <a:spLocks/>
              </p:cNvSpPr>
              <p:nvPr/>
            </p:nvSpPr>
            <p:spPr bwMode="auto">
              <a:xfrm>
                <a:off x="3654425" y="5886450"/>
                <a:ext cx="20638" cy="19050"/>
              </a:xfrm>
              <a:custGeom>
                <a:avLst/>
                <a:gdLst>
                  <a:gd name="T0" fmla="*/ 2147483646 w 12"/>
                  <a:gd name="T1" fmla="*/ 0 h 12"/>
                  <a:gd name="T2" fmla="*/ 0 w 12"/>
                  <a:gd name="T3" fmla="*/ 2147483646 h 12"/>
                  <a:gd name="T4" fmla="*/ 2147483646 w 12"/>
                  <a:gd name="T5" fmla="*/ 2147483646 h 12"/>
                  <a:gd name="T6" fmla="*/ 2147483646 w 12"/>
                  <a:gd name="T7" fmla="*/ 2147483646 h 12"/>
                  <a:gd name="T8" fmla="*/ 2147483646 w 12"/>
                  <a:gd name="T9" fmla="*/ 0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2">
                    <a:moveTo>
                      <a:pt x="6" y="0"/>
                    </a:moveTo>
                    <a:lnTo>
                      <a:pt x="0" y="6"/>
                    </a:lnTo>
                    <a:lnTo>
                      <a:pt x="6" y="12"/>
                    </a:lnTo>
                    <a:lnTo>
                      <a:pt x="12" y="6"/>
                    </a:lnTo>
                    <a:lnTo>
                      <a:pt x="6" y="0"/>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530" name="Freeform 11960"/>
              <p:cNvSpPr>
                <a:spLocks/>
              </p:cNvSpPr>
              <p:nvPr/>
            </p:nvSpPr>
            <p:spPr bwMode="auto">
              <a:xfrm>
                <a:off x="3654425" y="5886450"/>
                <a:ext cx="20638" cy="19050"/>
              </a:xfrm>
              <a:custGeom>
                <a:avLst/>
                <a:gdLst>
                  <a:gd name="T0" fmla="*/ 2147483646 w 12"/>
                  <a:gd name="T1" fmla="*/ 0 h 12"/>
                  <a:gd name="T2" fmla="*/ 0 w 12"/>
                  <a:gd name="T3" fmla="*/ 2147483646 h 12"/>
                  <a:gd name="T4" fmla="*/ 2147483646 w 12"/>
                  <a:gd name="T5" fmla="*/ 2147483646 h 12"/>
                  <a:gd name="T6" fmla="*/ 2147483646 w 12"/>
                  <a:gd name="T7" fmla="*/ 2147483646 h 12"/>
                  <a:gd name="T8" fmla="*/ 2147483646 w 12"/>
                  <a:gd name="T9" fmla="*/ 0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2">
                    <a:moveTo>
                      <a:pt x="6" y="0"/>
                    </a:moveTo>
                    <a:lnTo>
                      <a:pt x="0" y="6"/>
                    </a:lnTo>
                    <a:lnTo>
                      <a:pt x="6" y="12"/>
                    </a:lnTo>
                    <a:lnTo>
                      <a:pt x="12" y="6"/>
                    </a:lnTo>
                    <a:lnTo>
                      <a:pt x="6"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531" name="Freeform 11961"/>
              <p:cNvSpPr>
                <a:spLocks/>
              </p:cNvSpPr>
              <p:nvPr/>
            </p:nvSpPr>
            <p:spPr bwMode="auto">
              <a:xfrm>
                <a:off x="3654425" y="5886450"/>
                <a:ext cx="20638" cy="19050"/>
              </a:xfrm>
              <a:custGeom>
                <a:avLst/>
                <a:gdLst>
                  <a:gd name="T0" fmla="*/ 2147483646 w 12"/>
                  <a:gd name="T1" fmla="*/ 0 h 12"/>
                  <a:gd name="T2" fmla="*/ 0 w 12"/>
                  <a:gd name="T3" fmla="*/ 2147483646 h 12"/>
                  <a:gd name="T4" fmla="*/ 2147483646 w 12"/>
                  <a:gd name="T5" fmla="*/ 2147483646 h 12"/>
                  <a:gd name="T6" fmla="*/ 2147483646 w 12"/>
                  <a:gd name="T7" fmla="*/ 2147483646 h 12"/>
                  <a:gd name="T8" fmla="*/ 2147483646 w 12"/>
                  <a:gd name="T9" fmla="*/ 0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2">
                    <a:moveTo>
                      <a:pt x="6" y="0"/>
                    </a:moveTo>
                    <a:lnTo>
                      <a:pt x="0" y="6"/>
                    </a:lnTo>
                    <a:lnTo>
                      <a:pt x="6" y="12"/>
                    </a:lnTo>
                    <a:lnTo>
                      <a:pt x="12" y="6"/>
                    </a:lnTo>
                    <a:lnTo>
                      <a:pt x="6"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532" name="Freeform 11962"/>
              <p:cNvSpPr>
                <a:spLocks/>
              </p:cNvSpPr>
              <p:nvPr/>
            </p:nvSpPr>
            <p:spPr bwMode="auto">
              <a:xfrm>
                <a:off x="3665538" y="5886450"/>
                <a:ext cx="9525" cy="9525"/>
              </a:xfrm>
              <a:custGeom>
                <a:avLst/>
                <a:gdLst>
                  <a:gd name="T0" fmla="*/ 0 w 6"/>
                  <a:gd name="T1" fmla="*/ 0 h 6"/>
                  <a:gd name="T2" fmla="*/ 0 w 6"/>
                  <a:gd name="T3" fmla="*/ 0 h 6"/>
                  <a:gd name="T4" fmla="*/ 0 w 6"/>
                  <a:gd name="T5" fmla="*/ 2147483646 h 6"/>
                  <a:gd name="T6" fmla="*/ 2147483646 w 6"/>
                  <a:gd name="T7" fmla="*/ 0 h 6"/>
                  <a:gd name="T8" fmla="*/ 0 w 6"/>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0" y="0"/>
                    </a:moveTo>
                    <a:lnTo>
                      <a:pt x="0" y="0"/>
                    </a:lnTo>
                    <a:lnTo>
                      <a:pt x="0" y="6"/>
                    </a:lnTo>
                    <a:lnTo>
                      <a:pt x="6" y="0"/>
                    </a:lnTo>
                    <a:lnTo>
                      <a:pt x="0" y="0"/>
                    </a:lnTo>
                    <a:close/>
                  </a:path>
                </a:pathLst>
              </a:custGeom>
              <a:solidFill>
                <a:srgbClr val="00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533" name="Freeform 11963"/>
              <p:cNvSpPr>
                <a:spLocks/>
              </p:cNvSpPr>
              <p:nvPr/>
            </p:nvSpPr>
            <p:spPr bwMode="auto">
              <a:xfrm>
                <a:off x="3665538" y="5886450"/>
                <a:ext cx="9525" cy="9525"/>
              </a:xfrm>
              <a:custGeom>
                <a:avLst/>
                <a:gdLst>
                  <a:gd name="T0" fmla="*/ 0 w 6"/>
                  <a:gd name="T1" fmla="*/ 0 h 6"/>
                  <a:gd name="T2" fmla="*/ 0 w 6"/>
                  <a:gd name="T3" fmla="*/ 0 h 6"/>
                  <a:gd name="T4" fmla="*/ 0 w 6"/>
                  <a:gd name="T5" fmla="*/ 2147483646 h 6"/>
                  <a:gd name="T6" fmla="*/ 2147483646 w 6"/>
                  <a:gd name="T7" fmla="*/ 0 h 6"/>
                  <a:gd name="T8" fmla="*/ 0 w 6"/>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0" y="0"/>
                    </a:moveTo>
                    <a:lnTo>
                      <a:pt x="0" y="0"/>
                    </a:lnTo>
                    <a:lnTo>
                      <a:pt x="0" y="6"/>
                    </a:lnTo>
                    <a:lnTo>
                      <a:pt x="6" y="0"/>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534" name="Freeform 11964"/>
              <p:cNvSpPr>
                <a:spLocks/>
              </p:cNvSpPr>
              <p:nvPr/>
            </p:nvSpPr>
            <p:spPr bwMode="auto">
              <a:xfrm>
                <a:off x="3665538" y="5886450"/>
                <a:ext cx="9525" cy="9525"/>
              </a:xfrm>
              <a:custGeom>
                <a:avLst/>
                <a:gdLst>
                  <a:gd name="T0" fmla="*/ 0 w 6"/>
                  <a:gd name="T1" fmla="*/ 0 h 6"/>
                  <a:gd name="T2" fmla="*/ 0 w 6"/>
                  <a:gd name="T3" fmla="*/ 0 h 6"/>
                  <a:gd name="T4" fmla="*/ 0 w 6"/>
                  <a:gd name="T5" fmla="*/ 2147483646 h 6"/>
                  <a:gd name="T6" fmla="*/ 2147483646 w 6"/>
                  <a:gd name="T7" fmla="*/ 0 h 6"/>
                  <a:gd name="T8" fmla="*/ 0 w 6"/>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0" y="0"/>
                    </a:moveTo>
                    <a:lnTo>
                      <a:pt x="0" y="0"/>
                    </a:lnTo>
                    <a:lnTo>
                      <a:pt x="0" y="6"/>
                    </a:lnTo>
                    <a:lnTo>
                      <a:pt x="6" y="0"/>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535" name="Freeform 11965"/>
              <p:cNvSpPr>
                <a:spLocks/>
              </p:cNvSpPr>
              <p:nvPr/>
            </p:nvSpPr>
            <p:spPr bwMode="auto">
              <a:xfrm>
                <a:off x="3409950" y="5878513"/>
                <a:ext cx="30163" cy="26987"/>
              </a:xfrm>
              <a:custGeom>
                <a:avLst/>
                <a:gdLst>
                  <a:gd name="T0" fmla="*/ 2147483646 w 18"/>
                  <a:gd name="T1" fmla="*/ 0 h 18"/>
                  <a:gd name="T2" fmla="*/ 0 w 18"/>
                  <a:gd name="T3" fmla="*/ 0 h 18"/>
                  <a:gd name="T4" fmla="*/ 0 w 18"/>
                  <a:gd name="T5" fmla="*/ 2147483646 h 18"/>
                  <a:gd name="T6" fmla="*/ 0 w 18"/>
                  <a:gd name="T7" fmla="*/ 2147483646 h 18"/>
                  <a:gd name="T8" fmla="*/ 2147483646 w 18"/>
                  <a:gd name="T9" fmla="*/ 2147483646 h 18"/>
                  <a:gd name="T10" fmla="*/ 2147483646 w 18"/>
                  <a:gd name="T11" fmla="*/ 2147483646 h 18"/>
                  <a:gd name="T12" fmla="*/ 2147483646 w 18"/>
                  <a:gd name="T13" fmla="*/ 0 h 18"/>
                  <a:gd name="T14" fmla="*/ 2147483646 w 18"/>
                  <a:gd name="T15" fmla="*/ 0 h 1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18">
                    <a:moveTo>
                      <a:pt x="6" y="0"/>
                    </a:moveTo>
                    <a:lnTo>
                      <a:pt x="0" y="0"/>
                    </a:lnTo>
                    <a:lnTo>
                      <a:pt x="0" y="6"/>
                    </a:lnTo>
                    <a:lnTo>
                      <a:pt x="0" y="12"/>
                    </a:lnTo>
                    <a:lnTo>
                      <a:pt x="6" y="18"/>
                    </a:lnTo>
                    <a:lnTo>
                      <a:pt x="18" y="6"/>
                    </a:lnTo>
                    <a:lnTo>
                      <a:pt x="12" y="0"/>
                    </a:lnTo>
                    <a:lnTo>
                      <a:pt x="6" y="0"/>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536" name="Freeform 11966"/>
              <p:cNvSpPr>
                <a:spLocks/>
              </p:cNvSpPr>
              <p:nvPr/>
            </p:nvSpPr>
            <p:spPr bwMode="auto">
              <a:xfrm>
                <a:off x="3409950" y="5878513"/>
                <a:ext cx="30163" cy="26987"/>
              </a:xfrm>
              <a:custGeom>
                <a:avLst/>
                <a:gdLst>
                  <a:gd name="T0" fmla="*/ 2147483646 w 18"/>
                  <a:gd name="T1" fmla="*/ 0 h 18"/>
                  <a:gd name="T2" fmla="*/ 0 w 18"/>
                  <a:gd name="T3" fmla="*/ 0 h 18"/>
                  <a:gd name="T4" fmla="*/ 0 w 18"/>
                  <a:gd name="T5" fmla="*/ 2147483646 h 18"/>
                  <a:gd name="T6" fmla="*/ 0 w 18"/>
                  <a:gd name="T7" fmla="*/ 2147483646 h 18"/>
                  <a:gd name="T8" fmla="*/ 2147483646 w 18"/>
                  <a:gd name="T9" fmla="*/ 2147483646 h 18"/>
                  <a:gd name="T10" fmla="*/ 2147483646 w 18"/>
                  <a:gd name="T11" fmla="*/ 2147483646 h 18"/>
                  <a:gd name="T12" fmla="*/ 2147483646 w 18"/>
                  <a:gd name="T13" fmla="*/ 0 h 18"/>
                  <a:gd name="T14" fmla="*/ 2147483646 w 18"/>
                  <a:gd name="T15" fmla="*/ 0 h 1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18">
                    <a:moveTo>
                      <a:pt x="6" y="0"/>
                    </a:moveTo>
                    <a:lnTo>
                      <a:pt x="0" y="0"/>
                    </a:lnTo>
                    <a:lnTo>
                      <a:pt x="0" y="6"/>
                    </a:lnTo>
                    <a:lnTo>
                      <a:pt x="0" y="12"/>
                    </a:lnTo>
                    <a:lnTo>
                      <a:pt x="6" y="18"/>
                    </a:lnTo>
                    <a:lnTo>
                      <a:pt x="18" y="6"/>
                    </a:lnTo>
                    <a:lnTo>
                      <a:pt x="12" y="0"/>
                    </a:lnTo>
                    <a:lnTo>
                      <a:pt x="6"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537" name="Freeform 11967"/>
              <p:cNvSpPr>
                <a:spLocks/>
              </p:cNvSpPr>
              <p:nvPr/>
            </p:nvSpPr>
            <p:spPr bwMode="auto">
              <a:xfrm>
                <a:off x="3409950" y="5878513"/>
                <a:ext cx="30163" cy="26987"/>
              </a:xfrm>
              <a:custGeom>
                <a:avLst/>
                <a:gdLst>
                  <a:gd name="T0" fmla="*/ 2147483646 w 18"/>
                  <a:gd name="T1" fmla="*/ 0 h 18"/>
                  <a:gd name="T2" fmla="*/ 0 w 18"/>
                  <a:gd name="T3" fmla="*/ 0 h 18"/>
                  <a:gd name="T4" fmla="*/ 0 w 18"/>
                  <a:gd name="T5" fmla="*/ 2147483646 h 18"/>
                  <a:gd name="T6" fmla="*/ 0 w 18"/>
                  <a:gd name="T7" fmla="*/ 2147483646 h 18"/>
                  <a:gd name="T8" fmla="*/ 2147483646 w 18"/>
                  <a:gd name="T9" fmla="*/ 2147483646 h 18"/>
                  <a:gd name="T10" fmla="*/ 2147483646 w 18"/>
                  <a:gd name="T11" fmla="*/ 2147483646 h 18"/>
                  <a:gd name="T12" fmla="*/ 2147483646 w 18"/>
                  <a:gd name="T13" fmla="*/ 0 h 18"/>
                  <a:gd name="T14" fmla="*/ 2147483646 w 18"/>
                  <a:gd name="T15" fmla="*/ 0 h 1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18">
                    <a:moveTo>
                      <a:pt x="6" y="0"/>
                    </a:moveTo>
                    <a:lnTo>
                      <a:pt x="0" y="0"/>
                    </a:lnTo>
                    <a:lnTo>
                      <a:pt x="0" y="6"/>
                    </a:lnTo>
                    <a:lnTo>
                      <a:pt x="0" y="12"/>
                    </a:lnTo>
                    <a:lnTo>
                      <a:pt x="6" y="18"/>
                    </a:lnTo>
                    <a:lnTo>
                      <a:pt x="18" y="6"/>
                    </a:lnTo>
                    <a:lnTo>
                      <a:pt x="12" y="0"/>
                    </a:lnTo>
                    <a:lnTo>
                      <a:pt x="6"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538" name="Freeform 11968"/>
              <p:cNvSpPr>
                <a:spLocks/>
              </p:cNvSpPr>
              <p:nvPr/>
            </p:nvSpPr>
            <p:spPr bwMode="auto">
              <a:xfrm>
                <a:off x="3419475" y="5886450"/>
                <a:ext cx="9525" cy="19050"/>
              </a:xfrm>
              <a:custGeom>
                <a:avLst/>
                <a:gdLst>
                  <a:gd name="T0" fmla="*/ 0 w 6"/>
                  <a:gd name="T1" fmla="*/ 0 h 12"/>
                  <a:gd name="T2" fmla="*/ 0 w 6"/>
                  <a:gd name="T3" fmla="*/ 2147483646 h 12"/>
                  <a:gd name="T4" fmla="*/ 0 w 6"/>
                  <a:gd name="T5" fmla="*/ 2147483646 h 12"/>
                  <a:gd name="T6" fmla="*/ 2147483646 w 6"/>
                  <a:gd name="T7" fmla="*/ 2147483646 h 12"/>
                  <a:gd name="T8" fmla="*/ 0 w 6"/>
                  <a:gd name="T9" fmla="*/ 0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12">
                    <a:moveTo>
                      <a:pt x="0" y="0"/>
                    </a:moveTo>
                    <a:lnTo>
                      <a:pt x="0" y="6"/>
                    </a:lnTo>
                    <a:lnTo>
                      <a:pt x="0" y="12"/>
                    </a:lnTo>
                    <a:lnTo>
                      <a:pt x="6" y="6"/>
                    </a:lnTo>
                    <a:lnTo>
                      <a:pt x="0" y="0"/>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539" name="Freeform 11969"/>
              <p:cNvSpPr>
                <a:spLocks/>
              </p:cNvSpPr>
              <p:nvPr/>
            </p:nvSpPr>
            <p:spPr bwMode="auto">
              <a:xfrm>
                <a:off x="3419475" y="5886450"/>
                <a:ext cx="9525" cy="19050"/>
              </a:xfrm>
              <a:custGeom>
                <a:avLst/>
                <a:gdLst>
                  <a:gd name="T0" fmla="*/ 0 w 6"/>
                  <a:gd name="T1" fmla="*/ 0 h 12"/>
                  <a:gd name="T2" fmla="*/ 0 w 6"/>
                  <a:gd name="T3" fmla="*/ 2147483646 h 12"/>
                  <a:gd name="T4" fmla="*/ 0 w 6"/>
                  <a:gd name="T5" fmla="*/ 2147483646 h 12"/>
                  <a:gd name="T6" fmla="*/ 2147483646 w 6"/>
                  <a:gd name="T7" fmla="*/ 2147483646 h 12"/>
                  <a:gd name="T8" fmla="*/ 0 w 6"/>
                  <a:gd name="T9" fmla="*/ 0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12">
                    <a:moveTo>
                      <a:pt x="0" y="0"/>
                    </a:moveTo>
                    <a:lnTo>
                      <a:pt x="0" y="6"/>
                    </a:lnTo>
                    <a:lnTo>
                      <a:pt x="0" y="12"/>
                    </a:lnTo>
                    <a:lnTo>
                      <a:pt x="6" y="6"/>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540" name="Freeform 11970"/>
              <p:cNvSpPr>
                <a:spLocks/>
              </p:cNvSpPr>
              <p:nvPr/>
            </p:nvSpPr>
            <p:spPr bwMode="auto">
              <a:xfrm>
                <a:off x="3419475" y="5886450"/>
                <a:ext cx="9525" cy="19050"/>
              </a:xfrm>
              <a:custGeom>
                <a:avLst/>
                <a:gdLst>
                  <a:gd name="T0" fmla="*/ 0 w 6"/>
                  <a:gd name="T1" fmla="*/ 0 h 12"/>
                  <a:gd name="T2" fmla="*/ 0 w 6"/>
                  <a:gd name="T3" fmla="*/ 2147483646 h 12"/>
                  <a:gd name="T4" fmla="*/ 0 w 6"/>
                  <a:gd name="T5" fmla="*/ 2147483646 h 12"/>
                  <a:gd name="T6" fmla="*/ 2147483646 w 6"/>
                  <a:gd name="T7" fmla="*/ 2147483646 h 12"/>
                  <a:gd name="T8" fmla="*/ 0 w 6"/>
                  <a:gd name="T9" fmla="*/ 0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12">
                    <a:moveTo>
                      <a:pt x="0" y="0"/>
                    </a:moveTo>
                    <a:lnTo>
                      <a:pt x="0" y="6"/>
                    </a:lnTo>
                    <a:lnTo>
                      <a:pt x="0" y="12"/>
                    </a:lnTo>
                    <a:lnTo>
                      <a:pt x="6" y="6"/>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541" name="Freeform 11971"/>
              <p:cNvSpPr>
                <a:spLocks/>
              </p:cNvSpPr>
              <p:nvPr/>
            </p:nvSpPr>
            <p:spPr bwMode="auto">
              <a:xfrm>
                <a:off x="3409950" y="5878513"/>
                <a:ext cx="30163" cy="26987"/>
              </a:xfrm>
              <a:custGeom>
                <a:avLst/>
                <a:gdLst>
                  <a:gd name="T0" fmla="*/ 2147483646 w 18"/>
                  <a:gd name="T1" fmla="*/ 0 h 18"/>
                  <a:gd name="T2" fmla="*/ 0 w 18"/>
                  <a:gd name="T3" fmla="*/ 0 h 18"/>
                  <a:gd name="T4" fmla="*/ 0 w 18"/>
                  <a:gd name="T5" fmla="*/ 2147483646 h 18"/>
                  <a:gd name="T6" fmla="*/ 0 w 18"/>
                  <a:gd name="T7" fmla="*/ 2147483646 h 18"/>
                  <a:gd name="T8" fmla="*/ 2147483646 w 18"/>
                  <a:gd name="T9" fmla="*/ 2147483646 h 18"/>
                  <a:gd name="T10" fmla="*/ 2147483646 w 18"/>
                  <a:gd name="T11" fmla="*/ 2147483646 h 18"/>
                  <a:gd name="T12" fmla="*/ 2147483646 w 18"/>
                  <a:gd name="T13" fmla="*/ 0 h 18"/>
                  <a:gd name="T14" fmla="*/ 2147483646 w 18"/>
                  <a:gd name="T15" fmla="*/ 0 h 1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18">
                    <a:moveTo>
                      <a:pt x="6" y="0"/>
                    </a:moveTo>
                    <a:lnTo>
                      <a:pt x="0" y="0"/>
                    </a:lnTo>
                    <a:lnTo>
                      <a:pt x="0" y="6"/>
                    </a:lnTo>
                    <a:lnTo>
                      <a:pt x="0" y="12"/>
                    </a:lnTo>
                    <a:lnTo>
                      <a:pt x="6" y="18"/>
                    </a:lnTo>
                    <a:lnTo>
                      <a:pt x="18" y="6"/>
                    </a:lnTo>
                    <a:lnTo>
                      <a:pt x="12" y="0"/>
                    </a:lnTo>
                    <a:lnTo>
                      <a:pt x="6" y="0"/>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542" name="Freeform 11972"/>
              <p:cNvSpPr>
                <a:spLocks/>
              </p:cNvSpPr>
              <p:nvPr/>
            </p:nvSpPr>
            <p:spPr bwMode="auto">
              <a:xfrm>
                <a:off x="3409950" y="5878513"/>
                <a:ext cx="30163" cy="26987"/>
              </a:xfrm>
              <a:custGeom>
                <a:avLst/>
                <a:gdLst>
                  <a:gd name="T0" fmla="*/ 2147483646 w 18"/>
                  <a:gd name="T1" fmla="*/ 0 h 18"/>
                  <a:gd name="T2" fmla="*/ 0 w 18"/>
                  <a:gd name="T3" fmla="*/ 0 h 18"/>
                  <a:gd name="T4" fmla="*/ 0 w 18"/>
                  <a:gd name="T5" fmla="*/ 2147483646 h 18"/>
                  <a:gd name="T6" fmla="*/ 0 w 18"/>
                  <a:gd name="T7" fmla="*/ 2147483646 h 18"/>
                  <a:gd name="T8" fmla="*/ 2147483646 w 18"/>
                  <a:gd name="T9" fmla="*/ 2147483646 h 18"/>
                  <a:gd name="T10" fmla="*/ 2147483646 w 18"/>
                  <a:gd name="T11" fmla="*/ 2147483646 h 18"/>
                  <a:gd name="T12" fmla="*/ 2147483646 w 18"/>
                  <a:gd name="T13" fmla="*/ 0 h 18"/>
                  <a:gd name="T14" fmla="*/ 2147483646 w 18"/>
                  <a:gd name="T15" fmla="*/ 0 h 1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18">
                    <a:moveTo>
                      <a:pt x="6" y="0"/>
                    </a:moveTo>
                    <a:lnTo>
                      <a:pt x="0" y="0"/>
                    </a:lnTo>
                    <a:lnTo>
                      <a:pt x="0" y="6"/>
                    </a:lnTo>
                    <a:lnTo>
                      <a:pt x="0" y="12"/>
                    </a:lnTo>
                    <a:lnTo>
                      <a:pt x="6" y="18"/>
                    </a:lnTo>
                    <a:lnTo>
                      <a:pt x="18" y="6"/>
                    </a:lnTo>
                    <a:lnTo>
                      <a:pt x="12" y="0"/>
                    </a:lnTo>
                    <a:lnTo>
                      <a:pt x="6"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543" name="Freeform 11973"/>
              <p:cNvSpPr>
                <a:spLocks/>
              </p:cNvSpPr>
              <p:nvPr/>
            </p:nvSpPr>
            <p:spPr bwMode="auto">
              <a:xfrm>
                <a:off x="3409950" y="5878513"/>
                <a:ext cx="30163" cy="26987"/>
              </a:xfrm>
              <a:custGeom>
                <a:avLst/>
                <a:gdLst>
                  <a:gd name="T0" fmla="*/ 2147483646 w 18"/>
                  <a:gd name="T1" fmla="*/ 0 h 18"/>
                  <a:gd name="T2" fmla="*/ 0 w 18"/>
                  <a:gd name="T3" fmla="*/ 0 h 18"/>
                  <a:gd name="T4" fmla="*/ 0 w 18"/>
                  <a:gd name="T5" fmla="*/ 2147483646 h 18"/>
                  <a:gd name="T6" fmla="*/ 0 w 18"/>
                  <a:gd name="T7" fmla="*/ 2147483646 h 18"/>
                  <a:gd name="T8" fmla="*/ 2147483646 w 18"/>
                  <a:gd name="T9" fmla="*/ 2147483646 h 18"/>
                  <a:gd name="T10" fmla="*/ 2147483646 w 18"/>
                  <a:gd name="T11" fmla="*/ 2147483646 h 18"/>
                  <a:gd name="T12" fmla="*/ 2147483646 w 18"/>
                  <a:gd name="T13" fmla="*/ 0 h 18"/>
                  <a:gd name="T14" fmla="*/ 2147483646 w 18"/>
                  <a:gd name="T15" fmla="*/ 0 h 1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18">
                    <a:moveTo>
                      <a:pt x="6" y="0"/>
                    </a:moveTo>
                    <a:lnTo>
                      <a:pt x="0" y="0"/>
                    </a:lnTo>
                    <a:lnTo>
                      <a:pt x="0" y="6"/>
                    </a:lnTo>
                    <a:lnTo>
                      <a:pt x="0" y="12"/>
                    </a:lnTo>
                    <a:lnTo>
                      <a:pt x="6" y="18"/>
                    </a:lnTo>
                    <a:lnTo>
                      <a:pt x="18" y="6"/>
                    </a:lnTo>
                    <a:lnTo>
                      <a:pt x="12" y="0"/>
                    </a:lnTo>
                    <a:lnTo>
                      <a:pt x="6"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544" name="Freeform 11974"/>
              <p:cNvSpPr>
                <a:spLocks/>
              </p:cNvSpPr>
              <p:nvPr/>
            </p:nvSpPr>
            <p:spPr bwMode="auto">
              <a:xfrm>
                <a:off x="3419475" y="5886450"/>
                <a:ext cx="9525" cy="19050"/>
              </a:xfrm>
              <a:custGeom>
                <a:avLst/>
                <a:gdLst>
                  <a:gd name="T0" fmla="*/ 0 w 6"/>
                  <a:gd name="T1" fmla="*/ 0 h 12"/>
                  <a:gd name="T2" fmla="*/ 0 w 6"/>
                  <a:gd name="T3" fmla="*/ 2147483646 h 12"/>
                  <a:gd name="T4" fmla="*/ 0 w 6"/>
                  <a:gd name="T5" fmla="*/ 2147483646 h 12"/>
                  <a:gd name="T6" fmla="*/ 2147483646 w 6"/>
                  <a:gd name="T7" fmla="*/ 2147483646 h 12"/>
                  <a:gd name="T8" fmla="*/ 0 w 6"/>
                  <a:gd name="T9" fmla="*/ 0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12">
                    <a:moveTo>
                      <a:pt x="0" y="0"/>
                    </a:moveTo>
                    <a:lnTo>
                      <a:pt x="0" y="6"/>
                    </a:lnTo>
                    <a:lnTo>
                      <a:pt x="0" y="12"/>
                    </a:lnTo>
                    <a:lnTo>
                      <a:pt x="6" y="6"/>
                    </a:lnTo>
                    <a:lnTo>
                      <a:pt x="0" y="0"/>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545" name="Freeform 11975"/>
              <p:cNvSpPr>
                <a:spLocks/>
              </p:cNvSpPr>
              <p:nvPr/>
            </p:nvSpPr>
            <p:spPr bwMode="auto">
              <a:xfrm>
                <a:off x="3419475" y="5886450"/>
                <a:ext cx="9525" cy="19050"/>
              </a:xfrm>
              <a:custGeom>
                <a:avLst/>
                <a:gdLst>
                  <a:gd name="T0" fmla="*/ 0 w 6"/>
                  <a:gd name="T1" fmla="*/ 0 h 12"/>
                  <a:gd name="T2" fmla="*/ 0 w 6"/>
                  <a:gd name="T3" fmla="*/ 2147483646 h 12"/>
                  <a:gd name="T4" fmla="*/ 0 w 6"/>
                  <a:gd name="T5" fmla="*/ 2147483646 h 12"/>
                  <a:gd name="T6" fmla="*/ 2147483646 w 6"/>
                  <a:gd name="T7" fmla="*/ 2147483646 h 12"/>
                  <a:gd name="T8" fmla="*/ 0 w 6"/>
                  <a:gd name="T9" fmla="*/ 0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12">
                    <a:moveTo>
                      <a:pt x="0" y="0"/>
                    </a:moveTo>
                    <a:lnTo>
                      <a:pt x="0" y="6"/>
                    </a:lnTo>
                    <a:lnTo>
                      <a:pt x="0" y="12"/>
                    </a:lnTo>
                    <a:lnTo>
                      <a:pt x="6" y="6"/>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546" name="Freeform 11976"/>
              <p:cNvSpPr>
                <a:spLocks/>
              </p:cNvSpPr>
              <p:nvPr/>
            </p:nvSpPr>
            <p:spPr bwMode="auto">
              <a:xfrm>
                <a:off x="3419475" y="5886450"/>
                <a:ext cx="9525" cy="19050"/>
              </a:xfrm>
              <a:custGeom>
                <a:avLst/>
                <a:gdLst>
                  <a:gd name="T0" fmla="*/ 0 w 6"/>
                  <a:gd name="T1" fmla="*/ 0 h 12"/>
                  <a:gd name="T2" fmla="*/ 0 w 6"/>
                  <a:gd name="T3" fmla="*/ 2147483646 h 12"/>
                  <a:gd name="T4" fmla="*/ 0 w 6"/>
                  <a:gd name="T5" fmla="*/ 2147483646 h 12"/>
                  <a:gd name="T6" fmla="*/ 2147483646 w 6"/>
                  <a:gd name="T7" fmla="*/ 2147483646 h 12"/>
                  <a:gd name="T8" fmla="*/ 0 w 6"/>
                  <a:gd name="T9" fmla="*/ 0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12">
                    <a:moveTo>
                      <a:pt x="0" y="0"/>
                    </a:moveTo>
                    <a:lnTo>
                      <a:pt x="0" y="6"/>
                    </a:lnTo>
                    <a:lnTo>
                      <a:pt x="0" y="12"/>
                    </a:lnTo>
                    <a:lnTo>
                      <a:pt x="6" y="6"/>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547" name="Freeform 11977"/>
              <p:cNvSpPr>
                <a:spLocks/>
              </p:cNvSpPr>
              <p:nvPr/>
            </p:nvSpPr>
            <p:spPr bwMode="auto">
              <a:xfrm>
                <a:off x="3419475" y="5886450"/>
                <a:ext cx="9525" cy="9525"/>
              </a:xfrm>
              <a:custGeom>
                <a:avLst/>
                <a:gdLst>
                  <a:gd name="T0" fmla="*/ 0 w 6"/>
                  <a:gd name="T1" fmla="*/ 0 h 6"/>
                  <a:gd name="T2" fmla="*/ 0 w 6"/>
                  <a:gd name="T3" fmla="*/ 0 h 6"/>
                  <a:gd name="T4" fmla="*/ 0 w 6"/>
                  <a:gd name="T5" fmla="*/ 2147483646 h 6"/>
                  <a:gd name="T6" fmla="*/ 2147483646 w 6"/>
                  <a:gd name="T7" fmla="*/ 0 h 6"/>
                  <a:gd name="T8" fmla="*/ 0 w 6"/>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0" y="0"/>
                    </a:moveTo>
                    <a:lnTo>
                      <a:pt x="0" y="0"/>
                    </a:lnTo>
                    <a:lnTo>
                      <a:pt x="0" y="6"/>
                    </a:lnTo>
                    <a:lnTo>
                      <a:pt x="6" y="0"/>
                    </a:lnTo>
                    <a:lnTo>
                      <a:pt x="0" y="0"/>
                    </a:lnTo>
                    <a:close/>
                  </a:path>
                </a:pathLst>
              </a:custGeom>
              <a:solidFill>
                <a:srgbClr val="00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548" name="Freeform 11978"/>
              <p:cNvSpPr>
                <a:spLocks/>
              </p:cNvSpPr>
              <p:nvPr/>
            </p:nvSpPr>
            <p:spPr bwMode="auto">
              <a:xfrm>
                <a:off x="3419475" y="5886450"/>
                <a:ext cx="9525" cy="9525"/>
              </a:xfrm>
              <a:custGeom>
                <a:avLst/>
                <a:gdLst>
                  <a:gd name="T0" fmla="*/ 0 w 6"/>
                  <a:gd name="T1" fmla="*/ 0 h 6"/>
                  <a:gd name="T2" fmla="*/ 0 w 6"/>
                  <a:gd name="T3" fmla="*/ 0 h 6"/>
                  <a:gd name="T4" fmla="*/ 0 w 6"/>
                  <a:gd name="T5" fmla="*/ 2147483646 h 6"/>
                  <a:gd name="T6" fmla="*/ 2147483646 w 6"/>
                  <a:gd name="T7" fmla="*/ 0 h 6"/>
                  <a:gd name="T8" fmla="*/ 0 w 6"/>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0" y="0"/>
                    </a:moveTo>
                    <a:lnTo>
                      <a:pt x="0" y="0"/>
                    </a:lnTo>
                    <a:lnTo>
                      <a:pt x="0" y="6"/>
                    </a:lnTo>
                    <a:lnTo>
                      <a:pt x="6" y="0"/>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549" name="Freeform 11979"/>
              <p:cNvSpPr>
                <a:spLocks/>
              </p:cNvSpPr>
              <p:nvPr/>
            </p:nvSpPr>
            <p:spPr bwMode="auto">
              <a:xfrm>
                <a:off x="3419475" y="5886450"/>
                <a:ext cx="9525" cy="9525"/>
              </a:xfrm>
              <a:custGeom>
                <a:avLst/>
                <a:gdLst>
                  <a:gd name="T0" fmla="*/ 0 w 6"/>
                  <a:gd name="T1" fmla="*/ 0 h 6"/>
                  <a:gd name="T2" fmla="*/ 0 w 6"/>
                  <a:gd name="T3" fmla="*/ 0 h 6"/>
                  <a:gd name="T4" fmla="*/ 0 w 6"/>
                  <a:gd name="T5" fmla="*/ 2147483646 h 6"/>
                  <a:gd name="T6" fmla="*/ 2147483646 w 6"/>
                  <a:gd name="T7" fmla="*/ 0 h 6"/>
                  <a:gd name="T8" fmla="*/ 0 w 6"/>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0" y="0"/>
                    </a:moveTo>
                    <a:lnTo>
                      <a:pt x="0" y="0"/>
                    </a:lnTo>
                    <a:lnTo>
                      <a:pt x="0" y="6"/>
                    </a:lnTo>
                    <a:lnTo>
                      <a:pt x="6" y="0"/>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550" name="Rectangle 11980"/>
              <p:cNvSpPr>
                <a:spLocks noChangeArrowheads="1"/>
              </p:cNvSpPr>
              <p:nvPr/>
            </p:nvSpPr>
            <p:spPr bwMode="auto">
              <a:xfrm>
                <a:off x="3502025" y="5859463"/>
                <a:ext cx="80963" cy="19050"/>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2551" name="Rectangle 11981"/>
              <p:cNvSpPr>
                <a:spLocks noChangeArrowheads="1"/>
              </p:cNvSpPr>
              <p:nvPr/>
            </p:nvSpPr>
            <p:spPr bwMode="auto">
              <a:xfrm>
                <a:off x="3502025" y="5859463"/>
                <a:ext cx="80963" cy="190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2552" name="Rectangle 11982"/>
              <p:cNvSpPr>
                <a:spLocks noChangeArrowheads="1"/>
              </p:cNvSpPr>
              <p:nvPr/>
            </p:nvSpPr>
            <p:spPr bwMode="auto">
              <a:xfrm>
                <a:off x="3573463" y="5878513"/>
                <a:ext cx="9525" cy="17462"/>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2553" name="Rectangle 11983"/>
              <p:cNvSpPr>
                <a:spLocks noChangeArrowheads="1"/>
              </p:cNvSpPr>
              <p:nvPr/>
            </p:nvSpPr>
            <p:spPr bwMode="auto">
              <a:xfrm>
                <a:off x="3573463" y="5878513"/>
                <a:ext cx="9525" cy="174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2554" name="Freeform 11984"/>
              <p:cNvSpPr>
                <a:spLocks/>
              </p:cNvSpPr>
              <p:nvPr/>
            </p:nvSpPr>
            <p:spPr bwMode="auto">
              <a:xfrm>
                <a:off x="3409950" y="5868988"/>
                <a:ext cx="276225" cy="46037"/>
              </a:xfrm>
              <a:custGeom>
                <a:avLst/>
                <a:gdLst>
                  <a:gd name="T0" fmla="*/ 2147483646 w 162"/>
                  <a:gd name="T1" fmla="*/ 0 h 30"/>
                  <a:gd name="T2" fmla="*/ 0 w 162"/>
                  <a:gd name="T3" fmla="*/ 0 h 30"/>
                  <a:gd name="T4" fmla="*/ 0 w 162"/>
                  <a:gd name="T5" fmla="*/ 2147483646 h 30"/>
                  <a:gd name="T6" fmla="*/ 0 w 162"/>
                  <a:gd name="T7" fmla="*/ 2147483646 h 30"/>
                  <a:gd name="T8" fmla="*/ 2147483646 w 162"/>
                  <a:gd name="T9" fmla="*/ 2147483646 h 30"/>
                  <a:gd name="T10" fmla="*/ 2147483646 w 162"/>
                  <a:gd name="T11" fmla="*/ 2147483646 h 30"/>
                  <a:gd name="T12" fmla="*/ 2147483646 w 162"/>
                  <a:gd name="T13" fmla="*/ 2147483646 h 30"/>
                  <a:gd name="T14" fmla="*/ 2147483646 w 162"/>
                  <a:gd name="T15" fmla="*/ 2147483646 h 30"/>
                  <a:gd name="T16" fmla="*/ 2147483646 w 162"/>
                  <a:gd name="T17" fmla="*/ 0 h 30"/>
                  <a:gd name="T18" fmla="*/ 2147483646 w 162"/>
                  <a:gd name="T19" fmla="*/ 0 h 30"/>
                  <a:gd name="T20" fmla="*/ 2147483646 w 162"/>
                  <a:gd name="T21" fmla="*/ 0 h 30"/>
                  <a:gd name="T22" fmla="*/ 2147483646 w 162"/>
                  <a:gd name="T23" fmla="*/ 0 h 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62" h="30">
                    <a:moveTo>
                      <a:pt x="12" y="0"/>
                    </a:moveTo>
                    <a:lnTo>
                      <a:pt x="0" y="0"/>
                    </a:lnTo>
                    <a:lnTo>
                      <a:pt x="0" y="12"/>
                    </a:lnTo>
                    <a:lnTo>
                      <a:pt x="0" y="24"/>
                    </a:lnTo>
                    <a:lnTo>
                      <a:pt x="12" y="30"/>
                    </a:lnTo>
                    <a:lnTo>
                      <a:pt x="144" y="30"/>
                    </a:lnTo>
                    <a:lnTo>
                      <a:pt x="156" y="24"/>
                    </a:lnTo>
                    <a:lnTo>
                      <a:pt x="162" y="12"/>
                    </a:lnTo>
                    <a:lnTo>
                      <a:pt x="156" y="0"/>
                    </a:lnTo>
                    <a:lnTo>
                      <a:pt x="144" y="0"/>
                    </a:lnTo>
                    <a:lnTo>
                      <a:pt x="12"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555" name="Freeform 11985"/>
              <p:cNvSpPr>
                <a:spLocks/>
              </p:cNvSpPr>
              <p:nvPr/>
            </p:nvSpPr>
            <p:spPr bwMode="auto">
              <a:xfrm>
                <a:off x="3481388" y="5868988"/>
                <a:ext cx="9525" cy="9525"/>
              </a:xfrm>
              <a:custGeom>
                <a:avLst/>
                <a:gdLst>
                  <a:gd name="T0" fmla="*/ 0 w 6"/>
                  <a:gd name="T1" fmla="*/ 0 h 6"/>
                  <a:gd name="T2" fmla="*/ 0 w 6"/>
                  <a:gd name="T3" fmla="*/ 0 h 6"/>
                  <a:gd name="T4" fmla="*/ 0 w 6"/>
                  <a:gd name="T5" fmla="*/ 2147483646 h 6"/>
                  <a:gd name="T6" fmla="*/ 2147483646 w 6"/>
                  <a:gd name="T7" fmla="*/ 0 h 6"/>
                  <a:gd name="T8" fmla="*/ 0 w 6"/>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0" y="0"/>
                    </a:moveTo>
                    <a:lnTo>
                      <a:pt x="0" y="0"/>
                    </a:lnTo>
                    <a:lnTo>
                      <a:pt x="0" y="6"/>
                    </a:lnTo>
                    <a:lnTo>
                      <a:pt x="6" y="0"/>
                    </a:lnTo>
                    <a:lnTo>
                      <a:pt x="0" y="0"/>
                    </a:lnTo>
                    <a:close/>
                  </a:path>
                </a:pathLst>
              </a:custGeom>
              <a:solidFill>
                <a:srgbClr val="00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556" name="Freeform 11986"/>
              <p:cNvSpPr>
                <a:spLocks/>
              </p:cNvSpPr>
              <p:nvPr/>
            </p:nvSpPr>
            <p:spPr bwMode="auto">
              <a:xfrm>
                <a:off x="3481388" y="5868988"/>
                <a:ext cx="9525" cy="9525"/>
              </a:xfrm>
              <a:custGeom>
                <a:avLst/>
                <a:gdLst>
                  <a:gd name="T0" fmla="*/ 0 w 6"/>
                  <a:gd name="T1" fmla="*/ 0 h 6"/>
                  <a:gd name="T2" fmla="*/ 0 w 6"/>
                  <a:gd name="T3" fmla="*/ 0 h 6"/>
                  <a:gd name="T4" fmla="*/ 0 w 6"/>
                  <a:gd name="T5" fmla="*/ 2147483646 h 6"/>
                  <a:gd name="T6" fmla="*/ 2147483646 w 6"/>
                  <a:gd name="T7" fmla="*/ 0 h 6"/>
                  <a:gd name="T8" fmla="*/ 0 w 6"/>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0" y="0"/>
                    </a:moveTo>
                    <a:lnTo>
                      <a:pt x="0" y="0"/>
                    </a:lnTo>
                    <a:lnTo>
                      <a:pt x="0" y="6"/>
                    </a:lnTo>
                    <a:lnTo>
                      <a:pt x="6" y="0"/>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557" name="Freeform 11987"/>
              <p:cNvSpPr>
                <a:spLocks/>
              </p:cNvSpPr>
              <p:nvPr/>
            </p:nvSpPr>
            <p:spPr bwMode="auto">
              <a:xfrm>
                <a:off x="3481388" y="5868988"/>
                <a:ext cx="9525" cy="9525"/>
              </a:xfrm>
              <a:custGeom>
                <a:avLst/>
                <a:gdLst>
                  <a:gd name="T0" fmla="*/ 0 w 6"/>
                  <a:gd name="T1" fmla="*/ 0 h 6"/>
                  <a:gd name="T2" fmla="*/ 0 w 6"/>
                  <a:gd name="T3" fmla="*/ 0 h 6"/>
                  <a:gd name="T4" fmla="*/ 0 w 6"/>
                  <a:gd name="T5" fmla="*/ 2147483646 h 6"/>
                  <a:gd name="T6" fmla="*/ 2147483646 w 6"/>
                  <a:gd name="T7" fmla="*/ 0 h 6"/>
                  <a:gd name="T8" fmla="*/ 0 w 6"/>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0" y="0"/>
                    </a:moveTo>
                    <a:lnTo>
                      <a:pt x="0" y="0"/>
                    </a:lnTo>
                    <a:lnTo>
                      <a:pt x="0" y="6"/>
                    </a:lnTo>
                    <a:lnTo>
                      <a:pt x="6" y="0"/>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558" name="Freeform 11988"/>
              <p:cNvSpPr>
                <a:spLocks/>
              </p:cNvSpPr>
              <p:nvPr/>
            </p:nvSpPr>
            <p:spPr bwMode="auto">
              <a:xfrm>
                <a:off x="3594100" y="5868988"/>
                <a:ext cx="9525" cy="9525"/>
              </a:xfrm>
              <a:custGeom>
                <a:avLst/>
                <a:gdLst>
                  <a:gd name="T0" fmla="*/ 0 w 6"/>
                  <a:gd name="T1" fmla="*/ 0 h 6"/>
                  <a:gd name="T2" fmla="*/ 0 w 6"/>
                  <a:gd name="T3" fmla="*/ 0 h 6"/>
                  <a:gd name="T4" fmla="*/ 0 w 6"/>
                  <a:gd name="T5" fmla="*/ 2147483646 h 6"/>
                  <a:gd name="T6" fmla="*/ 2147483646 w 6"/>
                  <a:gd name="T7" fmla="*/ 0 h 6"/>
                  <a:gd name="T8" fmla="*/ 0 w 6"/>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0" y="0"/>
                    </a:moveTo>
                    <a:lnTo>
                      <a:pt x="0" y="0"/>
                    </a:lnTo>
                    <a:lnTo>
                      <a:pt x="0" y="6"/>
                    </a:lnTo>
                    <a:lnTo>
                      <a:pt x="6" y="0"/>
                    </a:lnTo>
                    <a:lnTo>
                      <a:pt x="0" y="0"/>
                    </a:lnTo>
                    <a:close/>
                  </a:path>
                </a:pathLst>
              </a:custGeom>
              <a:solidFill>
                <a:srgbClr val="00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559" name="Freeform 11989"/>
              <p:cNvSpPr>
                <a:spLocks/>
              </p:cNvSpPr>
              <p:nvPr/>
            </p:nvSpPr>
            <p:spPr bwMode="auto">
              <a:xfrm>
                <a:off x="3594100" y="5868988"/>
                <a:ext cx="9525" cy="9525"/>
              </a:xfrm>
              <a:custGeom>
                <a:avLst/>
                <a:gdLst>
                  <a:gd name="T0" fmla="*/ 0 w 6"/>
                  <a:gd name="T1" fmla="*/ 0 h 6"/>
                  <a:gd name="T2" fmla="*/ 0 w 6"/>
                  <a:gd name="T3" fmla="*/ 0 h 6"/>
                  <a:gd name="T4" fmla="*/ 0 w 6"/>
                  <a:gd name="T5" fmla="*/ 2147483646 h 6"/>
                  <a:gd name="T6" fmla="*/ 2147483646 w 6"/>
                  <a:gd name="T7" fmla="*/ 0 h 6"/>
                  <a:gd name="T8" fmla="*/ 0 w 6"/>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0" y="0"/>
                    </a:moveTo>
                    <a:lnTo>
                      <a:pt x="0" y="0"/>
                    </a:lnTo>
                    <a:lnTo>
                      <a:pt x="0" y="6"/>
                    </a:lnTo>
                    <a:lnTo>
                      <a:pt x="6" y="0"/>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560" name="Freeform 11990"/>
              <p:cNvSpPr>
                <a:spLocks/>
              </p:cNvSpPr>
              <p:nvPr/>
            </p:nvSpPr>
            <p:spPr bwMode="auto">
              <a:xfrm>
                <a:off x="3594100" y="5868988"/>
                <a:ext cx="9525" cy="9525"/>
              </a:xfrm>
              <a:custGeom>
                <a:avLst/>
                <a:gdLst>
                  <a:gd name="T0" fmla="*/ 0 w 6"/>
                  <a:gd name="T1" fmla="*/ 0 h 6"/>
                  <a:gd name="T2" fmla="*/ 0 w 6"/>
                  <a:gd name="T3" fmla="*/ 0 h 6"/>
                  <a:gd name="T4" fmla="*/ 0 w 6"/>
                  <a:gd name="T5" fmla="*/ 2147483646 h 6"/>
                  <a:gd name="T6" fmla="*/ 2147483646 w 6"/>
                  <a:gd name="T7" fmla="*/ 0 h 6"/>
                  <a:gd name="T8" fmla="*/ 0 w 6"/>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0" y="0"/>
                    </a:moveTo>
                    <a:lnTo>
                      <a:pt x="0" y="0"/>
                    </a:lnTo>
                    <a:lnTo>
                      <a:pt x="0" y="6"/>
                    </a:lnTo>
                    <a:lnTo>
                      <a:pt x="6" y="0"/>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561" name="Freeform 11991"/>
              <p:cNvSpPr>
                <a:spLocks/>
              </p:cNvSpPr>
              <p:nvPr/>
            </p:nvSpPr>
            <p:spPr bwMode="auto">
              <a:xfrm>
                <a:off x="3633788" y="5905500"/>
                <a:ext cx="11112" cy="9525"/>
              </a:xfrm>
              <a:custGeom>
                <a:avLst/>
                <a:gdLst>
                  <a:gd name="T0" fmla="*/ 0 w 6"/>
                  <a:gd name="T1" fmla="*/ 0 h 6"/>
                  <a:gd name="T2" fmla="*/ 0 w 6"/>
                  <a:gd name="T3" fmla="*/ 0 h 6"/>
                  <a:gd name="T4" fmla="*/ 0 w 6"/>
                  <a:gd name="T5" fmla="*/ 2147483646 h 6"/>
                  <a:gd name="T6" fmla="*/ 2147483646 w 6"/>
                  <a:gd name="T7" fmla="*/ 0 h 6"/>
                  <a:gd name="T8" fmla="*/ 0 w 6"/>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0" y="0"/>
                    </a:moveTo>
                    <a:lnTo>
                      <a:pt x="0" y="0"/>
                    </a:lnTo>
                    <a:lnTo>
                      <a:pt x="0" y="6"/>
                    </a:lnTo>
                    <a:lnTo>
                      <a:pt x="6" y="0"/>
                    </a:lnTo>
                    <a:lnTo>
                      <a:pt x="0" y="0"/>
                    </a:lnTo>
                    <a:close/>
                  </a:path>
                </a:pathLst>
              </a:custGeom>
              <a:solidFill>
                <a:srgbClr val="00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562" name="Freeform 11992"/>
              <p:cNvSpPr>
                <a:spLocks/>
              </p:cNvSpPr>
              <p:nvPr/>
            </p:nvSpPr>
            <p:spPr bwMode="auto">
              <a:xfrm>
                <a:off x="3633788" y="5905500"/>
                <a:ext cx="11112" cy="9525"/>
              </a:xfrm>
              <a:custGeom>
                <a:avLst/>
                <a:gdLst>
                  <a:gd name="T0" fmla="*/ 0 w 6"/>
                  <a:gd name="T1" fmla="*/ 0 h 6"/>
                  <a:gd name="T2" fmla="*/ 0 w 6"/>
                  <a:gd name="T3" fmla="*/ 0 h 6"/>
                  <a:gd name="T4" fmla="*/ 0 w 6"/>
                  <a:gd name="T5" fmla="*/ 2147483646 h 6"/>
                  <a:gd name="T6" fmla="*/ 2147483646 w 6"/>
                  <a:gd name="T7" fmla="*/ 0 h 6"/>
                  <a:gd name="T8" fmla="*/ 0 w 6"/>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0" y="0"/>
                    </a:moveTo>
                    <a:lnTo>
                      <a:pt x="0" y="0"/>
                    </a:lnTo>
                    <a:lnTo>
                      <a:pt x="0" y="6"/>
                    </a:lnTo>
                    <a:lnTo>
                      <a:pt x="6" y="0"/>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563" name="Freeform 11993"/>
              <p:cNvSpPr>
                <a:spLocks/>
              </p:cNvSpPr>
              <p:nvPr/>
            </p:nvSpPr>
            <p:spPr bwMode="auto">
              <a:xfrm>
                <a:off x="3633788" y="5905500"/>
                <a:ext cx="11112" cy="9525"/>
              </a:xfrm>
              <a:custGeom>
                <a:avLst/>
                <a:gdLst>
                  <a:gd name="T0" fmla="*/ 0 w 6"/>
                  <a:gd name="T1" fmla="*/ 0 h 6"/>
                  <a:gd name="T2" fmla="*/ 0 w 6"/>
                  <a:gd name="T3" fmla="*/ 0 h 6"/>
                  <a:gd name="T4" fmla="*/ 0 w 6"/>
                  <a:gd name="T5" fmla="*/ 2147483646 h 6"/>
                  <a:gd name="T6" fmla="*/ 2147483646 w 6"/>
                  <a:gd name="T7" fmla="*/ 0 h 6"/>
                  <a:gd name="T8" fmla="*/ 0 w 6"/>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0" y="0"/>
                    </a:moveTo>
                    <a:lnTo>
                      <a:pt x="0" y="0"/>
                    </a:lnTo>
                    <a:lnTo>
                      <a:pt x="0" y="6"/>
                    </a:lnTo>
                    <a:lnTo>
                      <a:pt x="6" y="0"/>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564" name="Freeform 11994"/>
              <p:cNvSpPr>
                <a:spLocks/>
              </p:cNvSpPr>
              <p:nvPr/>
            </p:nvSpPr>
            <p:spPr bwMode="auto">
              <a:xfrm>
                <a:off x="3613150" y="5905500"/>
                <a:ext cx="11113" cy="9525"/>
              </a:xfrm>
              <a:custGeom>
                <a:avLst/>
                <a:gdLst>
                  <a:gd name="T0" fmla="*/ 0 w 6"/>
                  <a:gd name="T1" fmla="*/ 0 h 6"/>
                  <a:gd name="T2" fmla="*/ 0 w 6"/>
                  <a:gd name="T3" fmla="*/ 0 h 6"/>
                  <a:gd name="T4" fmla="*/ 0 w 6"/>
                  <a:gd name="T5" fmla="*/ 2147483646 h 6"/>
                  <a:gd name="T6" fmla="*/ 2147483646 w 6"/>
                  <a:gd name="T7" fmla="*/ 0 h 6"/>
                  <a:gd name="T8" fmla="*/ 0 w 6"/>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0" y="0"/>
                    </a:moveTo>
                    <a:lnTo>
                      <a:pt x="0" y="0"/>
                    </a:lnTo>
                    <a:lnTo>
                      <a:pt x="0" y="6"/>
                    </a:lnTo>
                    <a:lnTo>
                      <a:pt x="6" y="0"/>
                    </a:lnTo>
                    <a:lnTo>
                      <a:pt x="0" y="0"/>
                    </a:lnTo>
                    <a:close/>
                  </a:path>
                </a:pathLst>
              </a:custGeom>
              <a:solidFill>
                <a:srgbClr val="00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565" name="Freeform 11995"/>
              <p:cNvSpPr>
                <a:spLocks/>
              </p:cNvSpPr>
              <p:nvPr/>
            </p:nvSpPr>
            <p:spPr bwMode="auto">
              <a:xfrm>
                <a:off x="3613150" y="5905500"/>
                <a:ext cx="11113" cy="9525"/>
              </a:xfrm>
              <a:custGeom>
                <a:avLst/>
                <a:gdLst>
                  <a:gd name="T0" fmla="*/ 0 w 6"/>
                  <a:gd name="T1" fmla="*/ 0 h 6"/>
                  <a:gd name="T2" fmla="*/ 0 w 6"/>
                  <a:gd name="T3" fmla="*/ 0 h 6"/>
                  <a:gd name="T4" fmla="*/ 0 w 6"/>
                  <a:gd name="T5" fmla="*/ 2147483646 h 6"/>
                  <a:gd name="T6" fmla="*/ 2147483646 w 6"/>
                  <a:gd name="T7" fmla="*/ 0 h 6"/>
                  <a:gd name="T8" fmla="*/ 0 w 6"/>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0" y="0"/>
                    </a:moveTo>
                    <a:lnTo>
                      <a:pt x="0" y="0"/>
                    </a:lnTo>
                    <a:lnTo>
                      <a:pt x="0" y="6"/>
                    </a:lnTo>
                    <a:lnTo>
                      <a:pt x="6" y="0"/>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566" name="Freeform 11996"/>
              <p:cNvSpPr>
                <a:spLocks/>
              </p:cNvSpPr>
              <p:nvPr/>
            </p:nvSpPr>
            <p:spPr bwMode="auto">
              <a:xfrm>
                <a:off x="3613150" y="5905500"/>
                <a:ext cx="11113" cy="9525"/>
              </a:xfrm>
              <a:custGeom>
                <a:avLst/>
                <a:gdLst>
                  <a:gd name="T0" fmla="*/ 0 w 6"/>
                  <a:gd name="T1" fmla="*/ 0 h 6"/>
                  <a:gd name="T2" fmla="*/ 0 w 6"/>
                  <a:gd name="T3" fmla="*/ 0 h 6"/>
                  <a:gd name="T4" fmla="*/ 0 w 6"/>
                  <a:gd name="T5" fmla="*/ 2147483646 h 6"/>
                  <a:gd name="T6" fmla="*/ 2147483646 w 6"/>
                  <a:gd name="T7" fmla="*/ 0 h 6"/>
                  <a:gd name="T8" fmla="*/ 0 w 6"/>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0" y="0"/>
                    </a:moveTo>
                    <a:lnTo>
                      <a:pt x="0" y="0"/>
                    </a:lnTo>
                    <a:lnTo>
                      <a:pt x="0" y="6"/>
                    </a:lnTo>
                    <a:lnTo>
                      <a:pt x="6" y="0"/>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567" name="Freeform 11997"/>
              <p:cNvSpPr>
                <a:spLocks/>
              </p:cNvSpPr>
              <p:nvPr/>
            </p:nvSpPr>
            <p:spPr bwMode="auto">
              <a:xfrm>
                <a:off x="3594100" y="5905500"/>
                <a:ext cx="9525" cy="9525"/>
              </a:xfrm>
              <a:custGeom>
                <a:avLst/>
                <a:gdLst>
                  <a:gd name="T0" fmla="*/ 0 w 6"/>
                  <a:gd name="T1" fmla="*/ 0 h 6"/>
                  <a:gd name="T2" fmla="*/ 0 w 6"/>
                  <a:gd name="T3" fmla="*/ 0 h 6"/>
                  <a:gd name="T4" fmla="*/ 0 w 6"/>
                  <a:gd name="T5" fmla="*/ 2147483646 h 6"/>
                  <a:gd name="T6" fmla="*/ 2147483646 w 6"/>
                  <a:gd name="T7" fmla="*/ 0 h 6"/>
                  <a:gd name="T8" fmla="*/ 0 w 6"/>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0" y="0"/>
                    </a:moveTo>
                    <a:lnTo>
                      <a:pt x="0" y="0"/>
                    </a:lnTo>
                    <a:lnTo>
                      <a:pt x="0" y="6"/>
                    </a:lnTo>
                    <a:lnTo>
                      <a:pt x="6" y="0"/>
                    </a:lnTo>
                    <a:lnTo>
                      <a:pt x="0" y="0"/>
                    </a:lnTo>
                    <a:close/>
                  </a:path>
                </a:pathLst>
              </a:custGeom>
              <a:solidFill>
                <a:srgbClr val="00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568" name="Freeform 11998"/>
              <p:cNvSpPr>
                <a:spLocks/>
              </p:cNvSpPr>
              <p:nvPr/>
            </p:nvSpPr>
            <p:spPr bwMode="auto">
              <a:xfrm>
                <a:off x="3594100" y="5905500"/>
                <a:ext cx="9525" cy="9525"/>
              </a:xfrm>
              <a:custGeom>
                <a:avLst/>
                <a:gdLst>
                  <a:gd name="T0" fmla="*/ 0 w 6"/>
                  <a:gd name="T1" fmla="*/ 0 h 6"/>
                  <a:gd name="T2" fmla="*/ 0 w 6"/>
                  <a:gd name="T3" fmla="*/ 0 h 6"/>
                  <a:gd name="T4" fmla="*/ 0 w 6"/>
                  <a:gd name="T5" fmla="*/ 2147483646 h 6"/>
                  <a:gd name="T6" fmla="*/ 2147483646 w 6"/>
                  <a:gd name="T7" fmla="*/ 0 h 6"/>
                  <a:gd name="T8" fmla="*/ 0 w 6"/>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0" y="0"/>
                    </a:moveTo>
                    <a:lnTo>
                      <a:pt x="0" y="0"/>
                    </a:lnTo>
                    <a:lnTo>
                      <a:pt x="0" y="6"/>
                    </a:lnTo>
                    <a:lnTo>
                      <a:pt x="6" y="0"/>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569" name="Freeform 11999"/>
              <p:cNvSpPr>
                <a:spLocks/>
              </p:cNvSpPr>
              <p:nvPr/>
            </p:nvSpPr>
            <p:spPr bwMode="auto">
              <a:xfrm>
                <a:off x="3594100" y="5905500"/>
                <a:ext cx="9525" cy="9525"/>
              </a:xfrm>
              <a:custGeom>
                <a:avLst/>
                <a:gdLst>
                  <a:gd name="T0" fmla="*/ 0 w 6"/>
                  <a:gd name="T1" fmla="*/ 0 h 6"/>
                  <a:gd name="T2" fmla="*/ 0 w 6"/>
                  <a:gd name="T3" fmla="*/ 0 h 6"/>
                  <a:gd name="T4" fmla="*/ 0 w 6"/>
                  <a:gd name="T5" fmla="*/ 2147483646 h 6"/>
                  <a:gd name="T6" fmla="*/ 2147483646 w 6"/>
                  <a:gd name="T7" fmla="*/ 0 h 6"/>
                  <a:gd name="T8" fmla="*/ 0 w 6"/>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0" y="0"/>
                    </a:moveTo>
                    <a:lnTo>
                      <a:pt x="0" y="0"/>
                    </a:lnTo>
                    <a:lnTo>
                      <a:pt x="0" y="6"/>
                    </a:lnTo>
                    <a:lnTo>
                      <a:pt x="6" y="0"/>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570" name="Freeform 12000"/>
              <p:cNvSpPr>
                <a:spLocks/>
              </p:cNvSpPr>
              <p:nvPr/>
            </p:nvSpPr>
            <p:spPr bwMode="auto">
              <a:xfrm>
                <a:off x="3573463" y="5905500"/>
                <a:ext cx="9525" cy="9525"/>
              </a:xfrm>
              <a:custGeom>
                <a:avLst/>
                <a:gdLst>
                  <a:gd name="T0" fmla="*/ 0 w 6"/>
                  <a:gd name="T1" fmla="*/ 0 h 6"/>
                  <a:gd name="T2" fmla="*/ 0 w 6"/>
                  <a:gd name="T3" fmla="*/ 0 h 6"/>
                  <a:gd name="T4" fmla="*/ 0 w 6"/>
                  <a:gd name="T5" fmla="*/ 2147483646 h 6"/>
                  <a:gd name="T6" fmla="*/ 2147483646 w 6"/>
                  <a:gd name="T7" fmla="*/ 0 h 6"/>
                  <a:gd name="T8" fmla="*/ 0 w 6"/>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0" y="0"/>
                    </a:moveTo>
                    <a:lnTo>
                      <a:pt x="0" y="0"/>
                    </a:lnTo>
                    <a:lnTo>
                      <a:pt x="0" y="6"/>
                    </a:lnTo>
                    <a:lnTo>
                      <a:pt x="6" y="0"/>
                    </a:lnTo>
                    <a:lnTo>
                      <a:pt x="0" y="0"/>
                    </a:lnTo>
                    <a:close/>
                  </a:path>
                </a:pathLst>
              </a:custGeom>
              <a:solidFill>
                <a:srgbClr val="00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571" name="Freeform 12001"/>
              <p:cNvSpPr>
                <a:spLocks/>
              </p:cNvSpPr>
              <p:nvPr/>
            </p:nvSpPr>
            <p:spPr bwMode="auto">
              <a:xfrm>
                <a:off x="3573463" y="5905500"/>
                <a:ext cx="9525" cy="9525"/>
              </a:xfrm>
              <a:custGeom>
                <a:avLst/>
                <a:gdLst>
                  <a:gd name="T0" fmla="*/ 0 w 6"/>
                  <a:gd name="T1" fmla="*/ 0 h 6"/>
                  <a:gd name="T2" fmla="*/ 0 w 6"/>
                  <a:gd name="T3" fmla="*/ 0 h 6"/>
                  <a:gd name="T4" fmla="*/ 0 w 6"/>
                  <a:gd name="T5" fmla="*/ 2147483646 h 6"/>
                  <a:gd name="T6" fmla="*/ 2147483646 w 6"/>
                  <a:gd name="T7" fmla="*/ 0 h 6"/>
                  <a:gd name="T8" fmla="*/ 0 w 6"/>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0" y="0"/>
                    </a:moveTo>
                    <a:lnTo>
                      <a:pt x="0" y="0"/>
                    </a:lnTo>
                    <a:lnTo>
                      <a:pt x="0" y="6"/>
                    </a:lnTo>
                    <a:lnTo>
                      <a:pt x="6" y="0"/>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572" name="Freeform 12002"/>
              <p:cNvSpPr>
                <a:spLocks/>
              </p:cNvSpPr>
              <p:nvPr/>
            </p:nvSpPr>
            <p:spPr bwMode="auto">
              <a:xfrm>
                <a:off x="3573463" y="5905500"/>
                <a:ext cx="9525" cy="9525"/>
              </a:xfrm>
              <a:custGeom>
                <a:avLst/>
                <a:gdLst>
                  <a:gd name="T0" fmla="*/ 0 w 6"/>
                  <a:gd name="T1" fmla="*/ 0 h 6"/>
                  <a:gd name="T2" fmla="*/ 0 w 6"/>
                  <a:gd name="T3" fmla="*/ 0 h 6"/>
                  <a:gd name="T4" fmla="*/ 0 w 6"/>
                  <a:gd name="T5" fmla="*/ 2147483646 h 6"/>
                  <a:gd name="T6" fmla="*/ 2147483646 w 6"/>
                  <a:gd name="T7" fmla="*/ 0 h 6"/>
                  <a:gd name="T8" fmla="*/ 0 w 6"/>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0" y="0"/>
                    </a:moveTo>
                    <a:lnTo>
                      <a:pt x="0" y="0"/>
                    </a:lnTo>
                    <a:lnTo>
                      <a:pt x="0" y="6"/>
                    </a:lnTo>
                    <a:lnTo>
                      <a:pt x="6" y="0"/>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573" name="Freeform 12003"/>
              <p:cNvSpPr>
                <a:spLocks/>
              </p:cNvSpPr>
              <p:nvPr/>
            </p:nvSpPr>
            <p:spPr bwMode="auto">
              <a:xfrm>
                <a:off x="3541713" y="5905500"/>
                <a:ext cx="11112" cy="9525"/>
              </a:xfrm>
              <a:custGeom>
                <a:avLst/>
                <a:gdLst>
                  <a:gd name="T0" fmla="*/ 0 w 6"/>
                  <a:gd name="T1" fmla="*/ 0 h 6"/>
                  <a:gd name="T2" fmla="*/ 0 w 6"/>
                  <a:gd name="T3" fmla="*/ 0 h 6"/>
                  <a:gd name="T4" fmla="*/ 0 w 6"/>
                  <a:gd name="T5" fmla="*/ 2147483646 h 6"/>
                  <a:gd name="T6" fmla="*/ 2147483646 w 6"/>
                  <a:gd name="T7" fmla="*/ 0 h 6"/>
                  <a:gd name="T8" fmla="*/ 0 w 6"/>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0" y="0"/>
                    </a:moveTo>
                    <a:lnTo>
                      <a:pt x="0" y="0"/>
                    </a:lnTo>
                    <a:lnTo>
                      <a:pt x="0" y="6"/>
                    </a:lnTo>
                    <a:lnTo>
                      <a:pt x="6" y="0"/>
                    </a:lnTo>
                    <a:lnTo>
                      <a:pt x="0" y="0"/>
                    </a:lnTo>
                    <a:close/>
                  </a:path>
                </a:pathLst>
              </a:custGeom>
              <a:solidFill>
                <a:srgbClr val="00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574" name="Freeform 12004"/>
              <p:cNvSpPr>
                <a:spLocks/>
              </p:cNvSpPr>
              <p:nvPr/>
            </p:nvSpPr>
            <p:spPr bwMode="auto">
              <a:xfrm>
                <a:off x="3541713" y="5905500"/>
                <a:ext cx="11112" cy="9525"/>
              </a:xfrm>
              <a:custGeom>
                <a:avLst/>
                <a:gdLst>
                  <a:gd name="T0" fmla="*/ 0 w 6"/>
                  <a:gd name="T1" fmla="*/ 0 h 6"/>
                  <a:gd name="T2" fmla="*/ 0 w 6"/>
                  <a:gd name="T3" fmla="*/ 0 h 6"/>
                  <a:gd name="T4" fmla="*/ 0 w 6"/>
                  <a:gd name="T5" fmla="*/ 2147483646 h 6"/>
                  <a:gd name="T6" fmla="*/ 2147483646 w 6"/>
                  <a:gd name="T7" fmla="*/ 0 h 6"/>
                  <a:gd name="T8" fmla="*/ 0 w 6"/>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0" y="0"/>
                    </a:moveTo>
                    <a:lnTo>
                      <a:pt x="0" y="0"/>
                    </a:lnTo>
                    <a:lnTo>
                      <a:pt x="0" y="6"/>
                    </a:lnTo>
                    <a:lnTo>
                      <a:pt x="6" y="0"/>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575" name="Freeform 12005"/>
              <p:cNvSpPr>
                <a:spLocks/>
              </p:cNvSpPr>
              <p:nvPr/>
            </p:nvSpPr>
            <p:spPr bwMode="auto">
              <a:xfrm>
                <a:off x="3541713" y="5905500"/>
                <a:ext cx="11112" cy="9525"/>
              </a:xfrm>
              <a:custGeom>
                <a:avLst/>
                <a:gdLst>
                  <a:gd name="T0" fmla="*/ 0 w 6"/>
                  <a:gd name="T1" fmla="*/ 0 h 6"/>
                  <a:gd name="T2" fmla="*/ 0 w 6"/>
                  <a:gd name="T3" fmla="*/ 0 h 6"/>
                  <a:gd name="T4" fmla="*/ 0 w 6"/>
                  <a:gd name="T5" fmla="*/ 2147483646 h 6"/>
                  <a:gd name="T6" fmla="*/ 2147483646 w 6"/>
                  <a:gd name="T7" fmla="*/ 0 h 6"/>
                  <a:gd name="T8" fmla="*/ 0 w 6"/>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0" y="0"/>
                    </a:moveTo>
                    <a:lnTo>
                      <a:pt x="0" y="0"/>
                    </a:lnTo>
                    <a:lnTo>
                      <a:pt x="0" y="6"/>
                    </a:lnTo>
                    <a:lnTo>
                      <a:pt x="6" y="0"/>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576" name="Freeform 12006"/>
              <p:cNvSpPr>
                <a:spLocks/>
              </p:cNvSpPr>
              <p:nvPr/>
            </p:nvSpPr>
            <p:spPr bwMode="auto">
              <a:xfrm>
                <a:off x="3511550" y="5905500"/>
                <a:ext cx="9525" cy="9525"/>
              </a:xfrm>
              <a:custGeom>
                <a:avLst/>
                <a:gdLst>
                  <a:gd name="T0" fmla="*/ 0 w 6"/>
                  <a:gd name="T1" fmla="*/ 0 h 6"/>
                  <a:gd name="T2" fmla="*/ 0 w 6"/>
                  <a:gd name="T3" fmla="*/ 0 h 6"/>
                  <a:gd name="T4" fmla="*/ 0 w 6"/>
                  <a:gd name="T5" fmla="*/ 2147483646 h 6"/>
                  <a:gd name="T6" fmla="*/ 2147483646 w 6"/>
                  <a:gd name="T7" fmla="*/ 0 h 6"/>
                  <a:gd name="T8" fmla="*/ 0 w 6"/>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0" y="0"/>
                    </a:moveTo>
                    <a:lnTo>
                      <a:pt x="0" y="0"/>
                    </a:lnTo>
                    <a:lnTo>
                      <a:pt x="0" y="6"/>
                    </a:lnTo>
                    <a:lnTo>
                      <a:pt x="6" y="0"/>
                    </a:lnTo>
                    <a:lnTo>
                      <a:pt x="0" y="0"/>
                    </a:lnTo>
                    <a:close/>
                  </a:path>
                </a:pathLst>
              </a:custGeom>
              <a:solidFill>
                <a:srgbClr val="00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577" name="Freeform 12007"/>
              <p:cNvSpPr>
                <a:spLocks/>
              </p:cNvSpPr>
              <p:nvPr/>
            </p:nvSpPr>
            <p:spPr bwMode="auto">
              <a:xfrm>
                <a:off x="3511550" y="5905500"/>
                <a:ext cx="9525" cy="9525"/>
              </a:xfrm>
              <a:custGeom>
                <a:avLst/>
                <a:gdLst>
                  <a:gd name="T0" fmla="*/ 0 w 6"/>
                  <a:gd name="T1" fmla="*/ 0 h 6"/>
                  <a:gd name="T2" fmla="*/ 0 w 6"/>
                  <a:gd name="T3" fmla="*/ 0 h 6"/>
                  <a:gd name="T4" fmla="*/ 0 w 6"/>
                  <a:gd name="T5" fmla="*/ 2147483646 h 6"/>
                  <a:gd name="T6" fmla="*/ 2147483646 w 6"/>
                  <a:gd name="T7" fmla="*/ 0 h 6"/>
                  <a:gd name="T8" fmla="*/ 0 w 6"/>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0" y="0"/>
                    </a:moveTo>
                    <a:lnTo>
                      <a:pt x="0" y="0"/>
                    </a:lnTo>
                    <a:lnTo>
                      <a:pt x="0" y="6"/>
                    </a:lnTo>
                    <a:lnTo>
                      <a:pt x="6" y="0"/>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578" name="Freeform 12008"/>
              <p:cNvSpPr>
                <a:spLocks/>
              </p:cNvSpPr>
              <p:nvPr/>
            </p:nvSpPr>
            <p:spPr bwMode="auto">
              <a:xfrm>
                <a:off x="3511550" y="5905500"/>
                <a:ext cx="9525" cy="9525"/>
              </a:xfrm>
              <a:custGeom>
                <a:avLst/>
                <a:gdLst>
                  <a:gd name="T0" fmla="*/ 0 w 6"/>
                  <a:gd name="T1" fmla="*/ 0 h 6"/>
                  <a:gd name="T2" fmla="*/ 0 w 6"/>
                  <a:gd name="T3" fmla="*/ 0 h 6"/>
                  <a:gd name="T4" fmla="*/ 0 w 6"/>
                  <a:gd name="T5" fmla="*/ 2147483646 h 6"/>
                  <a:gd name="T6" fmla="*/ 2147483646 w 6"/>
                  <a:gd name="T7" fmla="*/ 0 h 6"/>
                  <a:gd name="T8" fmla="*/ 0 w 6"/>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0" y="0"/>
                    </a:moveTo>
                    <a:lnTo>
                      <a:pt x="0" y="0"/>
                    </a:lnTo>
                    <a:lnTo>
                      <a:pt x="0" y="6"/>
                    </a:lnTo>
                    <a:lnTo>
                      <a:pt x="6" y="0"/>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579" name="Freeform 12009"/>
              <p:cNvSpPr>
                <a:spLocks/>
              </p:cNvSpPr>
              <p:nvPr/>
            </p:nvSpPr>
            <p:spPr bwMode="auto">
              <a:xfrm>
                <a:off x="3490913" y="5905500"/>
                <a:ext cx="11112" cy="9525"/>
              </a:xfrm>
              <a:custGeom>
                <a:avLst/>
                <a:gdLst>
                  <a:gd name="T0" fmla="*/ 0 w 6"/>
                  <a:gd name="T1" fmla="*/ 0 h 6"/>
                  <a:gd name="T2" fmla="*/ 0 w 6"/>
                  <a:gd name="T3" fmla="*/ 0 h 6"/>
                  <a:gd name="T4" fmla="*/ 0 w 6"/>
                  <a:gd name="T5" fmla="*/ 2147483646 h 6"/>
                  <a:gd name="T6" fmla="*/ 2147483646 w 6"/>
                  <a:gd name="T7" fmla="*/ 0 h 6"/>
                  <a:gd name="T8" fmla="*/ 0 w 6"/>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0" y="0"/>
                    </a:moveTo>
                    <a:lnTo>
                      <a:pt x="0" y="0"/>
                    </a:lnTo>
                    <a:lnTo>
                      <a:pt x="0" y="6"/>
                    </a:lnTo>
                    <a:lnTo>
                      <a:pt x="6" y="0"/>
                    </a:lnTo>
                    <a:lnTo>
                      <a:pt x="0" y="0"/>
                    </a:lnTo>
                    <a:close/>
                  </a:path>
                </a:pathLst>
              </a:custGeom>
              <a:solidFill>
                <a:srgbClr val="00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580" name="Freeform 12010"/>
              <p:cNvSpPr>
                <a:spLocks/>
              </p:cNvSpPr>
              <p:nvPr/>
            </p:nvSpPr>
            <p:spPr bwMode="auto">
              <a:xfrm>
                <a:off x="3490913" y="5905500"/>
                <a:ext cx="11112" cy="9525"/>
              </a:xfrm>
              <a:custGeom>
                <a:avLst/>
                <a:gdLst>
                  <a:gd name="T0" fmla="*/ 0 w 6"/>
                  <a:gd name="T1" fmla="*/ 0 h 6"/>
                  <a:gd name="T2" fmla="*/ 0 w 6"/>
                  <a:gd name="T3" fmla="*/ 0 h 6"/>
                  <a:gd name="T4" fmla="*/ 0 w 6"/>
                  <a:gd name="T5" fmla="*/ 2147483646 h 6"/>
                  <a:gd name="T6" fmla="*/ 2147483646 w 6"/>
                  <a:gd name="T7" fmla="*/ 0 h 6"/>
                  <a:gd name="T8" fmla="*/ 0 w 6"/>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0" y="0"/>
                    </a:moveTo>
                    <a:lnTo>
                      <a:pt x="0" y="0"/>
                    </a:lnTo>
                    <a:lnTo>
                      <a:pt x="0" y="6"/>
                    </a:lnTo>
                    <a:lnTo>
                      <a:pt x="6" y="0"/>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581" name="Freeform 12011"/>
              <p:cNvSpPr>
                <a:spLocks/>
              </p:cNvSpPr>
              <p:nvPr/>
            </p:nvSpPr>
            <p:spPr bwMode="auto">
              <a:xfrm>
                <a:off x="3490913" y="5905500"/>
                <a:ext cx="11112" cy="9525"/>
              </a:xfrm>
              <a:custGeom>
                <a:avLst/>
                <a:gdLst>
                  <a:gd name="T0" fmla="*/ 0 w 6"/>
                  <a:gd name="T1" fmla="*/ 0 h 6"/>
                  <a:gd name="T2" fmla="*/ 0 w 6"/>
                  <a:gd name="T3" fmla="*/ 0 h 6"/>
                  <a:gd name="T4" fmla="*/ 0 w 6"/>
                  <a:gd name="T5" fmla="*/ 2147483646 h 6"/>
                  <a:gd name="T6" fmla="*/ 2147483646 w 6"/>
                  <a:gd name="T7" fmla="*/ 0 h 6"/>
                  <a:gd name="T8" fmla="*/ 0 w 6"/>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0" y="0"/>
                    </a:moveTo>
                    <a:lnTo>
                      <a:pt x="0" y="0"/>
                    </a:lnTo>
                    <a:lnTo>
                      <a:pt x="0" y="6"/>
                    </a:lnTo>
                    <a:lnTo>
                      <a:pt x="6" y="0"/>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582" name="Freeform 12012"/>
              <p:cNvSpPr>
                <a:spLocks/>
              </p:cNvSpPr>
              <p:nvPr/>
            </p:nvSpPr>
            <p:spPr bwMode="auto">
              <a:xfrm>
                <a:off x="3470275" y="5905500"/>
                <a:ext cx="11113" cy="9525"/>
              </a:xfrm>
              <a:custGeom>
                <a:avLst/>
                <a:gdLst>
                  <a:gd name="T0" fmla="*/ 0 w 6"/>
                  <a:gd name="T1" fmla="*/ 0 h 6"/>
                  <a:gd name="T2" fmla="*/ 0 w 6"/>
                  <a:gd name="T3" fmla="*/ 0 h 6"/>
                  <a:gd name="T4" fmla="*/ 0 w 6"/>
                  <a:gd name="T5" fmla="*/ 2147483646 h 6"/>
                  <a:gd name="T6" fmla="*/ 2147483646 w 6"/>
                  <a:gd name="T7" fmla="*/ 0 h 6"/>
                  <a:gd name="T8" fmla="*/ 0 w 6"/>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0" y="0"/>
                    </a:moveTo>
                    <a:lnTo>
                      <a:pt x="0" y="0"/>
                    </a:lnTo>
                    <a:lnTo>
                      <a:pt x="0" y="6"/>
                    </a:lnTo>
                    <a:lnTo>
                      <a:pt x="6" y="0"/>
                    </a:lnTo>
                    <a:lnTo>
                      <a:pt x="0" y="0"/>
                    </a:lnTo>
                    <a:close/>
                  </a:path>
                </a:pathLst>
              </a:custGeom>
              <a:solidFill>
                <a:srgbClr val="00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583" name="Freeform 12013"/>
              <p:cNvSpPr>
                <a:spLocks/>
              </p:cNvSpPr>
              <p:nvPr/>
            </p:nvSpPr>
            <p:spPr bwMode="auto">
              <a:xfrm>
                <a:off x="3470275" y="5905500"/>
                <a:ext cx="11113" cy="9525"/>
              </a:xfrm>
              <a:custGeom>
                <a:avLst/>
                <a:gdLst>
                  <a:gd name="T0" fmla="*/ 0 w 6"/>
                  <a:gd name="T1" fmla="*/ 0 h 6"/>
                  <a:gd name="T2" fmla="*/ 0 w 6"/>
                  <a:gd name="T3" fmla="*/ 0 h 6"/>
                  <a:gd name="T4" fmla="*/ 0 w 6"/>
                  <a:gd name="T5" fmla="*/ 2147483646 h 6"/>
                  <a:gd name="T6" fmla="*/ 2147483646 w 6"/>
                  <a:gd name="T7" fmla="*/ 0 h 6"/>
                  <a:gd name="T8" fmla="*/ 0 w 6"/>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0" y="0"/>
                    </a:moveTo>
                    <a:lnTo>
                      <a:pt x="0" y="0"/>
                    </a:lnTo>
                    <a:lnTo>
                      <a:pt x="0" y="6"/>
                    </a:lnTo>
                    <a:lnTo>
                      <a:pt x="6" y="0"/>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584" name="Freeform 12014"/>
              <p:cNvSpPr>
                <a:spLocks/>
              </p:cNvSpPr>
              <p:nvPr/>
            </p:nvSpPr>
            <p:spPr bwMode="auto">
              <a:xfrm>
                <a:off x="3470275" y="5905500"/>
                <a:ext cx="11113" cy="9525"/>
              </a:xfrm>
              <a:custGeom>
                <a:avLst/>
                <a:gdLst>
                  <a:gd name="T0" fmla="*/ 0 w 6"/>
                  <a:gd name="T1" fmla="*/ 0 h 6"/>
                  <a:gd name="T2" fmla="*/ 0 w 6"/>
                  <a:gd name="T3" fmla="*/ 0 h 6"/>
                  <a:gd name="T4" fmla="*/ 0 w 6"/>
                  <a:gd name="T5" fmla="*/ 2147483646 h 6"/>
                  <a:gd name="T6" fmla="*/ 2147483646 w 6"/>
                  <a:gd name="T7" fmla="*/ 0 h 6"/>
                  <a:gd name="T8" fmla="*/ 0 w 6"/>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0" y="0"/>
                    </a:moveTo>
                    <a:lnTo>
                      <a:pt x="0" y="0"/>
                    </a:lnTo>
                    <a:lnTo>
                      <a:pt x="0" y="6"/>
                    </a:lnTo>
                    <a:lnTo>
                      <a:pt x="6" y="0"/>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585" name="Freeform 12015"/>
              <p:cNvSpPr>
                <a:spLocks/>
              </p:cNvSpPr>
              <p:nvPr/>
            </p:nvSpPr>
            <p:spPr bwMode="auto">
              <a:xfrm>
                <a:off x="3449638" y="5905500"/>
                <a:ext cx="11112" cy="9525"/>
              </a:xfrm>
              <a:custGeom>
                <a:avLst/>
                <a:gdLst>
                  <a:gd name="T0" fmla="*/ 0 w 6"/>
                  <a:gd name="T1" fmla="*/ 0 h 6"/>
                  <a:gd name="T2" fmla="*/ 0 w 6"/>
                  <a:gd name="T3" fmla="*/ 0 h 6"/>
                  <a:gd name="T4" fmla="*/ 0 w 6"/>
                  <a:gd name="T5" fmla="*/ 2147483646 h 6"/>
                  <a:gd name="T6" fmla="*/ 2147483646 w 6"/>
                  <a:gd name="T7" fmla="*/ 0 h 6"/>
                  <a:gd name="T8" fmla="*/ 0 w 6"/>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0" y="0"/>
                    </a:moveTo>
                    <a:lnTo>
                      <a:pt x="0" y="0"/>
                    </a:lnTo>
                    <a:lnTo>
                      <a:pt x="0" y="6"/>
                    </a:lnTo>
                    <a:lnTo>
                      <a:pt x="6" y="0"/>
                    </a:lnTo>
                    <a:lnTo>
                      <a:pt x="0" y="0"/>
                    </a:lnTo>
                    <a:close/>
                  </a:path>
                </a:pathLst>
              </a:custGeom>
              <a:solidFill>
                <a:srgbClr val="00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586" name="Freeform 12016"/>
              <p:cNvSpPr>
                <a:spLocks/>
              </p:cNvSpPr>
              <p:nvPr/>
            </p:nvSpPr>
            <p:spPr bwMode="auto">
              <a:xfrm>
                <a:off x="3449638" y="5905500"/>
                <a:ext cx="11112" cy="9525"/>
              </a:xfrm>
              <a:custGeom>
                <a:avLst/>
                <a:gdLst>
                  <a:gd name="T0" fmla="*/ 0 w 6"/>
                  <a:gd name="T1" fmla="*/ 0 h 6"/>
                  <a:gd name="T2" fmla="*/ 0 w 6"/>
                  <a:gd name="T3" fmla="*/ 0 h 6"/>
                  <a:gd name="T4" fmla="*/ 0 w 6"/>
                  <a:gd name="T5" fmla="*/ 2147483646 h 6"/>
                  <a:gd name="T6" fmla="*/ 2147483646 w 6"/>
                  <a:gd name="T7" fmla="*/ 0 h 6"/>
                  <a:gd name="T8" fmla="*/ 0 w 6"/>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0" y="0"/>
                    </a:moveTo>
                    <a:lnTo>
                      <a:pt x="0" y="0"/>
                    </a:lnTo>
                    <a:lnTo>
                      <a:pt x="0" y="6"/>
                    </a:lnTo>
                    <a:lnTo>
                      <a:pt x="6" y="0"/>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587" name="Freeform 12017"/>
              <p:cNvSpPr>
                <a:spLocks/>
              </p:cNvSpPr>
              <p:nvPr/>
            </p:nvSpPr>
            <p:spPr bwMode="auto">
              <a:xfrm>
                <a:off x="3449638" y="5905500"/>
                <a:ext cx="11112" cy="9525"/>
              </a:xfrm>
              <a:custGeom>
                <a:avLst/>
                <a:gdLst>
                  <a:gd name="T0" fmla="*/ 0 w 6"/>
                  <a:gd name="T1" fmla="*/ 0 h 6"/>
                  <a:gd name="T2" fmla="*/ 0 w 6"/>
                  <a:gd name="T3" fmla="*/ 0 h 6"/>
                  <a:gd name="T4" fmla="*/ 0 w 6"/>
                  <a:gd name="T5" fmla="*/ 2147483646 h 6"/>
                  <a:gd name="T6" fmla="*/ 2147483646 w 6"/>
                  <a:gd name="T7" fmla="*/ 0 h 6"/>
                  <a:gd name="T8" fmla="*/ 0 w 6"/>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0" y="0"/>
                    </a:moveTo>
                    <a:lnTo>
                      <a:pt x="0" y="0"/>
                    </a:lnTo>
                    <a:lnTo>
                      <a:pt x="0" y="6"/>
                    </a:lnTo>
                    <a:lnTo>
                      <a:pt x="6" y="0"/>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588" name="Rectangle 12018"/>
              <p:cNvSpPr>
                <a:spLocks noChangeArrowheads="1"/>
              </p:cNvSpPr>
              <p:nvPr/>
            </p:nvSpPr>
            <p:spPr bwMode="auto">
              <a:xfrm>
                <a:off x="3470275" y="5822950"/>
                <a:ext cx="71438" cy="17463"/>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2589" name="Rectangle 12019"/>
              <p:cNvSpPr>
                <a:spLocks noChangeArrowheads="1"/>
              </p:cNvSpPr>
              <p:nvPr/>
            </p:nvSpPr>
            <p:spPr bwMode="auto">
              <a:xfrm>
                <a:off x="3470275" y="5822950"/>
                <a:ext cx="71438" cy="174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2590" name="Rectangle 12020"/>
              <p:cNvSpPr>
                <a:spLocks noChangeArrowheads="1"/>
              </p:cNvSpPr>
              <p:nvPr/>
            </p:nvSpPr>
            <p:spPr bwMode="auto">
              <a:xfrm>
                <a:off x="3541713" y="5794375"/>
                <a:ext cx="133350" cy="46038"/>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2591" name="Freeform 12021"/>
              <p:cNvSpPr>
                <a:spLocks noEditPoints="1"/>
              </p:cNvSpPr>
              <p:nvPr/>
            </p:nvSpPr>
            <p:spPr bwMode="auto">
              <a:xfrm>
                <a:off x="3541713" y="5794375"/>
                <a:ext cx="144462" cy="46038"/>
              </a:xfrm>
              <a:custGeom>
                <a:avLst/>
                <a:gdLst>
                  <a:gd name="T0" fmla="*/ 0 w 84"/>
                  <a:gd name="T1" fmla="*/ 0 h 30"/>
                  <a:gd name="T2" fmla="*/ 0 w 84"/>
                  <a:gd name="T3" fmla="*/ 2147483646 h 30"/>
                  <a:gd name="T4" fmla="*/ 2147483646 w 84"/>
                  <a:gd name="T5" fmla="*/ 2147483646 h 30"/>
                  <a:gd name="T6" fmla="*/ 2147483646 w 84"/>
                  <a:gd name="T7" fmla="*/ 0 h 30"/>
                  <a:gd name="T8" fmla="*/ 0 w 84"/>
                  <a:gd name="T9" fmla="*/ 0 h 30"/>
                  <a:gd name="T10" fmla="*/ 2147483646 w 84"/>
                  <a:gd name="T11" fmla="*/ 0 h 30"/>
                  <a:gd name="T12" fmla="*/ 2147483646 w 84"/>
                  <a:gd name="T13" fmla="*/ 2147483646 h 30"/>
                  <a:gd name="T14" fmla="*/ 0 w 84"/>
                  <a:gd name="T15" fmla="*/ 2147483646 h 30"/>
                  <a:gd name="T16" fmla="*/ 0 w 84"/>
                  <a:gd name="T17" fmla="*/ 0 h 30"/>
                  <a:gd name="T18" fmla="*/ 2147483646 w 84"/>
                  <a:gd name="T19" fmla="*/ 0 h 30"/>
                  <a:gd name="T20" fmla="*/ 0 w 84"/>
                  <a:gd name="T21" fmla="*/ 0 h 30"/>
                  <a:gd name="T22" fmla="*/ 0 w 84"/>
                  <a:gd name="T23" fmla="*/ 2147483646 h 30"/>
                  <a:gd name="T24" fmla="*/ 2147483646 w 84"/>
                  <a:gd name="T25" fmla="*/ 2147483646 h 30"/>
                  <a:gd name="T26" fmla="*/ 2147483646 w 84"/>
                  <a:gd name="T27" fmla="*/ 0 h 30"/>
                  <a:gd name="T28" fmla="*/ 0 w 84"/>
                  <a:gd name="T29" fmla="*/ 0 h 30"/>
                  <a:gd name="T30" fmla="*/ 2147483646 w 84"/>
                  <a:gd name="T31" fmla="*/ 0 h 30"/>
                  <a:gd name="T32" fmla="*/ 2147483646 w 84"/>
                  <a:gd name="T33" fmla="*/ 2147483646 h 30"/>
                  <a:gd name="T34" fmla="*/ 0 w 84"/>
                  <a:gd name="T35" fmla="*/ 2147483646 h 30"/>
                  <a:gd name="T36" fmla="*/ 0 w 84"/>
                  <a:gd name="T37" fmla="*/ 0 h 30"/>
                  <a:gd name="T38" fmla="*/ 2147483646 w 84"/>
                  <a:gd name="T39" fmla="*/ 0 h 3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4" h="30">
                    <a:moveTo>
                      <a:pt x="0" y="0"/>
                    </a:moveTo>
                    <a:lnTo>
                      <a:pt x="0" y="30"/>
                    </a:lnTo>
                    <a:lnTo>
                      <a:pt x="78" y="30"/>
                    </a:lnTo>
                    <a:lnTo>
                      <a:pt x="78" y="0"/>
                    </a:lnTo>
                    <a:lnTo>
                      <a:pt x="0" y="0"/>
                    </a:lnTo>
                    <a:close/>
                    <a:moveTo>
                      <a:pt x="78" y="0"/>
                    </a:moveTo>
                    <a:lnTo>
                      <a:pt x="78" y="30"/>
                    </a:lnTo>
                    <a:lnTo>
                      <a:pt x="0" y="30"/>
                    </a:lnTo>
                    <a:lnTo>
                      <a:pt x="0" y="0"/>
                    </a:lnTo>
                    <a:lnTo>
                      <a:pt x="78" y="0"/>
                    </a:lnTo>
                    <a:close/>
                    <a:moveTo>
                      <a:pt x="0" y="0"/>
                    </a:moveTo>
                    <a:lnTo>
                      <a:pt x="0" y="30"/>
                    </a:lnTo>
                    <a:lnTo>
                      <a:pt x="84" y="30"/>
                    </a:lnTo>
                    <a:lnTo>
                      <a:pt x="84" y="0"/>
                    </a:lnTo>
                    <a:lnTo>
                      <a:pt x="0" y="0"/>
                    </a:lnTo>
                    <a:close/>
                    <a:moveTo>
                      <a:pt x="84" y="0"/>
                    </a:moveTo>
                    <a:lnTo>
                      <a:pt x="84" y="30"/>
                    </a:lnTo>
                    <a:lnTo>
                      <a:pt x="0" y="30"/>
                    </a:lnTo>
                    <a:lnTo>
                      <a:pt x="0" y="0"/>
                    </a:lnTo>
                    <a:lnTo>
                      <a:pt x="8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592" name="Rectangle 12022"/>
              <p:cNvSpPr>
                <a:spLocks noChangeArrowheads="1"/>
              </p:cNvSpPr>
              <p:nvPr/>
            </p:nvSpPr>
            <p:spPr bwMode="auto">
              <a:xfrm>
                <a:off x="3541713" y="5794375"/>
                <a:ext cx="133350" cy="460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2593" name="Rectangle 12023"/>
              <p:cNvSpPr>
                <a:spLocks noChangeArrowheads="1"/>
              </p:cNvSpPr>
              <p:nvPr/>
            </p:nvSpPr>
            <p:spPr bwMode="auto">
              <a:xfrm>
                <a:off x="3541713" y="5794375"/>
                <a:ext cx="133350" cy="460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2594" name="Line 12268"/>
              <p:cNvSpPr>
                <a:spLocks noChangeShapeType="1"/>
              </p:cNvSpPr>
              <p:nvPr/>
            </p:nvSpPr>
            <p:spPr bwMode="auto">
              <a:xfrm>
                <a:off x="3541713" y="5561013"/>
                <a:ext cx="41275" cy="23177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595" name="Line 12337"/>
              <p:cNvSpPr>
                <a:spLocks noChangeShapeType="1"/>
              </p:cNvSpPr>
              <p:nvPr/>
            </p:nvSpPr>
            <p:spPr bwMode="auto">
              <a:xfrm>
                <a:off x="3500438" y="4756150"/>
                <a:ext cx="41275" cy="80486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596" name="Line 12338"/>
              <p:cNvSpPr>
                <a:spLocks noChangeShapeType="1"/>
              </p:cNvSpPr>
              <p:nvPr/>
            </p:nvSpPr>
            <p:spPr bwMode="auto">
              <a:xfrm>
                <a:off x="3460750" y="4792663"/>
                <a:ext cx="296863" cy="9080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597" name="Line 12339"/>
              <p:cNvSpPr>
                <a:spLocks noChangeShapeType="1"/>
              </p:cNvSpPr>
              <p:nvPr/>
            </p:nvSpPr>
            <p:spPr bwMode="auto">
              <a:xfrm flipH="1">
                <a:off x="3541713" y="4737100"/>
                <a:ext cx="133350" cy="82391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598" name="Line 12340"/>
              <p:cNvSpPr>
                <a:spLocks noChangeShapeType="1"/>
              </p:cNvSpPr>
              <p:nvPr/>
            </p:nvSpPr>
            <p:spPr bwMode="auto">
              <a:xfrm>
                <a:off x="3541713" y="5561013"/>
                <a:ext cx="71437" cy="2222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599" name="Line 12341"/>
              <p:cNvSpPr>
                <a:spLocks noChangeShapeType="1"/>
              </p:cNvSpPr>
              <p:nvPr/>
            </p:nvSpPr>
            <p:spPr bwMode="auto">
              <a:xfrm flipH="1">
                <a:off x="3716338" y="5700713"/>
                <a:ext cx="41275" cy="825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600" name="Line 12342"/>
              <p:cNvSpPr>
                <a:spLocks noChangeShapeType="1"/>
              </p:cNvSpPr>
              <p:nvPr/>
            </p:nvSpPr>
            <p:spPr bwMode="auto">
              <a:xfrm>
                <a:off x="3675063" y="5756275"/>
                <a:ext cx="0" cy="1746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601" name="Freeform 12361"/>
              <p:cNvSpPr>
                <a:spLocks/>
              </p:cNvSpPr>
              <p:nvPr/>
            </p:nvSpPr>
            <p:spPr bwMode="auto">
              <a:xfrm>
                <a:off x="3736975" y="5681663"/>
                <a:ext cx="20638" cy="28575"/>
              </a:xfrm>
              <a:custGeom>
                <a:avLst/>
                <a:gdLst>
                  <a:gd name="T0" fmla="*/ 2147483646 w 12"/>
                  <a:gd name="T1" fmla="*/ 0 h 18"/>
                  <a:gd name="T2" fmla="*/ 0 w 12"/>
                  <a:gd name="T3" fmla="*/ 0 h 18"/>
                  <a:gd name="T4" fmla="*/ 0 w 12"/>
                  <a:gd name="T5" fmla="*/ 2147483646 h 18"/>
                  <a:gd name="T6" fmla="*/ 2147483646 w 12"/>
                  <a:gd name="T7" fmla="*/ 2147483646 h 18"/>
                  <a:gd name="T8" fmla="*/ 2147483646 w 12"/>
                  <a:gd name="T9" fmla="*/ 2147483646 h 18"/>
                  <a:gd name="T10" fmla="*/ 2147483646 w 12"/>
                  <a:gd name="T11" fmla="*/ 0 h 18"/>
                  <a:gd name="T12" fmla="*/ 2147483646 w 12"/>
                  <a:gd name="T13" fmla="*/ 0 h 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 h="18">
                    <a:moveTo>
                      <a:pt x="6" y="0"/>
                    </a:moveTo>
                    <a:lnTo>
                      <a:pt x="0" y="0"/>
                    </a:lnTo>
                    <a:lnTo>
                      <a:pt x="0" y="6"/>
                    </a:lnTo>
                    <a:lnTo>
                      <a:pt x="6" y="18"/>
                    </a:lnTo>
                    <a:lnTo>
                      <a:pt x="12" y="6"/>
                    </a:lnTo>
                    <a:lnTo>
                      <a:pt x="6"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602" name="Freeform 12362"/>
              <p:cNvSpPr>
                <a:spLocks/>
              </p:cNvSpPr>
              <p:nvPr/>
            </p:nvSpPr>
            <p:spPr bwMode="auto">
              <a:xfrm>
                <a:off x="3736975" y="5681663"/>
                <a:ext cx="20638" cy="28575"/>
              </a:xfrm>
              <a:custGeom>
                <a:avLst/>
                <a:gdLst>
                  <a:gd name="T0" fmla="*/ 2147483646 w 12"/>
                  <a:gd name="T1" fmla="*/ 0 h 18"/>
                  <a:gd name="T2" fmla="*/ 0 w 12"/>
                  <a:gd name="T3" fmla="*/ 0 h 18"/>
                  <a:gd name="T4" fmla="*/ 0 w 12"/>
                  <a:gd name="T5" fmla="*/ 2147483646 h 18"/>
                  <a:gd name="T6" fmla="*/ 2147483646 w 12"/>
                  <a:gd name="T7" fmla="*/ 2147483646 h 18"/>
                  <a:gd name="T8" fmla="*/ 2147483646 w 12"/>
                  <a:gd name="T9" fmla="*/ 2147483646 h 18"/>
                  <a:gd name="T10" fmla="*/ 2147483646 w 12"/>
                  <a:gd name="T11" fmla="*/ 0 h 18"/>
                  <a:gd name="T12" fmla="*/ 2147483646 w 12"/>
                  <a:gd name="T13" fmla="*/ 0 h 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 h="18">
                    <a:moveTo>
                      <a:pt x="6" y="0"/>
                    </a:moveTo>
                    <a:lnTo>
                      <a:pt x="0" y="0"/>
                    </a:lnTo>
                    <a:lnTo>
                      <a:pt x="0" y="6"/>
                    </a:lnTo>
                    <a:lnTo>
                      <a:pt x="6" y="18"/>
                    </a:lnTo>
                    <a:lnTo>
                      <a:pt x="12" y="6"/>
                    </a:lnTo>
                    <a:lnTo>
                      <a:pt x="6"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603" name="Freeform 12363"/>
              <p:cNvSpPr>
                <a:spLocks/>
              </p:cNvSpPr>
              <p:nvPr/>
            </p:nvSpPr>
            <p:spPr bwMode="auto">
              <a:xfrm>
                <a:off x="3736975" y="5681663"/>
                <a:ext cx="20638" cy="28575"/>
              </a:xfrm>
              <a:custGeom>
                <a:avLst/>
                <a:gdLst>
                  <a:gd name="T0" fmla="*/ 2147483646 w 12"/>
                  <a:gd name="T1" fmla="*/ 0 h 18"/>
                  <a:gd name="T2" fmla="*/ 0 w 12"/>
                  <a:gd name="T3" fmla="*/ 0 h 18"/>
                  <a:gd name="T4" fmla="*/ 0 w 12"/>
                  <a:gd name="T5" fmla="*/ 2147483646 h 18"/>
                  <a:gd name="T6" fmla="*/ 2147483646 w 12"/>
                  <a:gd name="T7" fmla="*/ 2147483646 h 18"/>
                  <a:gd name="T8" fmla="*/ 2147483646 w 12"/>
                  <a:gd name="T9" fmla="*/ 2147483646 h 18"/>
                  <a:gd name="T10" fmla="*/ 2147483646 w 12"/>
                  <a:gd name="T11" fmla="*/ 0 h 18"/>
                  <a:gd name="T12" fmla="*/ 2147483646 w 12"/>
                  <a:gd name="T13" fmla="*/ 0 h 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 h="18">
                    <a:moveTo>
                      <a:pt x="6" y="0"/>
                    </a:moveTo>
                    <a:lnTo>
                      <a:pt x="0" y="0"/>
                    </a:lnTo>
                    <a:lnTo>
                      <a:pt x="0" y="6"/>
                    </a:lnTo>
                    <a:lnTo>
                      <a:pt x="6" y="18"/>
                    </a:lnTo>
                    <a:lnTo>
                      <a:pt x="12" y="6"/>
                    </a:lnTo>
                    <a:lnTo>
                      <a:pt x="6"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604" name="Freeform 12364"/>
              <p:cNvSpPr>
                <a:spLocks/>
              </p:cNvSpPr>
              <p:nvPr/>
            </p:nvSpPr>
            <p:spPr bwMode="auto">
              <a:xfrm>
                <a:off x="3644900" y="5737225"/>
                <a:ext cx="30163" cy="28575"/>
              </a:xfrm>
              <a:custGeom>
                <a:avLst/>
                <a:gdLst>
                  <a:gd name="T0" fmla="*/ 2147483646 w 18"/>
                  <a:gd name="T1" fmla="*/ 0 h 18"/>
                  <a:gd name="T2" fmla="*/ 0 w 18"/>
                  <a:gd name="T3" fmla="*/ 0 h 18"/>
                  <a:gd name="T4" fmla="*/ 0 w 18"/>
                  <a:gd name="T5" fmla="*/ 2147483646 h 18"/>
                  <a:gd name="T6" fmla="*/ 0 w 18"/>
                  <a:gd name="T7" fmla="*/ 2147483646 h 18"/>
                  <a:gd name="T8" fmla="*/ 2147483646 w 18"/>
                  <a:gd name="T9" fmla="*/ 2147483646 h 18"/>
                  <a:gd name="T10" fmla="*/ 2147483646 w 18"/>
                  <a:gd name="T11" fmla="*/ 2147483646 h 18"/>
                  <a:gd name="T12" fmla="*/ 2147483646 w 18"/>
                  <a:gd name="T13" fmla="*/ 0 h 18"/>
                  <a:gd name="T14" fmla="*/ 2147483646 w 18"/>
                  <a:gd name="T15" fmla="*/ 0 h 1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18">
                    <a:moveTo>
                      <a:pt x="6" y="0"/>
                    </a:moveTo>
                    <a:lnTo>
                      <a:pt x="0" y="0"/>
                    </a:lnTo>
                    <a:lnTo>
                      <a:pt x="0" y="6"/>
                    </a:lnTo>
                    <a:lnTo>
                      <a:pt x="0" y="12"/>
                    </a:lnTo>
                    <a:lnTo>
                      <a:pt x="6" y="18"/>
                    </a:lnTo>
                    <a:lnTo>
                      <a:pt x="18" y="6"/>
                    </a:lnTo>
                    <a:lnTo>
                      <a:pt x="12" y="0"/>
                    </a:lnTo>
                    <a:lnTo>
                      <a:pt x="6"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605" name="Freeform 12365"/>
              <p:cNvSpPr>
                <a:spLocks/>
              </p:cNvSpPr>
              <p:nvPr/>
            </p:nvSpPr>
            <p:spPr bwMode="auto">
              <a:xfrm>
                <a:off x="3644900" y="5737225"/>
                <a:ext cx="30163" cy="28575"/>
              </a:xfrm>
              <a:custGeom>
                <a:avLst/>
                <a:gdLst>
                  <a:gd name="T0" fmla="*/ 2147483646 w 18"/>
                  <a:gd name="T1" fmla="*/ 0 h 18"/>
                  <a:gd name="T2" fmla="*/ 0 w 18"/>
                  <a:gd name="T3" fmla="*/ 0 h 18"/>
                  <a:gd name="T4" fmla="*/ 0 w 18"/>
                  <a:gd name="T5" fmla="*/ 2147483646 h 18"/>
                  <a:gd name="T6" fmla="*/ 0 w 18"/>
                  <a:gd name="T7" fmla="*/ 2147483646 h 18"/>
                  <a:gd name="T8" fmla="*/ 2147483646 w 18"/>
                  <a:gd name="T9" fmla="*/ 2147483646 h 18"/>
                  <a:gd name="T10" fmla="*/ 2147483646 w 18"/>
                  <a:gd name="T11" fmla="*/ 2147483646 h 18"/>
                  <a:gd name="T12" fmla="*/ 2147483646 w 18"/>
                  <a:gd name="T13" fmla="*/ 0 h 18"/>
                  <a:gd name="T14" fmla="*/ 2147483646 w 18"/>
                  <a:gd name="T15" fmla="*/ 0 h 1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18">
                    <a:moveTo>
                      <a:pt x="6" y="0"/>
                    </a:moveTo>
                    <a:lnTo>
                      <a:pt x="0" y="0"/>
                    </a:lnTo>
                    <a:lnTo>
                      <a:pt x="0" y="6"/>
                    </a:lnTo>
                    <a:lnTo>
                      <a:pt x="0" y="12"/>
                    </a:lnTo>
                    <a:lnTo>
                      <a:pt x="6" y="18"/>
                    </a:lnTo>
                    <a:lnTo>
                      <a:pt x="18" y="6"/>
                    </a:lnTo>
                    <a:lnTo>
                      <a:pt x="12" y="0"/>
                    </a:lnTo>
                    <a:lnTo>
                      <a:pt x="6"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606" name="Freeform 12366"/>
              <p:cNvSpPr>
                <a:spLocks/>
              </p:cNvSpPr>
              <p:nvPr/>
            </p:nvSpPr>
            <p:spPr bwMode="auto">
              <a:xfrm>
                <a:off x="3644900" y="5737225"/>
                <a:ext cx="30163" cy="28575"/>
              </a:xfrm>
              <a:custGeom>
                <a:avLst/>
                <a:gdLst>
                  <a:gd name="T0" fmla="*/ 2147483646 w 18"/>
                  <a:gd name="T1" fmla="*/ 0 h 18"/>
                  <a:gd name="T2" fmla="*/ 0 w 18"/>
                  <a:gd name="T3" fmla="*/ 0 h 18"/>
                  <a:gd name="T4" fmla="*/ 0 w 18"/>
                  <a:gd name="T5" fmla="*/ 2147483646 h 18"/>
                  <a:gd name="T6" fmla="*/ 0 w 18"/>
                  <a:gd name="T7" fmla="*/ 2147483646 h 18"/>
                  <a:gd name="T8" fmla="*/ 2147483646 w 18"/>
                  <a:gd name="T9" fmla="*/ 2147483646 h 18"/>
                  <a:gd name="T10" fmla="*/ 2147483646 w 18"/>
                  <a:gd name="T11" fmla="*/ 2147483646 h 18"/>
                  <a:gd name="T12" fmla="*/ 2147483646 w 18"/>
                  <a:gd name="T13" fmla="*/ 0 h 18"/>
                  <a:gd name="T14" fmla="*/ 2147483646 w 18"/>
                  <a:gd name="T15" fmla="*/ 0 h 1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18">
                    <a:moveTo>
                      <a:pt x="6" y="0"/>
                    </a:moveTo>
                    <a:lnTo>
                      <a:pt x="0" y="0"/>
                    </a:lnTo>
                    <a:lnTo>
                      <a:pt x="0" y="6"/>
                    </a:lnTo>
                    <a:lnTo>
                      <a:pt x="0" y="12"/>
                    </a:lnTo>
                    <a:lnTo>
                      <a:pt x="6" y="18"/>
                    </a:lnTo>
                    <a:lnTo>
                      <a:pt x="18" y="6"/>
                    </a:lnTo>
                    <a:lnTo>
                      <a:pt x="12" y="0"/>
                    </a:lnTo>
                    <a:lnTo>
                      <a:pt x="6"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607" name="Freeform 12367"/>
              <p:cNvSpPr>
                <a:spLocks/>
              </p:cNvSpPr>
              <p:nvPr/>
            </p:nvSpPr>
            <p:spPr bwMode="auto">
              <a:xfrm>
                <a:off x="3582988" y="5700713"/>
                <a:ext cx="153987" cy="101600"/>
              </a:xfrm>
              <a:custGeom>
                <a:avLst/>
                <a:gdLst>
                  <a:gd name="T0" fmla="*/ 0 w 90"/>
                  <a:gd name="T1" fmla="*/ 2147483646 h 66"/>
                  <a:gd name="T2" fmla="*/ 2147483646 w 90"/>
                  <a:gd name="T3" fmla="*/ 2147483646 h 66"/>
                  <a:gd name="T4" fmla="*/ 2147483646 w 90"/>
                  <a:gd name="T5" fmla="*/ 2147483646 h 66"/>
                  <a:gd name="T6" fmla="*/ 2147483646 w 90"/>
                  <a:gd name="T7" fmla="*/ 0 h 66"/>
                  <a:gd name="T8" fmla="*/ 0 w 90"/>
                  <a:gd name="T9" fmla="*/ 2147483646 h 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0" h="66">
                    <a:moveTo>
                      <a:pt x="0" y="60"/>
                    </a:moveTo>
                    <a:lnTo>
                      <a:pt x="6" y="66"/>
                    </a:lnTo>
                    <a:lnTo>
                      <a:pt x="90" y="6"/>
                    </a:lnTo>
                    <a:lnTo>
                      <a:pt x="90" y="0"/>
                    </a:lnTo>
                    <a:lnTo>
                      <a:pt x="0" y="6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608" name="Freeform 12368"/>
              <p:cNvSpPr>
                <a:spLocks/>
              </p:cNvSpPr>
              <p:nvPr/>
            </p:nvSpPr>
            <p:spPr bwMode="auto">
              <a:xfrm>
                <a:off x="3582988" y="5700713"/>
                <a:ext cx="153987" cy="101600"/>
              </a:xfrm>
              <a:custGeom>
                <a:avLst/>
                <a:gdLst>
                  <a:gd name="T0" fmla="*/ 0 w 90"/>
                  <a:gd name="T1" fmla="*/ 2147483646 h 66"/>
                  <a:gd name="T2" fmla="*/ 2147483646 w 90"/>
                  <a:gd name="T3" fmla="*/ 2147483646 h 66"/>
                  <a:gd name="T4" fmla="*/ 2147483646 w 90"/>
                  <a:gd name="T5" fmla="*/ 2147483646 h 66"/>
                  <a:gd name="T6" fmla="*/ 2147483646 w 90"/>
                  <a:gd name="T7" fmla="*/ 0 h 66"/>
                  <a:gd name="T8" fmla="*/ 0 w 90"/>
                  <a:gd name="T9" fmla="*/ 2147483646 h 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0" h="66">
                    <a:moveTo>
                      <a:pt x="0" y="60"/>
                    </a:moveTo>
                    <a:lnTo>
                      <a:pt x="6" y="66"/>
                    </a:lnTo>
                    <a:lnTo>
                      <a:pt x="90" y="6"/>
                    </a:lnTo>
                    <a:lnTo>
                      <a:pt x="90" y="0"/>
                    </a:lnTo>
                    <a:lnTo>
                      <a:pt x="0" y="6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609" name="Freeform 12369"/>
              <p:cNvSpPr>
                <a:spLocks/>
              </p:cNvSpPr>
              <p:nvPr/>
            </p:nvSpPr>
            <p:spPr bwMode="auto">
              <a:xfrm>
                <a:off x="3654425" y="5710238"/>
                <a:ext cx="92075" cy="92075"/>
              </a:xfrm>
              <a:custGeom>
                <a:avLst/>
                <a:gdLst>
                  <a:gd name="T0" fmla="*/ 0 w 54"/>
                  <a:gd name="T1" fmla="*/ 2147483646 h 60"/>
                  <a:gd name="T2" fmla="*/ 0 w 54"/>
                  <a:gd name="T3" fmla="*/ 2147483646 h 60"/>
                  <a:gd name="T4" fmla="*/ 2147483646 w 54"/>
                  <a:gd name="T5" fmla="*/ 0 h 60"/>
                  <a:gd name="T6" fmla="*/ 0 w 54"/>
                  <a:gd name="T7" fmla="*/ 2147483646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4" h="60">
                    <a:moveTo>
                      <a:pt x="0" y="54"/>
                    </a:moveTo>
                    <a:lnTo>
                      <a:pt x="0" y="60"/>
                    </a:lnTo>
                    <a:lnTo>
                      <a:pt x="54" y="0"/>
                    </a:lnTo>
                    <a:lnTo>
                      <a:pt x="0" y="54"/>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610" name="Freeform 12370"/>
              <p:cNvSpPr>
                <a:spLocks/>
              </p:cNvSpPr>
              <p:nvPr/>
            </p:nvSpPr>
            <p:spPr bwMode="auto">
              <a:xfrm>
                <a:off x="3654425" y="5710238"/>
                <a:ext cx="92075" cy="92075"/>
              </a:xfrm>
              <a:custGeom>
                <a:avLst/>
                <a:gdLst>
                  <a:gd name="T0" fmla="*/ 0 w 54"/>
                  <a:gd name="T1" fmla="*/ 2147483646 h 60"/>
                  <a:gd name="T2" fmla="*/ 0 w 54"/>
                  <a:gd name="T3" fmla="*/ 2147483646 h 60"/>
                  <a:gd name="T4" fmla="*/ 2147483646 w 54"/>
                  <a:gd name="T5" fmla="*/ 0 h 60"/>
                  <a:gd name="T6" fmla="*/ 0 w 54"/>
                  <a:gd name="T7" fmla="*/ 2147483646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4" h="60">
                    <a:moveTo>
                      <a:pt x="0" y="54"/>
                    </a:moveTo>
                    <a:lnTo>
                      <a:pt x="0" y="60"/>
                    </a:lnTo>
                    <a:lnTo>
                      <a:pt x="54" y="0"/>
                    </a:lnTo>
                    <a:lnTo>
                      <a:pt x="0" y="54"/>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611" name="Rectangle 12371"/>
              <p:cNvSpPr>
                <a:spLocks noChangeArrowheads="1"/>
              </p:cNvSpPr>
              <p:nvPr/>
            </p:nvSpPr>
            <p:spPr bwMode="auto">
              <a:xfrm>
                <a:off x="3654425" y="5746750"/>
                <a:ext cx="11113" cy="9525"/>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2612" name="Rectangle 12372"/>
              <p:cNvSpPr>
                <a:spLocks noChangeArrowheads="1"/>
              </p:cNvSpPr>
              <p:nvPr/>
            </p:nvSpPr>
            <p:spPr bwMode="auto">
              <a:xfrm>
                <a:off x="3654425" y="5746750"/>
                <a:ext cx="11113" cy="95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2613" name="Freeform 12373"/>
              <p:cNvSpPr>
                <a:spLocks/>
              </p:cNvSpPr>
              <p:nvPr/>
            </p:nvSpPr>
            <p:spPr bwMode="auto">
              <a:xfrm>
                <a:off x="3725863" y="5681663"/>
                <a:ext cx="31750" cy="36512"/>
              </a:xfrm>
              <a:custGeom>
                <a:avLst/>
                <a:gdLst>
                  <a:gd name="T0" fmla="*/ 2147483646 w 18"/>
                  <a:gd name="T1" fmla="*/ 0 h 24"/>
                  <a:gd name="T2" fmla="*/ 0 w 18"/>
                  <a:gd name="T3" fmla="*/ 2147483646 h 24"/>
                  <a:gd name="T4" fmla="*/ 2147483646 w 18"/>
                  <a:gd name="T5" fmla="*/ 2147483646 h 24"/>
                  <a:gd name="T6" fmla="*/ 2147483646 w 18"/>
                  <a:gd name="T7" fmla="*/ 2147483646 h 24"/>
                  <a:gd name="T8" fmla="*/ 2147483646 w 18"/>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24">
                    <a:moveTo>
                      <a:pt x="6" y="0"/>
                    </a:moveTo>
                    <a:lnTo>
                      <a:pt x="0" y="18"/>
                    </a:lnTo>
                    <a:lnTo>
                      <a:pt x="12" y="24"/>
                    </a:lnTo>
                    <a:lnTo>
                      <a:pt x="18" y="6"/>
                    </a:lnTo>
                    <a:lnTo>
                      <a:pt x="6" y="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614" name="Freeform 12374"/>
              <p:cNvSpPr>
                <a:spLocks/>
              </p:cNvSpPr>
              <p:nvPr/>
            </p:nvSpPr>
            <p:spPr bwMode="auto">
              <a:xfrm>
                <a:off x="3725863" y="5681663"/>
                <a:ext cx="31750" cy="36512"/>
              </a:xfrm>
              <a:custGeom>
                <a:avLst/>
                <a:gdLst>
                  <a:gd name="T0" fmla="*/ 2147483646 w 18"/>
                  <a:gd name="T1" fmla="*/ 0 h 24"/>
                  <a:gd name="T2" fmla="*/ 0 w 18"/>
                  <a:gd name="T3" fmla="*/ 2147483646 h 24"/>
                  <a:gd name="T4" fmla="*/ 2147483646 w 18"/>
                  <a:gd name="T5" fmla="*/ 2147483646 h 24"/>
                  <a:gd name="T6" fmla="*/ 2147483646 w 18"/>
                  <a:gd name="T7" fmla="*/ 2147483646 h 24"/>
                  <a:gd name="T8" fmla="*/ 2147483646 w 18"/>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24">
                    <a:moveTo>
                      <a:pt x="6" y="0"/>
                    </a:moveTo>
                    <a:lnTo>
                      <a:pt x="0" y="18"/>
                    </a:lnTo>
                    <a:lnTo>
                      <a:pt x="12" y="24"/>
                    </a:lnTo>
                    <a:lnTo>
                      <a:pt x="18" y="6"/>
                    </a:lnTo>
                    <a:lnTo>
                      <a:pt x="6" y="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615" name="Freeform 12375"/>
              <p:cNvSpPr>
                <a:spLocks/>
              </p:cNvSpPr>
              <p:nvPr/>
            </p:nvSpPr>
            <p:spPr bwMode="auto">
              <a:xfrm>
                <a:off x="3746500" y="5691188"/>
                <a:ext cx="11113" cy="9525"/>
              </a:xfrm>
              <a:custGeom>
                <a:avLst/>
                <a:gdLst>
                  <a:gd name="T0" fmla="*/ 0 w 6"/>
                  <a:gd name="T1" fmla="*/ 0 h 6"/>
                  <a:gd name="T2" fmla="*/ 0 w 6"/>
                  <a:gd name="T3" fmla="*/ 0 h 6"/>
                  <a:gd name="T4" fmla="*/ 0 w 6"/>
                  <a:gd name="T5" fmla="*/ 2147483646 h 6"/>
                  <a:gd name="T6" fmla="*/ 2147483646 w 6"/>
                  <a:gd name="T7" fmla="*/ 0 h 6"/>
                  <a:gd name="T8" fmla="*/ 0 w 6"/>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0" y="0"/>
                    </a:moveTo>
                    <a:lnTo>
                      <a:pt x="0" y="0"/>
                    </a:lnTo>
                    <a:lnTo>
                      <a:pt x="0" y="6"/>
                    </a:lnTo>
                    <a:lnTo>
                      <a:pt x="6" y="0"/>
                    </a:lnTo>
                    <a:lnTo>
                      <a:pt x="0" y="0"/>
                    </a:lnTo>
                    <a:close/>
                  </a:path>
                </a:pathLst>
              </a:custGeom>
              <a:solidFill>
                <a:srgbClr val="00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616" name="Freeform 12376"/>
              <p:cNvSpPr>
                <a:spLocks/>
              </p:cNvSpPr>
              <p:nvPr/>
            </p:nvSpPr>
            <p:spPr bwMode="auto">
              <a:xfrm>
                <a:off x="3746500" y="5691188"/>
                <a:ext cx="11113" cy="9525"/>
              </a:xfrm>
              <a:custGeom>
                <a:avLst/>
                <a:gdLst>
                  <a:gd name="T0" fmla="*/ 0 w 6"/>
                  <a:gd name="T1" fmla="*/ 0 h 6"/>
                  <a:gd name="T2" fmla="*/ 0 w 6"/>
                  <a:gd name="T3" fmla="*/ 0 h 6"/>
                  <a:gd name="T4" fmla="*/ 0 w 6"/>
                  <a:gd name="T5" fmla="*/ 2147483646 h 6"/>
                  <a:gd name="T6" fmla="*/ 2147483646 w 6"/>
                  <a:gd name="T7" fmla="*/ 0 h 6"/>
                  <a:gd name="T8" fmla="*/ 0 w 6"/>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0" y="0"/>
                    </a:moveTo>
                    <a:lnTo>
                      <a:pt x="0" y="0"/>
                    </a:lnTo>
                    <a:lnTo>
                      <a:pt x="0" y="6"/>
                    </a:lnTo>
                    <a:lnTo>
                      <a:pt x="6" y="0"/>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617" name="Freeform 12377"/>
              <p:cNvSpPr>
                <a:spLocks/>
              </p:cNvSpPr>
              <p:nvPr/>
            </p:nvSpPr>
            <p:spPr bwMode="auto">
              <a:xfrm>
                <a:off x="3746500" y="5691188"/>
                <a:ext cx="11113" cy="9525"/>
              </a:xfrm>
              <a:custGeom>
                <a:avLst/>
                <a:gdLst>
                  <a:gd name="T0" fmla="*/ 0 w 6"/>
                  <a:gd name="T1" fmla="*/ 0 h 6"/>
                  <a:gd name="T2" fmla="*/ 0 w 6"/>
                  <a:gd name="T3" fmla="*/ 0 h 6"/>
                  <a:gd name="T4" fmla="*/ 0 w 6"/>
                  <a:gd name="T5" fmla="*/ 2147483646 h 6"/>
                  <a:gd name="T6" fmla="*/ 2147483646 w 6"/>
                  <a:gd name="T7" fmla="*/ 0 h 6"/>
                  <a:gd name="T8" fmla="*/ 0 w 6"/>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0" y="0"/>
                    </a:moveTo>
                    <a:lnTo>
                      <a:pt x="0" y="0"/>
                    </a:lnTo>
                    <a:lnTo>
                      <a:pt x="0" y="6"/>
                    </a:lnTo>
                    <a:lnTo>
                      <a:pt x="6" y="0"/>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618" name="Freeform 12378"/>
              <p:cNvSpPr>
                <a:spLocks/>
              </p:cNvSpPr>
              <p:nvPr/>
            </p:nvSpPr>
            <p:spPr bwMode="auto">
              <a:xfrm>
                <a:off x="3511550" y="5746750"/>
                <a:ext cx="20638" cy="19050"/>
              </a:xfrm>
              <a:custGeom>
                <a:avLst/>
                <a:gdLst>
                  <a:gd name="T0" fmla="*/ 2147483646 w 12"/>
                  <a:gd name="T1" fmla="*/ 2147483646 h 12"/>
                  <a:gd name="T2" fmla="*/ 2147483646 w 12"/>
                  <a:gd name="T3" fmla="*/ 0 h 12"/>
                  <a:gd name="T4" fmla="*/ 0 w 12"/>
                  <a:gd name="T5" fmla="*/ 2147483646 h 12"/>
                  <a:gd name="T6" fmla="*/ 2147483646 w 12"/>
                  <a:gd name="T7" fmla="*/ 2147483646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12">
                    <a:moveTo>
                      <a:pt x="12" y="6"/>
                    </a:moveTo>
                    <a:lnTo>
                      <a:pt x="12" y="0"/>
                    </a:lnTo>
                    <a:lnTo>
                      <a:pt x="0" y="12"/>
                    </a:lnTo>
                    <a:lnTo>
                      <a:pt x="12" y="6"/>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619" name="Freeform 12379"/>
              <p:cNvSpPr>
                <a:spLocks/>
              </p:cNvSpPr>
              <p:nvPr/>
            </p:nvSpPr>
            <p:spPr bwMode="auto">
              <a:xfrm>
                <a:off x="3511550" y="5746750"/>
                <a:ext cx="20638" cy="19050"/>
              </a:xfrm>
              <a:custGeom>
                <a:avLst/>
                <a:gdLst>
                  <a:gd name="T0" fmla="*/ 2147483646 w 12"/>
                  <a:gd name="T1" fmla="*/ 2147483646 h 12"/>
                  <a:gd name="T2" fmla="*/ 2147483646 w 12"/>
                  <a:gd name="T3" fmla="*/ 0 h 12"/>
                  <a:gd name="T4" fmla="*/ 0 w 12"/>
                  <a:gd name="T5" fmla="*/ 2147483646 h 12"/>
                  <a:gd name="T6" fmla="*/ 2147483646 w 12"/>
                  <a:gd name="T7" fmla="*/ 2147483646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12">
                    <a:moveTo>
                      <a:pt x="12" y="6"/>
                    </a:moveTo>
                    <a:lnTo>
                      <a:pt x="12" y="0"/>
                    </a:lnTo>
                    <a:lnTo>
                      <a:pt x="0" y="12"/>
                    </a:lnTo>
                    <a:lnTo>
                      <a:pt x="12" y="6"/>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620" name="Freeform 12380"/>
              <p:cNvSpPr>
                <a:spLocks/>
              </p:cNvSpPr>
              <p:nvPr/>
            </p:nvSpPr>
            <p:spPr bwMode="auto">
              <a:xfrm>
                <a:off x="3481388" y="5700713"/>
                <a:ext cx="50800" cy="26987"/>
              </a:xfrm>
              <a:custGeom>
                <a:avLst/>
                <a:gdLst>
                  <a:gd name="T0" fmla="*/ 2147483646 w 30"/>
                  <a:gd name="T1" fmla="*/ 0 h 18"/>
                  <a:gd name="T2" fmla="*/ 2147483646 w 30"/>
                  <a:gd name="T3" fmla="*/ 0 h 18"/>
                  <a:gd name="T4" fmla="*/ 0 w 30"/>
                  <a:gd name="T5" fmla="*/ 2147483646 h 18"/>
                  <a:gd name="T6" fmla="*/ 2147483646 w 30"/>
                  <a:gd name="T7" fmla="*/ 2147483646 h 18"/>
                  <a:gd name="T8" fmla="*/ 2147483646 w 30"/>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18">
                    <a:moveTo>
                      <a:pt x="30" y="0"/>
                    </a:moveTo>
                    <a:lnTo>
                      <a:pt x="30" y="0"/>
                    </a:lnTo>
                    <a:lnTo>
                      <a:pt x="0" y="18"/>
                    </a:lnTo>
                    <a:lnTo>
                      <a:pt x="6" y="18"/>
                    </a:lnTo>
                    <a:lnTo>
                      <a:pt x="30" y="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621" name="Freeform 12381"/>
              <p:cNvSpPr>
                <a:spLocks/>
              </p:cNvSpPr>
              <p:nvPr/>
            </p:nvSpPr>
            <p:spPr bwMode="auto">
              <a:xfrm>
                <a:off x="3481388" y="5700713"/>
                <a:ext cx="50800" cy="26987"/>
              </a:xfrm>
              <a:custGeom>
                <a:avLst/>
                <a:gdLst>
                  <a:gd name="T0" fmla="*/ 2147483646 w 30"/>
                  <a:gd name="T1" fmla="*/ 0 h 18"/>
                  <a:gd name="T2" fmla="*/ 2147483646 w 30"/>
                  <a:gd name="T3" fmla="*/ 0 h 18"/>
                  <a:gd name="T4" fmla="*/ 0 w 30"/>
                  <a:gd name="T5" fmla="*/ 2147483646 h 18"/>
                  <a:gd name="T6" fmla="*/ 2147483646 w 30"/>
                  <a:gd name="T7" fmla="*/ 2147483646 h 18"/>
                  <a:gd name="T8" fmla="*/ 2147483646 w 30"/>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18">
                    <a:moveTo>
                      <a:pt x="30" y="0"/>
                    </a:moveTo>
                    <a:lnTo>
                      <a:pt x="30" y="0"/>
                    </a:lnTo>
                    <a:lnTo>
                      <a:pt x="0" y="18"/>
                    </a:lnTo>
                    <a:lnTo>
                      <a:pt x="6" y="18"/>
                    </a:lnTo>
                    <a:lnTo>
                      <a:pt x="30" y="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622" name="Freeform 12382"/>
              <p:cNvSpPr>
                <a:spLocks/>
              </p:cNvSpPr>
              <p:nvPr/>
            </p:nvSpPr>
            <p:spPr bwMode="auto">
              <a:xfrm>
                <a:off x="3470275" y="5645150"/>
                <a:ext cx="61913" cy="36513"/>
              </a:xfrm>
              <a:custGeom>
                <a:avLst/>
                <a:gdLst>
                  <a:gd name="T0" fmla="*/ 2147483646 w 36"/>
                  <a:gd name="T1" fmla="*/ 0 h 24"/>
                  <a:gd name="T2" fmla="*/ 2147483646 w 36"/>
                  <a:gd name="T3" fmla="*/ 0 h 24"/>
                  <a:gd name="T4" fmla="*/ 0 w 36"/>
                  <a:gd name="T5" fmla="*/ 2147483646 h 24"/>
                  <a:gd name="T6" fmla="*/ 2147483646 w 36"/>
                  <a:gd name="T7" fmla="*/ 2147483646 h 24"/>
                  <a:gd name="T8" fmla="*/ 2147483646 w 36"/>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 h="24">
                    <a:moveTo>
                      <a:pt x="36" y="0"/>
                    </a:moveTo>
                    <a:lnTo>
                      <a:pt x="36" y="0"/>
                    </a:lnTo>
                    <a:lnTo>
                      <a:pt x="0" y="24"/>
                    </a:lnTo>
                    <a:lnTo>
                      <a:pt x="6" y="24"/>
                    </a:lnTo>
                    <a:lnTo>
                      <a:pt x="36" y="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623" name="Freeform 12383"/>
              <p:cNvSpPr>
                <a:spLocks/>
              </p:cNvSpPr>
              <p:nvPr/>
            </p:nvSpPr>
            <p:spPr bwMode="auto">
              <a:xfrm>
                <a:off x="3470275" y="5645150"/>
                <a:ext cx="61913" cy="36513"/>
              </a:xfrm>
              <a:custGeom>
                <a:avLst/>
                <a:gdLst>
                  <a:gd name="T0" fmla="*/ 2147483646 w 36"/>
                  <a:gd name="T1" fmla="*/ 0 h 24"/>
                  <a:gd name="T2" fmla="*/ 2147483646 w 36"/>
                  <a:gd name="T3" fmla="*/ 0 h 24"/>
                  <a:gd name="T4" fmla="*/ 0 w 36"/>
                  <a:gd name="T5" fmla="*/ 2147483646 h 24"/>
                  <a:gd name="T6" fmla="*/ 2147483646 w 36"/>
                  <a:gd name="T7" fmla="*/ 2147483646 h 24"/>
                  <a:gd name="T8" fmla="*/ 2147483646 w 36"/>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 h="24">
                    <a:moveTo>
                      <a:pt x="36" y="0"/>
                    </a:moveTo>
                    <a:lnTo>
                      <a:pt x="36" y="0"/>
                    </a:lnTo>
                    <a:lnTo>
                      <a:pt x="0" y="24"/>
                    </a:lnTo>
                    <a:lnTo>
                      <a:pt x="6" y="24"/>
                    </a:lnTo>
                    <a:lnTo>
                      <a:pt x="36" y="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624" name="Freeform 12384"/>
              <p:cNvSpPr>
                <a:spLocks/>
              </p:cNvSpPr>
              <p:nvPr/>
            </p:nvSpPr>
            <p:spPr bwMode="auto">
              <a:xfrm>
                <a:off x="3460750" y="5570538"/>
                <a:ext cx="71438" cy="46037"/>
              </a:xfrm>
              <a:custGeom>
                <a:avLst/>
                <a:gdLst>
                  <a:gd name="T0" fmla="*/ 2147483646 w 42"/>
                  <a:gd name="T1" fmla="*/ 0 h 30"/>
                  <a:gd name="T2" fmla="*/ 2147483646 w 42"/>
                  <a:gd name="T3" fmla="*/ 0 h 30"/>
                  <a:gd name="T4" fmla="*/ 0 w 42"/>
                  <a:gd name="T5" fmla="*/ 2147483646 h 30"/>
                  <a:gd name="T6" fmla="*/ 0 w 42"/>
                  <a:gd name="T7" fmla="*/ 2147483646 h 30"/>
                  <a:gd name="T8" fmla="*/ 2147483646 w 42"/>
                  <a:gd name="T9" fmla="*/ 0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30">
                    <a:moveTo>
                      <a:pt x="42" y="0"/>
                    </a:moveTo>
                    <a:lnTo>
                      <a:pt x="42" y="0"/>
                    </a:lnTo>
                    <a:lnTo>
                      <a:pt x="0" y="24"/>
                    </a:lnTo>
                    <a:lnTo>
                      <a:pt x="0" y="30"/>
                    </a:lnTo>
                    <a:lnTo>
                      <a:pt x="42" y="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625" name="Freeform 12385"/>
              <p:cNvSpPr>
                <a:spLocks/>
              </p:cNvSpPr>
              <p:nvPr/>
            </p:nvSpPr>
            <p:spPr bwMode="auto">
              <a:xfrm>
                <a:off x="3460750" y="5570538"/>
                <a:ext cx="71438" cy="46037"/>
              </a:xfrm>
              <a:custGeom>
                <a:avLst/>
                <a:gdLst>
                  <a:gd name="T0" fmla="*/ 2147483646 w 42"/>
                  <a:gd name="T1" fmla="*/ 0 h 30"/>
                  <a:gd name="T2" fmla="*/ 2147483646 w 42"/>
                  <a:gd name="T3" fmla="*/ 0 h 30"/>
                  <a:gd name="T4" fmla="*/ 0 w 42"/>
                  <a:gd name="T5" fmla="*/ 2147483646 h 30"/>
                  <a:gd name="T6" fmla="*/ 0 w 42"/>
                  <a:gd name="T7" fmla="*/ 2147483646 h 30"/>
                  <a:gd name="T8" fmla="*/ 2147483646 w 42"/>
                  <a:gd name="T9" fmla="*/ 0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30">
                    <a:moveTo>
                      <a:pt x="42" y="0"/>
                    </a:moveTo>
                    <a:lnTo>
                      <a:pt x="42" y="0"/>
                    </a:lnTo>
                    <a:lnTo>
                      <a:pt x="0" y="24"/>
                    </a:lnTo>
                    <a:lnTo>
                      <a:pt x="0" y="30"/>
                    </a:lnTo>
                    <a:lnTo>
                      <a:pt x="42" y="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626" name="Freeform 12386"/>
              <p:cNvSpPr>
                <a:spLocks/>
              </p:cNvSpPr>
              <p:nvPr/>
            </p:nvSpPr>
            <p:spPr bwMode="auto">
              <a:xfrm>
                <a:off x="3460750" y="5570538"/>
                <a:ext cx="60325" cy="46037"/>
              </a:xfrm>
              <a:custGeom>
                <a:avLst/>
                <a:gdLst>
                  <a:gd name="T0" fmla="*/ 2147483646 w 36"/>
                  <a:gd name="T1" fmla="*/ 2147483646 h 30"/>
                  <a:gd name="T2" fmla="*/ 2147483646 w 36"/>
                  <a:gd name="T3" fmla="*/ 2147483646 h 30"/>
                  <a:gd name="T4" fmla="*/ 0 w 36"/>
                  <a:gd name="T5" fmla="*/ 0 h 30"/>
                  <a:gd name="T6" fmla="*/ 0 w 36"/>
                  <a:gd name="T7" fmla="*/ 2147483646 h 30"/>
                  <a:gd name="T8" fmla="*/ 2147483646 w 36"/>
                  <a:gd name="T9" fmla="*/ 2147483646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 h="30">
                    <a:moveTo>
                      <a:pt x="36" y="30"/>
                    </a:moveTo>
                    <a:lnTo>
                      <a:pt x="36" y="24"/>
                    </a:lnTo>
                    <a:lnTo>
                      <a:pt x="0" y="0"/>
                    </a:lnTo>
                    <a:lnTo>
                      <a:pt x="0" y="6"/>
                    </a:lnTo>
                    <a:lnTo>
                      <a:pt x="36" y="3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627" name="Freeform 12387"/>
              <p:cNvSpPr>
                <a:spLocks/>
              </p:cNvSpPr>
              <p:nvPr/>
            </p:nvSpPr>
            <p:spPr bwMode="auto">
              <a:xfrm>
                <a:off x="3460750" y="5570538"/>
                <a:ext cx="60325" cy="46037"/>
              </a:xfrm>
              <a:custGeom>
                <a:avLst/>
                <a:gdLst>
                  <a:gd name="T0" fmla="*/ 2147483646 w 36"/>
                  <a:gd name="T1" fmla="*/ 2147483646 h 30"/>
                  <a:gd name="T2" fmla="*/ 2147483646 w 36"/>
                  <a:gd name="T3" fmla="*/ 2147483646 h 30"/>
                  <a:gd name="T4" fmla="*/ 0 w 36"/>
                  <a:gd name="T5" fmla="*/ 0 h 30"/>
                  <a:gd name="T6" fmla="*/ 0 w 36"/>
                  <a:gd name="T7" fmla="*/ 2147483646 h 30"/>
                  <a:gd name="T8" fmla="*/ 2147483646 w 36"/>
                  <a:gd name="T9" fmla="*/ 2147483646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 h="30">
                    <a:moveTo>
                      <a:pt x="36" y="30"/>
                    </a:moveTo>
                    <a:lnTo>
                      <a:pt x="36" y="24"/>
                    </a:lnTo>
                    <a:lnTo>
                      <a:pt x="0" y="0"/>
                    </a:lnTo>
                    <a:lnTo>
                      <a:pt x="0" y="6"/>
                    </a:lnTo>
                    <a:lnTo>
                      <a:pt x="36" y="3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628" name="Freeform 12388"/>
              <p:cNvSpPr>
                <a:spLocks/>
              </p:cNvSpPr>
              <p:nvPr/>
            </p:nvSpPr>
            <p:spPr bwMode="auto">
              <a:xfrm>
                <a:off x="3460750" y="5607050"/>
                <a:ext cx="71438" cy="47625"/>
              </a:xfrm>
              <a:custGeom>
                <a:avLst/>
                <a:gdLst>
                  <a:gd name="T0" fmla="*/ 2147483646 w 42"/>
                  <a:gd name="T1" fmla="*/ 2147483646 h 30"/>
                  <a:gd name="T2" fmla="*/ 2147483646 w 42"/>
                  <a:gd name="T3" fmla="*/ 2147483646 h 30"/>
                  <a:gd name="T4" fmla="*/ 0 w 42"/>
                  <a:gd name="T5" fmla="*/ 0 h 30"/>
                  <a:gd name="T6" fmla="*/ 0 w 42"/>
                  <a:gd name="T7" fmla="*/ 2147483646 h 30"/>
                  <a:gd name="T8" fmla="*/ 2147483646 w 42"/>
                  <a:gd name="T9" fmla="*/ 2147483646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30">
                    <a:moveTo>
                      <a:pt x="42" y="30"/>
                    </a:moveTo>
                    <a:lnTo>
                      <a:pt x="42" y="24"/>
                    </a:lnTo>
                    <a:lnTo>
                      <a:pt x="0" y="0"/>
                    </a:lnTo>
                    <a:lnTo>
                      <a:pt x="0" y="6"/>
                    </a:lnTo>
                    <a:lnTo>
                      <a:pt x="42" y="3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629" name="Freeform 12389"/>
              <p:cNvSpPr>
                <a:spLocks/>
              </p:cNvSpPr>
              <p:nvPr/>
            </p:nvSpPr>
            <p:spPr bwMode="auto">
              <a:xfrm>
                <a:off x="3460750" y="5607050"/>
                <a:ext cx="71438" cy="47625"/>
              </a:xfrm>
              <a:custGeom>
                <a:avLst/>
                <a:gdLst>
                  <a:gd name="T0" fmla="*/ 2147483646 w 42"/>
                  <a:gd name="T1" fmla="*/ 2147483646 h 30"/>
                  <a:gd name="T2" fmla="*/ 2147483646 w 42"/>
                  <a:gd name="T3" fmla="*/ 2147483646 h 30"/>
                  <a:gd name="T4" fmla="*/ 0 w 42"/>
                  <a:gd name="T5" fmla="*/ 0 h 30"/>
                  <a:gd name="T6" fmla="*/ 0 w 42"/>
                  <a:gd name="T7" fmla="*/ 2147483646 h 30"/>
                  <a:gd name="T8" fmla="*/ 2147483646 w 42"/>
                  <a:gd name="T9" fmla="*/ 2147483646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30">
                    <a:moveTo>
                      <a:pt x="42" y="30"/>
                    </a:moveTo>
                    <a:lnTo>
                      <a:pt x="42" y="24"/>
                    </a:lnTo>
                    <a:lnTo>
                      <a:pt x="0" y="0"/>
                    </a:lnTo>
                    <a:lnTo>
                      <a:pt x="0" y="6"/>
                    </a:lnTo>
                    <a:lnTo>
                      <a:pt x="42" y="3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630" name="Freeform 12390"/>
              <p:cNvSpPr>
                <a:spLocks/>
              </p:cNvSpPr>
              <p:nvPr/>
            </p:nvSpPr>
            <p:spPr bwMode="auto">
              <a:xfrm>
                <a:off x="3470275" y="5672138"/>
                <a:ext cx="61913" cy="38100"/>
              </a:xfrm>
              <a:custGeom>
                <a:avLst/>
                <a:gdLst>
                  <a:gd name="T0" fmla="*/ 2147483646 w 36"/>
                  <a:gd name="T1" fmla="*/ 2147483646 h 24"/>
                  <a:gd name="T2" fmla="*/ 2147483646 w 36"/>
                  <a:gd name="T3" fmla="*/ 2147483646 h 24"/>
                  <a:gd name="T4" fmla="*/ 0 w 36"/>
                  <a:gd name="T5" fmla="*/ 0 h 24"/>
                  <a:gd name="T6" fmla="*/ 2147483646 w 36"/>
                  <a:gd name="T7" fmla="*/ 2147483646 h 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 h="24">
                    <a:moveTo>
                      <a:pt x="36" y="24"/>
                    </a:moveTo>
                    <a:lnTo>
                      <a:pt x="36" y="18"/>
                    </a:lnTo>
                    <a:lnTo>
                      <a:pt x="0" y="0"/>
                    </a:lnTo>
                    <a:lnTo>
                      <a:pt x="36" y="24"/>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631" name="Freeform 12391"/>
              <p:cNvSpPr>
                <a:spLocks/>
              </p:cNvSpPr>
              <p:nvPr/>
            </p:nvSpPr>
            <p:spPr bwMode="auto">
              <a:xfrm>
                <a:off x="3470275" y="5672138"/>
                <a:ext cx="61913" cy="38100"/>
              </a:xfrm>
              <a:custGeom>
                <a:avLst/>
                <a:gdLst>
                  <a:gd name="T0" fmla="*/ 2147483646 w 36"/>
                  <a:gd name="T1" fmla="*/ 2147483646 h 24"/>
                  <a:gd name="T2" fmla="*/ 2147483646 w 36"/>
                  <a:gd name="T3" fmla="*/ 2147483646 h 24"/>
                  <a:gd name="T4" fmla="*/ 0 w 36"/>
                  <a:gd name="T5" fmla="*/ 0 h 24"/>
                  <a:gd name="T6" fmla="*/ 2147483646 w 36"/>
                  <a:gd name="T7" fmla="*/ 2147483646 h 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 h="24">
                    <a:moveTo>
                      <a:pt x="36" y="24"/>
                    </a:moveTo>
                    <a:lnTo>
                      <a:pt x="36" y="18"/>
                    </a:lnTo>
                    <a:lnTo>
                      <a:pt x="0" y="0"/>
                    </a:lnTo>
                    <a:lnTo>
                      <a:pt x="36" y="24"/>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632" name="Freeform 12392"/>
              <p:cNvSpPr>
                <a:spLocks/>
              </p:cNvSpPr>
              <p:nvPr/>
            </p:nvSpPr>
            <p:spPr bwMode="auto">
              <a:xfrm>
                <a:off x="3481388" y="5727700"/>
                <a:ext cx="50800" cy="28575"/>
              </a:xfrm>
              <a:custGeom>
                <a:avLst/>
                <a:gdLst>
                  <a:gd name="T0" fmla="*/ 2147483646 w 30"/>
                  <a:gd name="T1" fmla="*/ 2147483646 h 18"/>
                  <a:gd name="T2" fmla="*/ 2147483646 w 30"/>
                  <a:gd name="T3" fmla="*/ 2147483646 h 18"/>
                  <a:gd name="T4" fmla="*/ 0 w 30"/>
                  <a:gd name="T5" fmla="*/ 0 h 18"/>
                  <a:gd name="T6" fmla="*/ 2147483646 w 30"/>
                  <a:gd name="T7" fmla="*/ 2147483646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0" h="18">
                    <a:moveTo>
                      <a:pt x="30" y="18"/>
                    </a:moveTo>
                    <a:lnTo>
                      <a:pt x="30" y="12"/>
                    </a:lnTo>
                    <a:lnTo>
                      <a:pt x="0" y="0"/>
                    </a:lnTo>
                    <a:lnTo>
                      <a:pt x="30" y="18"/>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633" name="Freeform 12393"/>
              <p:cNvSpPr>
                <a:spLocks/>
              </p:cNvSpPr>
              <p:nvPr/>
            </p:nvSpPr>
            <p:spPr bwMode="auto">
              <a:xfrm>
                <a:off x="3481388" y="5727700"/>
                <a:ext cx="50800" cy="28575"/>
              </a:xfrm>
              <a:custGeom>
                <a:avLst/>
                <a:gdLst>
                  <a:gd name="T0" fmla="*/ 2147483646 w 30"/>
                  <a:gd name="T1" fmla="*/ 2147483646 h 18"/>
                  <a:gd name="T2" fmla="*/ 2147483646 w 30"/>
                  <a:gd name="T3" fmla="*/ 2147483646 h 18"/>
                  <a:gd name="T4" fmla="*/ 0 w 30"/>
                  <a:gd name="T5" fmla="*/ 0 h 18"/>
                  <a:gd name="T6" fmla="*/ 2147483646 w 30"/>
                  <a:gd name="T7" fmla="*/ 2147483646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0" h="18">
                    <a:moveTo>
                      <a:pt x="30" y="18"/>
                    </a:moveTo>
                    <a:lnTo>
                      <a:pt x="30" y="12"/>
                    </a:lnTo>
                    <a:lnTo>
                      <a:pt x="0" y="0"/>
                    </a:lnTo>
                    <a:lnTo>
                      <a:pt x="30" y="18"/>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634" name="Freeform 12394"/>
              <p:cNvSpPr>
                <a:spLocks/>
              </p:cNvSpPr>
              <p:nvPr/>
            </p:nvSpPr>
            <p:spPr bwMode="auto">
              <a:xfrm>
                <a:off x="3449638" y="5570538"/>
                <a:ext cx="41275" cy="212725"/>
              </a:xfrm>
              <a:custGeom>
                <a:avLst/>
                <a:gdLst>
                  <a:gd name="T0" fmla="*/ 2147483646 w 24"/>
                  <a:gd name="T1" fmla="*/ 2147483646 h 138"/>
                  <a:gd name="T2" fmla="*/ 2147483646 w 24"/>
                  <a:gd name="T3" fmla="*/ 2147483646 h 138"/>
                  <a:gd name="T4" fmla="*/ 2147483646 w 24"/>
                  <a:gd name="T5" fmla="*/ 0 h 138"/>
                  <a:gd name="T6" fmla="*/ 0 w 24"/>
                  <a:gd name="T7" fmla="*/ 0 h 138"/>
                  <a:gd name="T8" fmla="*/ 2147483646 w 24"/>
                  <a:gd name="T9" fmla="*/ 2147483646 h 1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138">
                    <a:moveTo>
                      <a:pt x="24" y="138"/>
                    </a:moveTo>
                    <a:lnTo>
                      <a:pt x="24" y="132"/>
                    </a:lnTo>
                    <a:lnTo>
                      <a:pt x="6" y="0"/>
                    </a:lnTo>
                    <a:lnTo>
                      <a:pt x="0" y="0"/>
                    </a:lnTo>
                    <a:lnTo>
                      <a:pt x="24" y="138"/>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635" name="Freeform 12395"/>
              <p:cNvSpPr>
                <a:spLocks/>
              </p:cNvSpPr>
              <p:nvPr/>
            </p:nvSpPr>
            <p:spPr bwMode="auto">
              <a:xfrm>
                <a:off x="3449638" y="5570538"/>
                <a:ext cx="41275" cy="212725"/>
              </a:xfrm>
              <a:custGeom>
                <a:avLst/>
                <a:gdLst>
                  <a:gd name="T0" fmla="*/ 2147483646 w 24"/>
                  <a:gd name="T1" fmla="*/ 2147483646 h 138"/>
                  <a:gd name="T2" fmla="*/ 2147483646 w 24"/>
                  <a:gd name="T3" fmla="*/ 2147483646 h 138"/>
                  <a:gd name="T4" fmla="*/ 2147483646 w 24"/>
                  <a:gd name="T5" fmla="*/ 0 h 138"/>
                  <a:gd name="T6" fmla="*/ 0 w 24"/>
                  <a:gd name="T7" fmla="*/ 0 h 138"/>
                  <a:gd name="T8" fmla="*/ 2147483646 w 24"/>
                  <a:gd name="T9" fmla="*/ 2147483646 h 1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138">
                    <a:moveTo>
                      <a:pt x="24" y="138"/>
                    </a:moveTo>
                    <a:lnTo>
                      <a:pt x="24" y="132"/>
                    </a:lnTo>
                    <a:lnTo>
                      <a:pt x="6" y="0"/>
                    </a:lnTo>
                    <a:lnTo>
                      <a:pt x="0" y="0"/>
                    </a:lnTo>
                    <a:lnTo>
                      <a:pt x="24" y="138"/>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636" name="Rectangle 12396"/>
              <p:cNvSpPr>
                <a:spLocks noChangeArrowheads="1"/>
              </p:cNvSpPr>
              <p:nvPr/>
            </p:nvSpPr>
            <p:spPr bwMode="auto">
              <a:xfrm>
                <a:off x="3521075" y="5561013"/>
                <a:ext cx="11113" cy="212725"/>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2637" name="Rectangle 12397"/>
              <p:cNvSpPr>
                <a:spLocks noChangeArrowheads="1"/>
              </p:cNvSpPr>
              <p:nvPr/>
            </p:nvSpPr>
            <p:spPr bwMode="auto">
              <a:xfrm>
                <a:off x="3521075" y="5561013"/>
                <a:ext cx="11113" cy="2127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2638" name="Freeform 12398"/>
              <p:cNvSpPr>
                <a:spLocks/>
              </p:cNvSpPr>
              <p:nvPr/>
            </p:nvSpPr>
            <p:spPr bwMode="auto">
              <a:xfrm>
                <a:off x="3440113" y="5765800"/>
                <a:ext cx="101600" cy="73025"/>
              </a:xfrm>
              <a:custGeom>
                <a:avLst/>
                <a:gdLst>
                  <a:gd name="T0" fmla="*/ 2147483646 w 60"/>
                  <a:gd name="T1" fmla="*/ 2147483646 h 48"/>
                  <a:gd name="T2" fmla="*/ 0 w 60"/>
                  <a:gd name="T3" fmla="*/ 2147483646 h 48"/>
                  <a:gd name="T4" fmla="*/ 0 w 60"/>
                  <a:gd name="T5" fmla="*/ 2147483646 h 48"/>
                  <a:gd name="T6" fmla="*/ 2147483646 w 60"/>
                  <a:gd name="T7" fmla="*/ 0 h 48"/>
                  <a:gd name="T8" fmla="*/ 2147483646 w 60"/>
                  <a:gd name="T9" fmla="*/ 0 h 48"/>
                  <a:gd name="T10" fmla="*/ 2147483646 w 60"/>
                  <a:gd name="T11" fmla="*/ 2147483646 h 48"/>
                  <a:gd name="T12" fmla="*/ 2147483646 w 60"/>
                  <a:gd name="T13" fmla="*/ 2147483646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 h="48">
                    <a:moveTo>
                      <a:pt x="18" y="48"/>
                    </a:moveTo>
                    <a:lnTo>
                      <a:pt x="0" y="30"/>
                    </a:lnTo>
                    <a:lnTo>
                      <a:pt x="0" y="18"/>
                    </a:lnTo>
                    <a:lnTo>
                      <a:pt x="18" y="0"/>
                    </a:lnTo>
                    <a:lnTo>
                      <a:pt x="60" y="0"/>
                    </a:lnTo>
                    <a:lnTo>
                      <a:pt x="60" y="48"/>
                    </a:lnTo>
                    <a:lnTo>
                      <a:pt x="18" y="48"/>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639" name="Freeform 12399"/>
              <p:cNvSpPr>
                <a:spLocks/>
              </p:cNvSpPr>
              <p:nvPr/>
            </p:nvSpPr>
            <p:spPr bwMode="auto">
              <a:xfrm>
                <a:off x="3440113" y="5765800"/>
                <a:ext cx="101600" cy="73025"/>
              </a:xfrm>
              <a:custGeom>
                <a:avLst/>
                <a:gdLst>
                  <a:gd name="T0" fmla="*/ 2147483646 w 60"/>
                  <a:gd name="T1" fmla="*/ 2147483646 h 48"/>
                  <a:gd name="T2" fmla="*/ 0 w 60"/>
                  <a:gd name="T3" fmla="*/ 2147483646 h 48"/>
                  <a:gd name="T4" fmla="*/ 0 w 60"/>
                  <a:gd name="T5" fmla="*/ 2147483646 h 48"/>
                  <a:gd name="T6" fmla="*/ 2147483646 w 60"/>
                  <a:gd name="T7" fmla="*/ 0 h 48"/>
                  <a:gd name="T8" fmla="*/ 2147483646 w 60"/>
                  <a:gd name="T9" fmla="*/ 0 h 48"/>
                  <a:gd name="T10" fmla="*/ 2147483646 w 60"/>
                  <a:gd name="T11" fmla="*/ 2147483646 h 48"/>
                  <a:gd name="T12" fmla="*/ 2147483646 w 60"/>
                  <a:gd name="T13" fmla="*/ 2147483646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 h="48">
                    <a:moveTo>
                      <a:pt x="18" y="48"/>
                    </a:moveTo>
                    <a:lnTo>
                      <a:pt x="0" y="30"/>
                    </a:lnTo>
                    <a:lnTo>
                      <a:pt x="0" y="18"/>
                    </a:lnTo>
                    <a:lnTo>
                      <a:pt x="18" y="0"/>
                    </a:lnTo>
                    <a:lnTo>
                      <a:pt x="60" y="0"/>
                    </a:lnTo>
                    <a:lnTo>
                      <a:pt x="60" y="48"/>
                    </a:lnTo>
                    <a:lnTo>
                      <a:pt x="18" y="48"/>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640" name="Rectangle 12400"/>
              <p:cNvSpPr>
                <a:spLocks noChangeArrowheads="1"/>
              </p:cNvSpPr>
              <p:nvPr/>
            </p:nvSpPr>
            <p:spPr bwMode="auto">
              <a:xfrm>
                <a:off x="3686175" y="5783263"/>
                <a:ext cx="50800" cy="19050"/>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2641" name="Rectangle 12401"/>
              <p:cNvSpPr>
                <a:spLocks noChangeArrowheads="1"/>
              </p:cNvSpPr>
              <p:nvPr/>
            </p:nvSpPr>
            <p:spPr bwMode="auto">
              <a:xfrm>
                <a:off x="3686175" y="5783263"/>
                <a:ext cx="50800" cy="190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2642" name="Rectangle 12402"/>
              <p:cNvSpPr>
                <a:spLocks noChangeArrowheads="1"/>
              </p:cNvSpPr>
              <p:nvPr/>
            </p:nvSpPr>
            <p:spPr bwMode="auto">
              <a:xfrm>
                <a:off x="3686175" y="5802313"/>
                <a:ext cx="50800" cy="19050"/>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2643" name="Rectangle 12403"/>
              <p:cNvSpPr>
                <a:spLocks noChangeArrowheads="1"/>
              </p:cNvSpPr>
              <p:nvPr/>
            </p:nvSpPr>
            <p:spPr bwMode="auto">
              <a:xfrm>
                <a:off x="3686175" y="5802313"/>
                <a:ext cx="50800" cy="190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2644" name="Rectangle 12404"/>
              <p:cNvSpPr>
                <a:spLocks noChangeArrowheads="1"/>
              </p:cNvSpPr>
              <p:nvPr/>
            </p:nvSpPr>
            <p:spPr bwMode="auto">
              <a:xfrm>
                <a:off x="3686175" y="5821363"/>
                <a:ext cx="50800" cy="17462"/>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2645" name="Rectangle 12405"/>
              <p:cNvSpPr>
                <a:spLocks noChangeArrowheads="1"/>
              </p:cNvSpPr>
              <p:nvPr/>
            </p:nvSpPr>
            <p:spPr bwMode="auto">
              <a:xfrm>
                <a:off x="3686175" y="5821363"/>
                <a:ext cx="50800" cy="174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2646" name="Rectangle 12406"/>
              <p:cNvSpPr>
                <a:spLocks noChangeArrowheads="1"/>
              </p:cNvSpPr>
              <p:nvPr/>
            </p:nvSpPr>
            <p:spPr bwMode="auto">
              <a:xfrm>
                <a:off x="3686175" y="5838825"/>
                <a:ext cx="50800" cy="19050"/>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2647" name="Rectangle 12407"/>
              <p:cNvSpPr>
                <a:spLocks noChangeArrowheads="1"/>
              </p:cNvSpPr>
              <p:nvPr/>
            </p:nvSpPr>
            <p:spPr bwMode="auto">
              <a:xfrm>
                <a:off x="3686175" y="5838825"/>
                <a:ext cx="50800" cy="190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2648" name="Rectangle 12408"/>
              <p:cNvSpPr>
                <a:spLocks noChangeArrowheads="1"/>
              </p:cNvSpPr>
              <p:nvPr/>
            </p:nvSpPr>
            <p:spPr bwMode="auto">
              <a:xfrm>
                <a:off x="3470275" y="5838825"/>
                <a:ext cx="204788" cy="19050"/>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2649" name="Rectangle 12409"/>
              <p:cNvSpPr>
                <a:spLocks noChangeArrowheads="1"/>
              </p:cNvSpPr>
              <p:nvPr/>
            </p:nvSpPr>
            <p:spPr bwMode="auto">
              <a:xfrm>
                <a:off x="3470275" y="5838825"/>
                <a:ext cx="204788" cy="190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2650" name="Rectangle 12410"/>
              <p:cNvSpPr>
                <a:spLocks noChangeArrowheads="1"/>
              </p:cNvSpPr>
              <p:nvPr/>
            </p:nvSpPr>
            <p:spPr bwMode="auto">
              <a:xfrm>
                <a:off x="3633788" y="5876925"/>
                <a:ext cx="31750" cy="2698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2651" name="Rectangle 12411"/>
              <p:cNvSpPr>
                <a:spLocks noChangeArrowheads="1"/>
              </p:cNvSpPr>
              <p:nvPr/>
            </p:nvSpPr>
            <p:spPr bwMode="auto">
              <a:xfrm>
                <a:off x="3633788" y="5876925"/>
                <a:ext cx="31750" cy="269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2652" name="Rectangle 12412"/>
              <p:cNvSpPr>
                <a:spLocks noChangeArrowheads="1"/>
              </p:cNvSpPr>
              <p:nvPr/>
            </p:nvSpPr>
            <p:spPr bwMode="auto">
              <a:xfrm>
                <a:off x="3419475" y="5876925"/>
                <a:ext cx="225425" cy="26988"/>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2653" name="Rectangle 12413"/>
              <p:cNvSpPr>
                <a:spLocks noChangeArrowheads="1"/>
              </p:cNvSpPr>
              <p:nvPr/>
            </p:nvSpPr>
            <p:spPr bwMode="auto">
              <a:xfrm>
                <a:off x="3419475" y="5876925"/>
                <a:ext cx="225425" cy="269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2654" name="Rectangle 12414"/>
              <p:cNvSpPr>
                <a:spLocks noChangeArrowheads="1"/>
              </p:cNvSpPr>
              <p:nvPr/>
            </p:nvSpPr>
            <p:spPr bwMode="auto">
              <a:xfrm>
                <a:off x="3500438" y="5884863"/>
                <a:ext cx="31750" cy="9525"/>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2655" name="Rectangle 12415"/>
              <p:cNvSpPr>
                <a:spLocks noChangeArrowheads="1"/>
              </p:cNvSpPr>
              <p:nvPr/>
            </p:nvSpPr>
            <p:spPr bwMode="auto">
              <a:xfrm>
                <a:off x="3500438" y="5884863"/>
                <a:ext cx="31750" cy="95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2656" name="Freeform 12416"/>
              <p:cNvSpPr>
                <a:spLocks/>
              </p:cNvSpPr>
              <p:nvPr/>
            </p:nvSpPr>
            <p:spPr bwMode="auto">
              <a:xfrm>
                <a:off x="3644900" y="5876925"/>
                <a:ext cx="41275" cy="26988"/>
              </a:xfrm>
              <a:custGeom>
                <a:avLst/>
                <a:gdLst>
                  <a:gd name="T0" fmla="*/ 2147483646 w 24"/>
                  <a:gd name="T1" fmla="*/ 0 h 18"/>
                  <a:gd name="T2" fmla="*/ 0 w 24"/>
                  <a:gd name="T3" fmla="*/ 0 h 18"/>
                  <a:gd name="T4" fmla="*/ 0 w 24"/>
                  <a:gd name="T5" fmla="*/ 2147483646 h 18"/>
                  <a:gd name="T6" fmla="*/ 0 w 24"/>
                  <a:gd name="T7" fmla="*/ 2147483646 h 18"/>
                  <a:gd name="T8" fmla="*/ 2147483646 w 24"/>
                  <a:gd name="T9" fmla="*/ 2147483646 h 18"/>
                  <a:gd name="T10" fmla="*/ 2147483646 w 24"/>
                  <a:gd name="T11" fmla="*/ 2147483646 h 18"/>
                  <a:gd name="T12" fmla="*/ 2147483646 w 24"/>
                  <a:gd name="T13" fmla="*/ 2147483646 h 18"/>
                  <a:gd name="T14" fmla="*/ 2147483646 w 24"/>
                  <a:gd name="T15" fmla="*/ 0 h 18"/>
                  <a:gd name="T16" fmla="*/ 2147483646 w 24"/>
                  <a:gd name="T17" fmla="*/ 0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 h="18">
                    <a:moveTo>
                      <a:pt x="12" y="0"/>
                    </a:moveTo>
                    <a:lnTo>
                      <a:pt x="0" y="0"/>
                    </a:lnTo>
                    <a:lnTo>
                      <a:pt x="0" y="6"/>
                    </a:lnTo>
                    <a:lnTo>
                      <a:pt x="0" y="12"/>
                    </a:lnTo>
                    <a:lnTo>
                      <a:pt x="12" y="18"/>
                    </a:lnTo>
                    <a:lnTo>
                      <a:pt x="18" y="12"/>
                    </a:lnTo>
                    <a:lnTo>
                      <a:pt x="24" y="6"/>
                    </a:lnTo>
                    <a:lnTo>
                      <a:pt x="18" y="0"/>
                    </a:lnTo>
                    <a:lnTo>
                      <a:pt x="12" y="0"/>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657" name="Freeform 12417"/>
              <p:cNvSpPr>
                <a:spLocks/>
              </p:cNvSpPr>
              <p:nvPr/>
            </p:nvSpPr>
            <p:spPr bwMode="auto">
              <a:xfrm>
                <a:off x="3644900" y="5876925"/>
                <a:ext cx="41275" cy="26988"/>
              </a:xfrm>
              <a:custGeom>
                <a:avLst/>
                <a:gdLst>
                  <a:gd name="T0" fmla="*/ 2147483646 w 24"/>
                  <a:gd name="T1" fmla="*/ 0 h 18"/>
                  <a:gd name="T2" fmla="*/ 0 w 24"/>
                  <a:gd name="T3" fmla="*/ 0 h 18"/>
                  <a:gd name="T4" fmla="*/ 0 w 24"/>
                  <a:gd name="T5" fmla="*/ 2147483646 h 18"/>
                  <a:gd name="T6" fmla="*/ 0 w 24"/>
                  <a:gd name="T7" fmla="*/ 2147483646 h 18"/>
                  <a:gd name="T8" fmla="*/ 2147483646 w 24"/>
                  <a:gd name="T9" fmla="*/ 2147483646 h 18"/>
                  <a:gd name="T10" fmla="*/ 2147483646 w 24"/>
                  <a:gd name="T11" fmla="*/ 2147483646 h 18"/>
                  <a:gd name="T12" fmla="*/ 2147483646 w 24"/>
                  <a:gd name="T13" fmla="*/ 2147483646 h 18"/>
                  <a:gd name="T14" fmla="*/ 2147483646 w 24"/>
                  <a:gd name="T15" fmla="*/ 0 h 18"/>
                  <a:gd name="T16" fmla="*/ 2147483646 w 24"/>
                  <a:gd name="T17" fmla="*/ 0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 h="18">
                    <a:moveTo>
                      <a:pt x="12" y="0"/>
                    </a:moveTo>
                    <a:lnTo>
                      <a:pt x="0" y="0"/>
                    </a:lnTo>
                    <a:lnTo>
                      <a:pt x="0" y="6"/>
                    </a:lnTo>
                    <a:lnTo>
                      <a:pt x="0" y="12"/>
                    </a:lnTo>
                    <a:lnTo>
                      <a:pt x="12" y="18"/>
                    </a:lnTo>
                    <a:lnTo>
                      <a:pt x="18" y="12"/>
                    </a:lnTo>
                    <a:lnTo>
                      <a:pt x="24" y="6"/>
                    </a:lnTo>
                    <a:lnTo>
                      <a:pt x="18" y="0"/>
                    </a:lnTo>
                    <a:lnTo>
                      <a:pt x="12"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658" name="Freeform 12418"/>
              <p:cNvSpPr>
                <a:spLocks/>
              </p:cNvSpPr>
              <p:nvPr/>
            </p:nvSpPr>
            <p:spPr bwMode="auto">
              <a:xfrm>
                <a:off x="3644900" y="5876925"/>
                <a:ext cx="41275" cy="26988"/>
              </a:xfrm>
              <a:custGeom>
                <a:avLst/>
                <a:gdLst>
                  <a:gd name="T0" fmla="*/ 2147483646 w 24"/>
                  <a:gd name="T1" fmla="*/ 0 h 18"/>
                  <a:gd name="T2" fmla="*/ 0 w 24"/>
                  <a:gd name="T3" fmla="*/ 0 h 18"/>
                  <a:gd name="T4" fmla="*/ 0 w 24"/>
                  <a:gd name="T5" fmla="*/ 2147483646 h 18"/>
                  <a:gd name="T6" fmla="*/ 0 w 24"/>
                  <a:gd name="T7" fmla="*/ 2147483646 h 18"/>
                  <a:gd name="T8" fmla="*/ 2147483646 w 24"/>
                  <a:gd name="T9" fmla="*/ 2147483646 h 18"/>
                  <a:gd name="T10" fmla="*/ 2147483646 w 24"/>
                  <a:gd name="T11" fmla="*/ 2147483646 h 18"/>
                  <a:gd name="T12" fmla="*/ 2147483646 w 24"/>
                  <a:gd name="T13" fmla="*/ 2147483646 h 18"/>
                  <a:gd name="T14" fmla="*/ 2147483646 w 24"/>
                  <a:gd name="T15" fmla="*/ 0 h 18"/>
                  <a:gd name="T16" fmla="*/ 2147483646 w 24"/>
                  <a:gd name="T17" fmla="*/ 0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 h="18">
                    <a:moveTo>
                      <a:pt x="12" y="0"/>
                    </a:moveTo>
                    <a:lnTo>
                      <a:pt x="0" y="0"/>
                    </a:lnTo>
                    <a:lnTo>
                      <a:pt x="0" y="6"/>
                    </a:lnTo>
                    <a:lnTo>
                      <a:pt x="0" y="12"/>
                    </a:lnTo>
                    <a:lnTo>
                      <a:pt x="12" y="18"/>
                    </a:lnTo>
                    <a:lnTo>
                      <a:pt x="18" y="12"/>
                    </a:lnTo>
                    <a:lnTo>
                      <a:pt x="24" y="6"/>
                    </a:lnTo>
                    <a:lnTo>
                      <a:pt x="18" y="0"/>
                    </a:lnTo>
                    <a:lnTo>
                      <a:pt x="12"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659" name="Freeform 12419"/>
              <p:cNvSpPr>
                <a:spLocks/>
              </p:cNvSpPr>
              <p:nvPr/>
            </p:nvSpPr>
            <p:spPr bwMode="auto">
              <a:xfrm>
                <a:off x="3654425" y="5884863"/>
                <a:ext cx="20638" cy="19050"/>
              </a:xfrm>
              <a:custGeom>
                <a:avLst/>
                <a:gdLst>
                  <a:gd name="T0" fmla="*/ 2147483646 w 12"/>
                  <a:gd name="T1" fmla="*/ 0 h 12"/>
                  <a:gd name="T2" fmla="*/ 0 w 12"/>
                  <a:gd name="T3" fmla="*/ 2147483646 h 12"/>
                  <a:gd name="T4" fmla="*/ 2147483646 w 12"/>
                  <a:gd name="T5" fmla="*/ 2147483646 h 12"/>
                  <a:gd name="T6" fmla="*/ 2147483646 w 12"/>
                  <a:gd name="T7" fmla="*/ 2147483646 h 12"/>
                  <a:gd name="T8" fmla="*/ 2147483646 w 12"/>
                  <a:gd name="T9" fmla="*/ 0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2">
                    <a:moveTo>
                      <a:pt x="6" y="0"/>
                    </a:moveTo>
                    <a:lnTo>
                      <a:pt x="0" y="6"/>
                    </a:lnTo>
                    <a:lnTo>
                      <a:pt x="6" y="12"/>
                    </a:lnTo>
                    <a:lnTo>
                      <a:pt x="12" y="6"/>
                    </a:lnTo>
                    <a:lnTo>
                      <a:pt x="6" y="0"/>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660" name="Freeform 12420"/>
              <p:cNvSpPr>
                <a:spLocks/>
              </p:cNvSpPr>
              <p:nvPr/>
            </p:nvSpPr>
            <p:spPr bwMode="auto">
              <a:xfrm>
                <a:off x="3654425" y="5884863"/>
                <a:ext cx="20638" cy="19050"/>
              </a:xfrm>
              <a:custGeom>
                <a:avLst/>
                <a:gdLst>
                  <a:gd name="T0" fmla="*/ 2147483646 w 12"/>
                  <a:gd name="T1" fmla="*/ 0 h 12"/>
                  <a:gd name="T2" fmla="*/ 0 w 12"/>
                  <a:gd name="T3" fmla="*/ 2147483646 h 12"/>
                  <a:gd name="T4" fmla="*/ 2147483646 w 12"/>
                  <a:gd name="T5" fmla="*/ 2147483646 h 12"/>
                  <a:gd name="T6" fmla="*/ 2147483646 w 12"/>
                  <a:gd name="T7" fmla="*/ 2147483646 h 12"/>
                  <a:gd name="T8" fmla="*/ 2147483646 w 12"/>
                  <a:gd name="T9" fmla="*/ 0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2">
                    <a:moveTo>
                      <a:pt x="6" y="0"/>
                    </a:moveTo>
                    <a:lnTo>
                      <a:pt x="0" y="6"/>
                    </a:lnTo>
                    <a:lnTo>
                      <a:pt x="6" y="12"/>
                    </a:lnTo>
                    <a:lnTo>
                      <a:pt x="12" y="6"/>
                    </a:lnTo>
                    <a:lnTo>
                      <a:pt x="6"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661" name="Freeform 12421"/>
              <p:cNvSpPr>
                <a:spLocks/>
              </p:cNvSpPr>
              <p:nvPr/>
            </p:nvSpPr>
            <p:spPr bwMode="auto">
              <a:xfrm>
                <a:off x="3654425" y="5884863"/>
                <a:ext cx="20638" cy="19050"/>
              </a:xfrm>
              <a:custGeom>
                <a:avLst/>
                <a:gdLst>
                  <a:gd name="T0" fmla="*/ 2147483646 w 12"/>
                  <a:gd name="T1" fmla="*/ 0 h 12"/>
                  <a:gd name="T2" fmla="*/ 0 w 12"/>
                  <a:gd name="T3" fmla="*/ 2147483646 h 12"/>
                  <a:gd name="T4" fmla="*/ 2147483646 w 12"/>
                  <a:gd name="T5" fmla="*/ 2147483646 h 12"/>
                  <a:gd name="T6" fmla="*/ 2147483646 w 12"/>
                  <a:gd name="T7" fmla="*/ 2147483646 h 12"/>
                  <a:gd name="T8" fmla="*/ 2147483646 w 12"/>
                  <a:gd name="T9" fmla="*/ 0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2">
                    <a:moveTo>
                      <a:pt x="6" y="0"/>
                    </a:moveTo>
                    <a:lnTo>
                      <a:pt x="0" y="6"/>
                    </a:lnTo>
                    <a:lnTo>
                      <a:pt x="6" y="12"/>
                    </a:lnTo>
                    <a:lnTo>
                      <a:pt x="12" y="6"/>
                    </a:lnTo>
                    <a:lnTo>
                      <a:pt x="6"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662" name="Freeform 12422"/>
              <p:cNvSpPr>
                <a:spLocks/>
              </p:cNvSpPr>
              <p:nvPr/>
            </p:nvSpPr>
            <p:spPr bwMode="auto">
              <a:xfrm>
                <a:off x="3665538" y="5884863"/>
                <a:ext cx="9525" cy="9525"/>
              </a:xfrm>
              <a:custGeom>
                <a:avLst/>
                <a:gdLst>
                  <a:gd name="T0" fmla="*/ 0 w 6"/>
                  <a:gd name="T1" fmla="*/ 0 h 6"/>
                  <a:gd name="T2" fmla="*/ 0 w 6"/>
                  <a:gd name="T3" fmla="*/ 0 h 6"/>
                  <a:gd name="T4" fmla="*/ 0 w 6"/>
                  <a:gd name="T5" fmla="*/ 2147483646 h 6"/>
                  <a:gd name="T6" fmla="*/ 2147483646 w 6"/>
                  <a:gd name="T7" fmla="*/ 0 h 6"/>
                  <a:gd name="T8" fmla="*/ 0 w 6"/>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0" y="0"/>
                    </a:moveTo>
                    <a:lnTo>
                      <a:pt x="0" y="0"/>
                    </a:lnTo>
                    <a:lnTo>
                      <a:pt x="0" y="6"/>
                    </a:lnTo>
                    <a:lnTo>
                      <a:pt x="6" y="0"/>
                    </a:lnTo>
                    <a:lnTo>
                      <a:pt x="0" y="0"/>
                    </a:lnTo>
                    <a:close/>
                  </a:path>
                </a:pathLst>
              </a:custGeom>
              <a:solidFill>
                <a:srgbClr val="00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663" name="Line 12654"/>
              <p:cNvSpPr>
                <a:spLocks noChangeShapeType="1"/>
              </p:cNvSpPr>
              <p:nvPr/>
            </p:nvSpPr>
            <p:spPr bwMode="auto">
              <a:xfrm>
                <a:off x="3541713" y="5562600"/>
                <a:ext cx="41275" cy="23177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664" name="Line 12721"/>
              <p:cNvSpPr>
                <a:spLocks noChangeShapeType="1"/>
              </p:cNvSpPr>
              <p:nvPr/>
            </p:nvSpPr>
            <p:spPr bwMode="auto">
              <a:xfrm>
                <a:off x="3500438" y="4756150"/>
                <a:ext cx="41275" cy="8064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665" name="Line 12722"/>
              <p:cNvSpPr>
                <a:spLocks noChangeShapeType="1"/>
              </p:cNvSpPr>
              <p:nvPr/>
            </p:nvSpPr>
            <p:spPr bwMode="auto">
              <a:xfrm>
                <a:off x="3460750" y="4794250"/>
                <a:ext cx="296863" cy="9080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666" name="Line 12723"/>
              <p:cNvSpPr>
                <a:spLocks noChangeShapeType="1"/>
              </p:cNvSpPr>
              <p:nvPr/>
            </p:nvSpPr>
            <p:spPr bwMode="auto">
              <a:xfrm flipH="1">
                <a:off x="3541713" y="4738688"/>
                <a:ext cx="133350" cy="82391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667" name="Line 12724"/>
              <p:cNvSpPr>
                <a:spLocks noChangeShapeType="1"/>
              </p:cNvSpPr>
              <p:nvPr/>
            </p:nvSpPr>
            <p:spPr bwMode="auto">
              <a:xfrm>
                <a:off x="3541713" y="5562600"/>
                <a:ext cx="71437" cy="2222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668" name="Line 12725"/>
              <p:cNvSpPr>
                <a:spLocks noChangeShapeType="1"/>
              </p:cNvSpPr>
              <p:nvPr/>
            </p:nvSpPr>
            <p:spPr bwMode="auto">
              <a:xfrm flipH="1">
                <a:off x="3716338" y="5702300"/>
                <a:ext cx="41275" cy="825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669" name="Line 12726"/>
              <p:cNvSpPr>
                <a:spLocks noChangeShapeType="1"/>
              </p:cNvSpPr>
              <p:nvPr/>
            </p:nvSpPr>
            <p:spPr bwMode="auto">
              <a:xfrm>
                <a:off x="3675063" y="5757863"/>
                <a:ext cx="0" cy="1746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670" name="Freeform 12745"/>
              <p:cNvSpPr>
                <a:spLocks/>
              </p:cNvSpPr>
              <p:nvPr/>
            </p:nvSpPr>
            <p:spPr bwMode="auto">
              <a:xfrm>
                <a:off x="3736975" y="5683250"/>
                <a:ext cx="20638" cy="28575"/>
              </a:xfrm>
              <a:custGeom>
                <a:avLst/>
                <a:gdLst>
                  <a:gd name="T0" fmla="*/ 2147483646 w 12"/>
                  <a:gd name="T1" fmla="*/ 0 h 18"/>
                  <a:gd name="T2" fmla="*/ 0 w 12"/>
                  <a:gd name="T3" fmla="*/ 0 h 18"/>
                  <a:gd name="T4" fmla="*/ 0 w 12"/>
                  <a:gd name="T5" fmla="*/ 2147483646 h 18"/>
                  <a:gd name="T6" fmla="*/ 2147483646 w 12"/>
                  <a:gd name="T7" fmla="*/ 2147483646 h 18"/>
                  <a:gd name="T8" fmla="*/ 2147483646 w 12"/>
                  <a:gd name="T9" fmla="*/ 2147483646 h 18"/>
                  <a:gd name="T10" fmla="*/ 2147483646 w 12"/>
                  <a:gd name="T11" fmla="*/ 0 h 18"/>
                  <a:gd name="T12" fmla="*/ 2147483646 w 12"/>
                  <a:gd name="T13" fmla="*/ 0 h 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 h="18">
                    <a:moveTo>
                      <a:pt x="6" y="0"/>
                    </a:moveTo>
                    <a:lnTo>
                      <a:pt x="0" y="0"/>
                    </a:lnTo>
                    <a:lnTo>
                      <a:pt x="0" y="6"/>
                    </a:lnTo>
                    <a:lnTo>
                      <a:pt x="6" y="18"/>
                    </a:lnTo>
                    <a:lnTo>
                      <a:pt x="12" y="6"/>
                    </a:lnTo>
                    <a:lnTo>
                      <a:pt x="6"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671" name="Freeform 12746"/>
              <p:cNvSpPr>
                <a:spLocks/>
              </p:cNvSpPr>
              <p:nvPr/>
            </p:nvSpPr>
            <p:spPr bwMode="auto">
              <a:xfrm>
                <a:off x="3736975" y="5683250"/>
                <a:ext cx="20638" cy="28575"/>
              </a:xfrm>
              <a:custGeom>
                <a:avLst/>
                <a:gdLst>
                  <a:gd name="T0" fmla="*/ 2147483646 w 12"/>
                  <a:gd name="T1" fmla="*/ 0 h 18"/>
                  <a:gd name="T2" fmla="*/ 0 w 12"/>
                  <a:gd name="T3" fmla="*/ 0 h 18"/>
                  <a:gd name="T4" fmla="*/ 0 w 12"/>
                  <a:gd name="T5" fmla="*/ 2147483646 h 18"/>
                  <a:gd name="T6" fmla="*/ 2147483646 w 12"/>
                  <a:gd name="T7" fmla="*/ 2147483646 h 18"/>
                  <a:gd name="T8" fmla="*/ 2147483646 w 12"/>
                  <a:gd name="T9" fmla="*/ 2147483646 h 18"/>
                  <a:gd name="T10" fmla="*/ 2147483646 w 12"/>
                  <a:gd name="T11" fmla="*/ 0 h 18"/>
                  <a:gd name="T12" fmla="*/ 2147483646 w 12"/>
                  <a:gd name="T13" fmla="*/ 0 h 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 h="18">
                    <a:moveTo>
                      <a:pt x="6" y="0"/>
                    </a:moveTo>
                    <a:lnTo>
                      <a:pt x="0" y="0"/>
                    </a:lnTo>
                    <a:lnTo>
                      <a:pt x="0" y="6"/>
                    </a:lnTo>
                    <a:lnTo>
                      <a:pt x="6" y="18"/>
                    </a:lnTo>
                    <a:lnTo>
                      <a:pt x="12" y="6"/>
                    </a:lnTo>
                    <a:lnTo>
                      <a:pt x="6"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672" name="Freeform 12747"/>
              <p:cNvSpPr>
                <a:spLocks/>
              </p:cNvSpPr>
              <p:nvPr/>
            </p:nvSpPr>
            <p:spPr bwMode="auto">
              <a:xfrm>
                <a:off x="3736975" y="5683250"/>
                <a:ext cx="20638" cy="28575"/>
              </a:xfrm>
              <a:custGeom>
                <a:avLst/>
                <a:gdLst>
                  <a:gd name="T0" fmla="*/ 2147483646 w 12"/>
                  <a:gd name="T1" fmla="*/ 0 h 18"/>
                  <a:gd name="T2" fmla="*/ 0 w 12"/>
                  <a:gd name="T3" fmla="*/ 0 h 18"/>
                  <a:gd name="T4" fmla="*/ 0 w 12"/>
                  <a:gd name="T5" fmla="*/ 2147483646 h 18"/>
                  <a:gd name="T6" fmla="*/ 2147483646 w 12"/>
                  <a:gd name="T7" fmla="*/ 2147483646 h 18"/>
                  <a:gd name="T8" fmla="*/ 2147483646 w 12"/>
                  <a:gd name="T9" fmla="*/ 2147483646 h 18"/>
                  <a:gd name="T10" fmla="*/ 2147483646 w 12"/>
                  <a:gd name="T11" fmla="*/ 0 h 18"/>
                  <a:gd name="T12" fmla="*/ 2147483646 w 12"/>
                  <a:gd name="T13" fmla="*/ 0 h 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 h="18">
                    <a:moveTo>
                      <a:pt x="6" y="0"/>
                    </a:moveTo>
                    <a:lnTo>
                      <a:pt x="0" y="0"/>
                    </a:lnTo>
                    <a:lnTo>
                      <a:pt x="0" y="6"/>
                    </a:lnTo>
                    <a:lnTo>
                      <a:pt x="6" y="18"/>
                    </a:lnTo>
                    <a:lnTo>
                      <a:pt x="12" y="6"/>
                    </a:lnTo>
                    <a:lnTo>
                      <a:pt x="6"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673" name="Freeform 12748"/>
              <p:cNvSpPr>
                <a:spLocks/>
              </p:cNvSpPr>
              <p:nvPr/>
            </p:nvSpPr>
            <p:spPr bwMode="auto">
              <a:xfrm>
                <a:off x="3644900" y="5738813"/>
                <a:ext cx="30163" cy="28575"/>
              </a:xfrm>
              <a:custGeom>
                <a:avLst/>
                <a:gdLst>
                  <a:gd name="T0" fmla="*/ 2147483646 w 18"/>
                  <a:gd name="T1" fmla="*/ 0 h 18"/>
                  <a:gd name="T2" fmla="*/ 0 w 18"/>
                  <a:gd name="T3" fmla="*/ 0 h 18"/>
                  <a:gd name="T4" fmla="*/ 0 w 18"/>
                  <a:gd name="T5" fmla="*/ 2147483646 h 18"/>
                  <a:gd name="T6" fmla="*/ 0 w 18"/>
                  <a:gd name="T7" fmla="*/ 2147483646 h 18"/>
                  <a:gd name="T8" fmla="*/ 2147483646 w 18"/>
                  <a:gd name="T9" fmla="*/ 2147483646 h 18"/>
                  <a:gd name="T10" fmla="*/ 2147483646 w 18"/>
                  <a:gd name="T11" fmla="*/ 2147483646 h 18"/>
                  <a:gd name="T12" fmla="*/ 2147483646 w 18"/>
                  <a:gd name="T13" fmla="*/ 0 h 18"/>
                  <a:gd name="T14" fmla="*/ 2147483646 w 18"/>
                  <a:gd name="T15" fmla="*/ 0 h 1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18">
                    <a:moveTo>
                      <a:pt x="6" y="0"/>
                    </a:moveTo>
                    <a:lnTo>
                      <a:pt x="0" y="0"/>
                    </a:lnTo>
                    <a:lnTo>
                      <a:pt x="0" y="6"/>
                    </a:lnTo>
                    <a:lnTo>
                      <a:pt x="0" y="12"/>
                    </a:lnTo>
                    <a:lnTo>
                      <a:pt x="6" y="18"/>
                    </a:lnTo>
                    <a:lnTo>
                      <a:pt x="18" y="6"/>
                    </a:lnTo>
                    <a:lnTo>
                      <a:pt x="12" y="0"/>
                    </a:lnTo>
                    <a:lnTo>
                      <a:pt x="6"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674" name="Freeform 12749"/>
              <p:cNvSpPr>
                <a:spLocks/>
              </p:cNvSpPr>
              <p:nvPr/>
            </p:nvSpPr>
            <p:spPr bwMode="auto">
              <a:xfrm>
                <a:off x="3644900" y="5738813"/>
                <a:ext cx="30163" cy="28575"/>
              </a:xfrm>
              <a:custGeom>
                <a:avLst/>
                <a:gdLst>
                  <a:gd name="T0" fmla="*/ 2147483646 w 18"/>
                  <a:gd name="T1" fmla="*/ 0 h 18"/>
                  <a:gd name="T2" fmla="*/ 0 w 18"/>
                  <a:gd name="T3" fmla="*/ 0 h 18"/>
                  <a:gd name="T4" fmla="*/ 0 w 18"/>
                  <a:gd name="T5" fmla="*/ 2147483646 h 18"/>
                  <a:gd name="T6" fmla="*/ 0 w 18"/>
                  <a:gd name="T7" fmla="*/ 2147483646 h 18"/>
                  <a:gd name="T8" fmla="*/ 2147483646 w 18"/>
                  <a:gd name="T9" fmla="*/ 2147483646 h 18"/>
                  <a:gd name="T10" fmla="*/ 2147483646 w 18"/>
                  <a:gd name="T11" fmla="*/ 2147483646 h 18"/>
                  <a:gd name="T12" fmla="*/ 2147483646 w 18"/>
                  <a:gd name="T13" fmla="*/ 0 h 18"/>
                  <a:gd name="T14" fmla="*/ 2147483646 w 18"/>
                  <a:gd name="T15" fmla="*/ 0 h 1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18">
                    <a:moveTo>
                      <a:pt x="6" y="0"/>
                    </a:moveTo>
                    <a:lnTo>
                      <a:pt x="0" y="0"/>
                    </a:lnTo>
                    <a:lnTo>
                      <a:pt x="0" y="6"/>
                    </a:lnTo>
                    <a:lnTo>
                      <a:pt x="0" y="12"/>
                    </a:lnTo>
                    <a:lnTo>
                      <a:pt x="6" y="18"/>
                    </a:lnTo>
                    <a:lnTo>
                      <a:pt x="18" y="6"/>
                    </a:lnTo>
                    <a:lnTo>
                      <a:pt x="12" y="0"/>
                    </a:lnTo>
                    <a:lnTo>
                      <a:pt x="6"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675" name="Freeform 12750"/>
              <p:cNvSpPr>
                <a:spLocks/>
              </p:cNvSpPr>
              <p:nvPr/>
            </p:nvSpPr>
            <p:spPr bwMode="auto">
              <a:xfrm>
                <a:off x="3644900" y="5738813"/>
                <a:ext cx="30163" cy="28575"/>
              </a:xfrm>
              <a:custGeom>
                <a:avLst/>
                <a:gdLst>
                  <a:gd name="T0" fmla="*/ 2147483646 w 18"/>
                  <a:gd name="T1" fmla="*/ 0 h 18"/>
                  <a:gd name="T2" fmla="*/ 0 w 18"/>
                  <a:gd name="T3" fmla="*/ 0 h 18"/>
                  <a:gd name="T4" fmla="*/ 0 w 18"/>
                  <a:gd name="T5" fmla="*/ 2147483646 h 18"/>
                  <a:gd name="T6" fmla="*/ 0 w 18"/>
                  <a:gd name="T7" fmla="*/ 2147483646 h 18"/>
                  <a:gd name="T8" fmla="*/ 2147483646 w 18"/>
                  <a:gd name="T9" fmla="*/ 2147483646 h 18"/>
                  <a:gd name="T10" fmla="*/ 2147483646 w 18"/>
                  <a:gd name="T11" fmla="*/ 2147483646 h 18"/>
                  <a:gd name="T12" fmla="*/ 2147483646 w 18"/>
                  <a:gd name="T13" fmla="*/ 0 h 18"/>
                  <a:gd name="T14" fmla="*/ 2147483646 w 18"/>
                  <a:gd name="T15" fmla="*/ 0 h 1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18">
                    <a:moveTo>
                      <a:pt x="6" y="0"/>
                    </a:moveTo>
                    <a:lnTo>
                      <a:pt x="0" y="0"/>
                    </a:lnTo>
                    <a:lnTo>
                      <a:pt x="0" y="6"/>
                    </a:lnTo>
                    <a:lnTo>
                      <a:pt x="0" y="12"/>
                    </a:lnTo>
                    <a:lnTo>
                      <a:pt x="6" y="18"/>
                    </a:lnTo>
                    <a:lnTo>
                      <a:pt x="18" y="6"/>
                    </a:lnTo>
                    <a:lnTo>
                      <a:pt x="12" y="0"/>
                    </a:lnTo>
                    <a:lnTo>
                      <a:pt x="6"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676" name="Freeform 12751"/>
              <p:cNvSpPr>
                <a:spLocks/>
              </p:cNvSpPr>
              <p:nvPr/>
            </p:nvSpPr>
            <p:spPr bwMode="auto">
              <a:xfrm>
                <a:off x="3582988" y="5702300"/>
                <a:ext cx="153987" cy="101600"/>
              </a:xfrm>
              <a:custGeom>
                <a:avLst/>
                <a:gdLst>
                  <a:gd name="T0" fmla="*/ 0 w 90"/>
                  <a:gd name="T1" fmla="*/ 2147483646 h 66"/>
                  <a:gd name="T2" fmla="*/ 2147483646 w 90"/>
                  <a:gd name="T3" fmla="*/ 2147483646 h 66"/>
                  <a:gd name="T4" fmla="*/ 2147483646 w 90"/>
                  <a:gd name="T5" fmla="*/ 2147483646 h 66"/>
                  <a:gd name="T6" fmla="*/ 2147483646 w 90"/>
                  <a:gd name="T7" fmla="*/ 0 h 66"/>
                  <a:gd name="T8" fmla="*/ 0 w 90"/>
                  <a:gd name="T9" fmla="*/ 2147483646 h 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0" h="66">
                    <a:moveTo>
                      <a:pt x="0" y="60"/>
                    </a:moveTo>
                    <a:lnTo>
                      <a:pt x="6" y="66"/>
                    </a:lnTo>
                    <a:lnTo>
                      <a:pt x="90" y="6"/>
                    </a:lnTo>
                    <a:lnTo>
                      <a:pt x="90" y="0"/>
                    </a:lnTo>
                    <a:lnTo>
                      <a:pt x="0" y="6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677" name="Freeform 12752"/>
              <p:cNvSpPr>
                <a:spLocks/>
              </p:cNvSpPr>
              <p:nvPr/>
            </p:nvSpPr>
            <p:spPr bwMode="auto">
              <a:xfrm>
                <a:off x="3582988" y="5702300"/>
                <a:ext cx="153987" cy="101600"/>
              </a:xfrm>
              <a:custGeom>
                <a:avLst/>
                <a:gdLst>
                  <a:gd name="T0" fmla="*/ 0 w 90"/>
                  <a:gd name="T1" fmla="*/ 2147483646 h 66"/>
                  <a:gd name="T2" fmla="*/ 2147483646 w 90"/>
                  <a:gd name="T3" fmla="*/ 2147483646 h 66"/>
                  <a:gd name="T4" fmla="*/ 2147483646 w 90"/>
                  <a:gd name="T5" fmla="*/ 2147483646 h 66"/>
                  <a:gd name="T6" fmla="*/ 2147483646 w 90"/>
                  <a:gd name="T7" fmla="*/ 0 h 66"/>
                  <a:gd name="T8" fmla="*/ 0 w 90"/>
                  <a:gd name="T9" fmla="*/ 2147483646 h 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0" h="66">
                    <a:moveTo>
                      <a:pt x="0" y="60"/>
                    </a:moveTo>
                    <a:lnTo>
                      <a:pt x="6" y="66"/>
                    </a:lnTo>
                    <a:lnTo>
                      <a:pt x="90" y="6"/>
                    </a:lnTo>
                    <a:lnTo>
                      <a:pt x="90" y="0"/>
                    </a:lnTo>
                    <a:lnTo>
                      <a:pt x="0" y="6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678" name="Freeform 12753"/>
              <p:cNvSpPr>
                <a:spLocks/>
              </p:cNvSpPr>
              <p:nvPr/>
            </p:nvSpPr>
            <p:spPr bwMode="auto">
              <a:xfrm>
                <a:off x="3654425" y="5711825"/>
                <a:ext cx="92075" cy="92075"/>
              </a:xfrm>
              <a:custGeom>
                <a:avLst/>
                <a:gdLst>
                  <a:gd name="T0" fmla="*/ 0 w 54"/>
                  <a:gd name="T1" fmla="*/ 2147483646 h 60"/>
                  <a:gd name="T2" fmla="*/ 0 w 54"/>
                  <a:gd name="T3" fmla="*/ 2147483646 h 60"/>
                  <a:gd name="T4" fmla="*/ 2147483646 w 54"/>
                  <a:gd name="T5" fmla="*/ 0 h 60"/>
                  <a:gd name="T6" fmla="*/ 0 w 54"/>
                  <a:gd name="T7" fmla="*/ 2147483646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4" h="60">
                    <a:moveTo>
                      <a:pt x="0" y="54"/>
                    </a:moveTo>
                    <a:lnTo>
                      <a:pt x="0" y="60"/>
                    </a:lnTo>
                    <a:lnTo>
                      <a:pt x="54" y="0"/>
                    </a:lnTo>
                    <a:lnTo>
                      <a:pt x="0" y="54"/>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679" name="Freeform 12754"/>
              <p:cNvSpPr>
                <a:spLocks/>
              </p:cNvSpPr>
              <p:nvPr/>
            </p:nvSpPr>
            <p:spPr bwMode="auto">
              <a:xfrm>
                <a:off x="3654425" y="5711825"/>
                <a:ext cx="92075" cy="92075"/>
              </a:xfrm>
              <a:custGeom>
                <a:avLst/>
                <a:gdLst>
                  <a:gd name="T0" fmla="*/ 0 w 54"/>
                  <a:gd name="T1" fmla="*/ 2147483646 h 60"/>
                  <a:gd name="T2" fmla="*/ 0 w 54"/>
                  <a:gd name="T3" fmla="*/ 2147483646 h 60"/>
                  <a:gd name="T4" fmla="*/ 2147483646 w 54"/>
                  <a:gd name="T5" fmla="*/ 0 h 60"/>
                  <a:gd name="T6" fmla="*/ 0 w 54"/>
                  <a:gd name="T7" fmla="*/ 2147483646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4" h="60">
                    <a:moveTo>
                      <a:pt x="0" y="54"/>
                    </a:moveTo>
                    <a:lnTo>
                      <a:pt x="0" y="60"/>
                    </a:lnTo>
                    <a:lnTo>
                      <a:pt x="54" y="0"/>
                    </a:lnTo>
                    <a:lnTo>
                      <a:pt x="0" y="54"/>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680" name="Rectangle 12755"/>
              <p:cNvSpPr>
                <a:spLocks noChangeArrowheads="1"/>
              </p:cNvSpPr>
              <p:nvPr/>
            </p:nvSpPr>
            <p:spPr bwMode="auto">
              <a:xfrm>
                <a:off x="3654425" y="5748338"/>
                <a:ext cx="11113" cy="9525"/>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2681" name="Rectangle 12756"/>
              <p:cNvSpPr>
                <a:spLocks noChangeArrowheads="1"/>
              </p:cNvSpPr>
              <p:nvPr/>
            </p:nvSpPr>
            <p:spPr bwMode="auto">
              <a:xfrm>
                <a:off x="3654425" y="5748338"/>
                <a:ext cx="11113" cy="95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2682" name="Freeform 12757"/>
              <p:cNvSpPr>
                <a:spLocks/>
              </p:cNvSpPr>
              <p:nvPr/>
            </p:nvSpPr>
            <p:spPr bwMode="auto">
              <a:xfrm>
                <a:off x="3725863" y="5683250"/>
                <a:ext cx="31750" cy="36513"/>
              </a:xfrm>
              <a:custGeom>
                <a:avLst/>
                <a:gdLst>
                  <a:gd name="T0" fmla="*/ 2147483646 w 18"/>
                  <a:gd name="T1" fmla="*/ 0 h 24"/>
                  <a:gd name="T2" fmla="*/ 0 w 18"/>
                  <a:gd name="T3" fmla="*/ 2147483646 h 24"/>
                  <a:gd name="T4" fmla="*/ 2147483646 w 18"/>
                  <a:gd name="T5" fmla="*/ 2147483646 h 24"/>
                  <a:gd name="T6" fmla="*/ 2147483646 w 18"/>
                  <a:gd name="T7" fmla="*/ 2147483646 h 24"/>
                  <a:gd name="T8" fmla="*/ 2147483646 w 18"/>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24">
                    <a:moveTo>
                      <a:pt x="6" y="0"/>
                    </a:moveTo>
                    <a:lnTo>
                      <a:pt x="0" y="18"/>
                    </a:lnTo>
                    <a:lnTo>
                      <a:pt x="12" y="24"/>
                    </a:lnTo>
                    <a:lnTo>
                      <a:pt x="18" y="6"/>
                    </a:lnTo>
                    <a:lnTo>
                      <a:pt x="6" y="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683" name="Freeform 12758"/>
              <p:cNvSpPr>
                <a:spLocks/>
              </p:cNvSpPr>
              <p:nvPr/>
            </p:nvSpPr>
            <p:spPr bwMode="auto">
              <a:xfrm>
                <a:off x="3725863" y="5683250"/>
                <a:ext cx="31750" cy="36513"/>
              </a:xfrm>
              <a:custGeom>
                <a:avLst/>
                <a:gdLst>
                  <a:gd name="T0" fmla="*/ 2147483646 w 18"/>
                  <a:gd name="T1" fmla="*/ 0 h 24"/>
                  <a:gd name="T2" fmla="*/ 0 w 18"/>
                  <a:gd name="T3" fmla="*/ 2147483646 h 24"/>
                  <a:gd name="T4" fmla="*/ 2147483646 w 18"/>
                  <a:gd name="T5" fmla="*/ 2147483646 h 24"/>
                  <a:gd name="T6" fmla="*/ 2147483646 w 18"/>
                  <a:gd name="T7" fmla="*/ 2147483646 h 24"/>
                  <a:gd name="T8" fmla="*/ 2147483646 w 18"/>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24">
                    <a:moveTo>
                      <a:pt x="6" y="0"/>
                    </a:moveTo>
                    <a:lnTo>
                      <a:pt x="0" y="18"/>
                    </a:lnTo>
                    <a:lnTo>
                      <a:pt x="12" y="24"/>
                    </a:lnTo>
                    <a:lnTo>
                      <a:pt x="18" y="6"/>
                    </a:lnTo>
                    <a:lnTo>
                      <a:pt x="6" y="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684" name="Freeform 12759"/>
              <p:cNvSpPr>
                <a:spLocks/>
              </p:cNvSpPr>
              <p:nvPr/>
            </p:nvSpPr>
            <p:spPr bwMode="auto">
              <a:xfrm>
                <a:off x="3746500" y="5692775"/>
                <a:ext cx="11113" cy="9525"/>
              </a:xfrm>
              <a:custGeom>
                <a:avLst/>
                <a:gdLst>
                  <a:gd name="T0" fmla="*/ 0 w 6"/>
                  <a:gd name="T1" fmla="*/ 0 h 6"/>
                  <a:gd name="T2" fmla="*/ 0 w 6"/>
                  <a:gd name="T3" fmla="*/ 0 h 6"/>
                  <a:gd name="T4" fmla="*/ 0 w 6"/>
                  <a:gd name="T5" fmla="*/ 2147483646 h 6"/>
                  <a:gd name="T6" fmla="*/ 2147483646 w 6"/>
                  <a:gd name="T7" fmla="*/ 0 h 6"/>
                  <a:gd name="T8" fmla="*/ 0 w 6"/>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0" y="0"/>
                    </a:moveTo>
                    <a:lnTo>
                      <a:pt x="0" y="0"/>
                    </a:lnTo>
                    <a:lnTo>
                      <a:pt x="0" y="6"/>
                    </a:lnTo>
                    <a:lnTo>
                      <a:pt x="6" y="0"/>
                    </a:lnTo>
                    <a:lnTo>
                      <a:pt x="0" y="0"/>
                    </a:lnTo>
                    <a:close/>
                  </a:path>
                </a:pathLst>
              </a:custGeom>
              <a:solidFill>
                <a:srgbClr val="00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685" name="Freeform 12760"/>
              <p:cNvSpPr>
                <a:spLocks/>
              </p:cNvSpPr>
              <p:nvPr/>
            </p:nvSpPr>
            <p:spPr bwMode="auto">
              <a:xfrm>
                <a:off x="3746500" y="5692775"/>
                <a:ext cx="11113" cy="9525"/>
              </a:xfrm>
              <a:custGeom>
                <a:avLst/>
                <a:gdLst>
                  <a:gd name="T0" fmla="*/ 0 w 6"/>
                  <a:gd name="T1" fmla="*/ 0 h 6"/>
                  <a:gd name="T2" fmla="*/ 0 w 6"/>
                  <a:gd name="T3" fmla="*/ 0 h 6"/>
                  <a:gd name="T4" fmla="*/ 0 w 6"/>
                  <a:gd name="T5" fmla="*/ 2147483646 h 6"/>
                  <a:gd name="T6" fmla="*/ 2147483646 w 6"/>
                  <a:gd name="T7" fmla="*/ 0 h 6"/>
                  <a:gd name="T8" fmla="*/ 0 w 6"/>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0" y="0"/>
                    </a:moveTo>
                    <a:lnTo>
                      <a:pt x="0" y="0"/>
                    </a:lnTo>
                    <a:lnTo>
                      <a:pt x="0" y="6"/>
                    </a:lnTo>
                    <a:lnTo>
                      <a:pt x="6" y="0"/>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686" name="Freeform 12761"/>
              <p:cNvSpPr>
                <a:spLocks/>
              </p:cNvSpPr>
              <p:nvPr/>
            </p:nvSpPr>
            <p:spPr bwMode="auto">
              <a:xfrm>
                <a:off x="3746500" y="5692775"/>
                <a:ext cx="11113" cy="9525"/>
              </a:xfrm>
              <a:custGeom>
                <a:avLst/>
                <a:gdLst>
                  <a:gd name="T0" fmla="*/ 0 w 6"/>
                  <a:gd name="T1" fmla="*/ 0 h 6"/>
                  <a:gd name="T2" fmla="*/ 0 w 6"/>
                  <a:gd name="T3" fmla="*/ 0 h 6"/>
                  <a:gd name="T4" fmla="*/ 0 w 6"/>
                  <a:gd name="T5" fmla="*/ 2147483646 h 6"/>
                  <a:gd name="T6" fmla="*/ 2147483646 w 6"/>
                  <a:gd name="T7" fmla="*/ 0 h 6"/>
                  <a:gd name="T8" fmla="*/ 0 w 6"/>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0" y="0"/>
                    </a:moveTo>
                    <a:lnTo>
                      <a:pt x="0" y="0"/>
                    </a:lnTo>
                    <a:lnTo>
                      <a:pt x="0" y="6"/>
                    </a:lnTo>
                    <a:lnTo>
                      <a:pt x="6" y="0"/>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687" name="Freeform 12762"/>
              <p:cNvSpPr>
                <a:spLocks/>
              </p:cNvSpPr>
              <p:nvPr/>
            </p:nvSpPr>
            <p:spPr bwMode="auto">
              <a:xfrm>
                <a:off x="3511550" y="5748338"/>
                <a:ext cx="20638" cy="19050"/>
              </a:xfrm>
              <a:custGeom>
                <a:avLst/>
                <a:gdLst>
                  <a:gd name="T0" fmla="*/ 2147483646 w 12"/>
                  <a:gd name="T1" fmla="*/ 2147483646 h 12"/>
                  <a:gd name="T2" fmla="*/ 2147483646 w 12"/>
                  <a:gd name="T3" fmla="*/ 0 h 12"/>
                  <a:gd name="T4" fmla="*/ 0 w 12"/>
                  <a:gd name="T5" fmla="*/ 2147483646 h 12"/>
                  <a:gd name="T6" fmla="*/ 2147483646 w 12"/>
                  <a:gd name="T7" fmla="*/ 2147483646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12">
                    <a:moveTo>
                      <a:pt x="12" y="6"/>
                    </a:moveTo>
                    <a:lnTo>
                      <a:pt x="12" y="0"/>
                    </a:lnTo>
                    <a:lnTo>
                      <a:pt x="0" y="12"/>
                    </a:lnTo>
                    <a:lnTo>
                      <a:pt x="12" y="6"/>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688" name="Freeform 12763"/>
              <p:cNvSpPr>
                <a:spLocks/>
              </p:cNvSpPr>
              <p:nvPr/>
            </p:nvSpPr>
            <p:spPr bwMode="auto">
              <a:xfrm>
                <a:off x="3511550" y="5748338"/>
                <a:ext cx="20638" cy="19050"/>
              </a:xfrm>
              <a:custGeom>
                <a:avLst/>
                <a:gdLst>
                  <a:gd name="T0" fmla="*/ 2147483646 w 12"/>
                  <a:gd name="T1" fmla="*/ 2147483646 h 12"/>
                  <a:gd name="T2" fmla="*/ 2147483646 w 12"/>
                  <a:gd name="T3" fmla="*/ 0 h 12"/>
                  <a:gd name="T4" fmla="*/ 0 w 12"/>
                  <a:gd name="T5" fmla="*/ 2147483646 h 12"/>
                  <a:gd name="T6" fmla="*/ 2147483646 w 12"/>
                  <a:gd name="T7" fmla="*/ 2147483646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12">
                    <a:moveTo>
                      <a:pt x="12" y="6"/>
                    </a:moveTo>
                    <a:lnTo>
                      <a:pt x="12" y="0"/>
                    </a:lnTo>
                    <a:lnTo>
                      <a:pt x="0" y="12"/>
                    </a:lnTo>
                    <a:lnTo>
                      <a:pt x="12" y="6"/>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689" name="Freeform 12764"/>
              <p:cNvSpPr>
                <a:spLocks/>
              </p:cNvSpPr>
              <p:nvPr/>
            </p:nvSpPr>
            <p:spPr bwMode="auto">
              <a:xfrm>
                <a:off x="3481388" y="5702300"/>
                <a:ext cx="50800" cy="26988"/>
              </a:xfrm>
              <a:custGeom>
                <a:avLst/>
                <a:gdLst>
                  <a:gd name="T0" fmla="*/ 2147483646 w 30"/>
                  <a:gd name="T1" fmla="*/ 0 h 18"/>
                  <a:gd name="T2" fmla="*/ 2147483646 w 30"/>
                  <a:gd name="T3" fmla="*/ 0 h 18"/>
                  <a:gd name="T4" fmla="*/ 0 w 30"/>
                  <a:gd name="T5" fmla="*/ 2147483646 h 18"/>
                  <a:gd name="T6" fmla="*/ 2147483646 w 30"/>
                  <a:gd name="T7" fmla="*/ 2147483646 h 18"/>
                  <a:gd name="T8" fmla="*/ 2147483646 w 30"/>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18">
                    <a:moveTo>
                      <a:pt x="30" y="0"/>
                    </a:moveTo>
                    <a:lnTo>
                      <a:pt x="30" y="0"/>
                    </a:lnTo>
                    <a:lnTo>
                      <a:pt x="0" y="18"/>
                    </a:lnTo>
                    <a:lnTo>
                      <a:pt x="6" y="18"/>
                    </a:lnTo>
                    <a:lnTo>
                      <a:pt x="30" y="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690" name="Freeform 12765"/>
              <p:cNvSpPr>
                <a:spLocks/>
              </p:cNvSpPr>
              <p:nvPr/>
            </p:nvSpPr>
            <p:spPr bwMode="auto">
              <a:xfrm>
                <a:off x="3481388" y="5702300"/>
                <a:ext cx="50800" cy="26988"/>
              </a:xfrm>
              <a:custGeom>
                <a:avLst/>
                <a:gdLst>
                  <a:gd name="T0" fmla="*/ 2147483646 w 30"/>
                  <a:gd name="T1" fmla="*/ 0 h 18"/>
                  <a:gd name="T2" fmla="*/ 2147483646 w 30"/>
                  <a:gd name="T3" fmla="*/ 0 h 18"/>
                  <a:gd name="T4" fmla="*/ 0 w 30"/>
                  <a:gd name="T5" fmla="*/ 2147483646 h 18"/>
                  <a:gd name="T6" fmla="*/ 2147483646 w 30"/>
                  <a:gd name="T7" fmla="*/ 2147483646 h 18"/>
                  <a:gd name="T8" fmla="*/ 2147483646 w 30"/>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18">
                    <a:moveTo>
                      <a:pt x="30" y="0"/>
                    </a:moveTo>
                    <a:lnTo>
                      <a:pt x="30" y="0"/>
                    </a:lnTo>
                    <a:lnTo>
                      <a:pt x="0" y="18"/>
                    </a:lnTo>
                    <a:lnTo>
                      <a:pt x="6" y="18"/>
                    </a:lnTo>
                    <a:lnTo>
                      <a:pt x="30" y="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691" name="Freeform 12766"/>
              <p:cNvSpPr>
                <a:spLocks/>
              </p:cNvSpPr>
              <p:nvPr/>
            </p:nvSpPr>
            <p:spPr bwMode="auto">
              <a:xfrm>
                <a:off x="3470275" y="5646738"/>
                <a:ext cx="61913" cy="36512"/>
              </a:xfrm>
              <a:custGeom>
                <a:avLst/>
                <a:gdLst>
                  <a:gd name="T0" fmla="*/ 2147483646 w 36"/>
                  <a:gd name="T1" fmla="*/ 0 h 24"/>
                  <a:gd name="T2" fmla="*/ 2147483646 w 36"/>
                  <a:gd name="T3" fmla="*/ 0 h 24"/>
                  <a:gd name="T4" fmla="*/ 0 w 36"/>
                  <a:gd name="T5" fmla="*/ 2147483646 h 24"/>
                  <a:gd name="T6" fmla="*/ 2147483646 w 36"/>
                  <a:gd name="T7" fmla="*/ 2147483646 h 24"/>
                  <a:gd name="T8" fmla="*/ 2147483646 w 36"/>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 h="24">
                    <a:moveTo>
                      <a:pt x="36" y="0"/>
                    </a:moveTo>
                    <a:lnTo>
                      <a:pt x="36" y="0"/>
                    </a:lnTo>
                    <a:lnTo>
                      <a:pt x="0" y="24"/>
                    </a:lnTo>
                    <a:lnTo>
                      <a:pt x="6" y="24"/>
                    </a:lnTo>
                    <a:lnTo>
                      <a:pt x="36" y="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692" name="Freeform 12767"/>
              <p:cNvSpPr>
                <a:spLocks/>
              </p:cNvSpPr>
              <p:nvPr/>
            </p:nvSpPr>
            <p:spPr bwMode="auto">
              <a:xfrm>
                <a:off x="3470275" y="5646738"/>
                <a:ext cx="61913" cy="36512"/>
              </a:xfrm>
              <a:custGeom>
                <a:avLst/>
                <a:gdLst>
                  <a:gd name="T0" fmla="*/ 2147483646 w 36"/>
                  <a:gd name="T1" fmla="*/ 0 h 24"/>
                  <a:gd name="T2" fmla="*/ 2147483646 w 36"/>
                  <a:gd name="T3" fmla="*/ 0 h 24"/>
                  <a:gd name="T4" fmla="*/ 0 w 36"/>
                  <a:gd name="T5" fmla="*/ 2147483646 h 24"/>
                  <a:gd name="T6" fmla="*/ 2147483646 w 36"/>
                  <a:gd name="T7" fmla="*/ 2147483646 h 24"/>
                  <a:gd name="T8" fmla="*/ 2147483646 w 36"/>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 h="24">
                    <a:moveTo>
                      <a:pt x="36" y="0"/>
                    </a:moveTo>
                    <a:lnTo>
                      <a:pt x="36" y="0"/>
                    </a:lnTo>
                    <a:lnTo>
                      <a:pt x="0" y="24"/>
                    </a:lnTo>
                    <a:lnTo>
                      <a:pt x="6" y="24"/>
                    </a:lnTo>
                    <a:lnTo>
                      <a:pt x="36" y="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693" name="Freeform 12768"/>
              <p:cNvSpPr>
                <a:spLocks/>
              </p:cNvSpPr>
              <p:nvPr/>
            </p:nvSpPr>
            <p:spPr bwMode="auto">
              <a:xfrm>
                <a:off x="3460750" y="5572125"/>
                <a:ext cx="71438" cy="46038"/>
              </a:xfrm>
              <a:custGeom>
                <a:avLst/>
                <a:gdLst>
                  <a:gd name="T0" fmla="*/ 2147483646 w 42"/>
                  <a:gd name="T1" fmla="*/ 0 h 30"/>
                  <a:gd name="T2" fmla="*/ 2147483646 w 42"/>
                  <a:gd name="T3" fmla="*/ 0 h 30"/>
                  <a:gd name="T4" fmla="*/ 0 w 42"/>
                  <a:gd name="T5" fmla="*/ 2147483646 h 30"/>
                  <a:gd name="T6" fmla="*/ 0 w 42"/>
                  <a:gd name="T7" fmla="*/ 2147483646 h 30"/>
                  <a:gd name="T8" fmla="*/ 2147483646 w 42"/>
                  <a:gd name="T9" fmla="*/ 0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30">
                    <a:moveTo>
                      <a:pt x="42" y="0"/>
                    </a:moveTo>
                    <a:lnTo>
                      <a:pt x="42" y="0"/>
                    </a:lnTo>
                    <a:lnTo>
                      <a:pt x="0" y="24"/>
                    </a:lnTo>
                    <a:lnTo>
                      <a:pt x="0" y="30"/>
                    </a:lnTo>
                    <a:lnTo>
                      <a:pt x="42" y="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694" name="Freeform 12769"/>
              <p:cNvSpPr>
                <a:spLocks/>
              </p:cNvSpPr>
              <p:nvPr/>
            </p:nvSpPr>
            <p:spPr bwMode="auto">
              <a:xfrm>
                <a:off x="3460750" y="5572125"/>
                <a:ext cx="71438" cy="46038"/>
              </a:xfrm>
              <a:custGeom>
                <a:avLst/>
                <a:gdLst>
                  <a:gd name="T0" fmla="*/ 2147483646 w 42"/>
                  <a:gd name="T1" fmla="*/ 0 h 30"/>
                  <a:gd name="T2" fmla="*/ 2147483646 w 42"/>
                  <a:gd name="T3" fmla="*/ 0 h 30"/>
                  <a:gd name="T4" fmla="*/ 0 w 42"/>
                  <a:gd name="T5" fmla="*/ 2147483646 h 30"/>
                  <a:gd name="T6" fmla="*/ 0 w 42"/>
                  <a:gd name="T7" fmla="*/ 2147483646 h 30"/>
                  <a:gd name="T8" fmla="*/ 2147483646 w 42"/>
                  <a:gd name="T9" fmla="*/ 0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30">
                    <a:moveTo>
                      <a:pt x="42" y="0"/>
                    </a:moveTo>
                    <a:lnTo>
                      <a:pt x="42" y="0"/>
                    </a:lnTo>
                    <a:lnTo>
                      <a:pt x="0" y="24"/>
                    </a:lnTo>
                    <a:lnTo>
                      <a:pt x="0" y="30"/>
                    </a:lnTo>
                    <a:lnTo>
                      <a:pt x="42" y="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695" name="Freeform 12770"/>
              <p:cNvSpPr>
                <a:spLocks/>
              </p:cNvSpPr>
              <p:nvPr/>
            </p:nvSpPr>
            <p:spPr bwMode="auto">
              <a:xfrm>
                <a:off x="3460750" y="5572125"/>
                <a:ext cx="60325" cy="46038"/>
              </a:xfrm>
              <a:custGeom>
                <a:avLst/>
                <a:gdLst>
                  <a:gd name="T0" fmla="*/ 2147483646 w 36"/>
                  <a:gd name="T1" fmla="*/ 2147483646 h 30"/>
                  <a:gd name="T2" fmla="*/ 2147483646 w 36"/>
                  <a:gd name="T3" fmla="*/ 2147483646 h 30"/>
                  <a:gd name="T4" fmla="*/ 0 w 36"/>
                  <a:gd name="T5" fmla="*/ 0 h 30"/>
                  <a:gd name="T6" fmla="*/ 0 w 36"/>
                  <a:gd name="T7" fmla="*/ 2147483646 h 30"/>
                  <a:gd name="T8" fmla="*/ 2147483646 w 36"/>
                  <a:gd name="T9" fmla="*/ 2147483646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 h="30">
                    <a:moveTo>
                      <a:pt x="36" y="30"/>
                    </a:moveTo>
                    <a:lnTo>
                      <a:pt x="36" y="24"/>
                    </a:lnTo>
                    <a:lnTo>
                      <a:pt x="0" y="0"/>
                    </a:lnTo>
                    <a:lnTo>
                      <a:pt x="0" y="6"/>
                    </a:lnTo>
                    <a:lnTo>
                      <a:pt x="36" y="3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696" name="Freeform 12771"/>
              <p:cNvSpPr>
                <a:spLocks/>
              </p:cNvSpPr>
              <p:nvPr/>
            </p:nvSpPr>
            <p:spPr bwMode="auto">
              <a:xfrm>
                <a:off x="3460750" y="5572125"/>
                <a:ext cx="60325" cy="46038"/>
              </a:xfrm>
              <a:custGeom>
                <a:avLst/>
                <a:gdLst>
                  <a:gd name="T0" fmla="*/ 2147483646 w 36"/>
                  <a:gd name="T1" fmla="*/ 2147483646 h 30"/>
                  <a:gd name="T2" fmla="*/ 2147483646 w 36"/>
                  <a:gd name="T3" fmla="*/ 2147483646 h 30"/>
                  <a:gd name="T4" fmla="*/ 0 w 36"/>
                  <a:gd name="T5" fmla="*/ 0 h 30"/>
                  <a:gd name="T6" fmla="*/ 0 w 36"/>
                  <a:gd name="T7" fmla="*/ 2147483646 h 30"/>
                  <a:gd name="T8" fmla="*/ 2147483646 w 36"/>
                  <a:gd name="T9" fmla="*/ 2147483646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 h="30">
                    <a:moveTo>
                      <a:pt x="36" y="30"/>
                    </a:moveTo>
                    <a:lnTo>
                      <a:pt x="36" y="24"/>
                    </a:lnTo>
                    <a:lnTo>
                      <a:pt x="0" y="0"/>
                    </a:lnTo>
                    <a:lnTo>
                      <a:pt x="0" y="6"/>
                    </a:lnTo>
                    <a:lnTo>
                      <a:pt x="36" y="3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697" name="Freeform 12772"/>
              <p:cNvSpPr>
                <a:spLocks/>
              </p:cNvSpPr>
              <p:nvPr/>
            </p:nvSpPr>
            <p:spPr bwMode="auto">
              <a:xfrm>
                <a:off x="3460750" y="5608638"/>
                <a:ext cx="71438" cy="47625"/>
              </a:xfrm>
              <a:custGeom>
                <a:avLst/>
                <a:gdLst>
                  <a:gd name="T0" fmla="*/ 2147483646 w 42"/>
                  <a:gd name="T1" fmla="*/ 2147483646 h 30"/>
                  <a:gd name="T2" fmla="*/ 2147483646 w 42"/>
                  <a:gd name="T3" fmla="*/ 2147483646 h 30"/>
                  <a:gd name="T4" fmla="*/ 0 w 42"/>
                  <a:gd name="T5" fmla="*/ 0 h 30"/>
                  <a:gd name="T6" fmla="*/ 0 w 42"/>
                  <a:gd name="T7" fmla="*/ 2147483646 h 30"/>
                  <a:gd name="T8" fmla="*/ 2147483646 w 42"/>
                  <a:gd name="T9" fmla="*/ 2147483646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30">
                    <a:moveTo>
                      <a:pt x="42" y="30"/>
                    </a:moveTo>
                    <a:lnTo>
                      <a:pt x="42" y="24"/>
                    </a:lnTo>
                    <a:lnTo>
                      <a:pt x="0" y="0"/>
                    </a:lnTo>
                    <a:lnTo>
                      <a:pt x="0" y="6"/>
                    </a:lnTo>
                    <a:lnTo>
                      <a:pt x="42" y="3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698" name="Freeform 12773"/>
              <p:cNvSpPr>
                <a:spLocks/>
              </p:cNvSpPr>
              <p:nvPr/>
            </p:nvSpPr>
            <p:spPr bwMode="auto">
              <a:xfrm>
                <a:off x="3460750" y="5608638"/>
                <a:ext cx="71438" cy="47625"/>
              </a:xfrm>
              <a:custGeom>
                <a:avLst/>
                <a:gdLst>
                  <a:gd name="T0" fmla="*/ 2147483646 w 42"/>
                  <a:gd name="T1" fmla="*/ 2147483646 h 30"/>
                  <a:gd name="T2" fmla="*/ 2147483646 w 42"/>
                  <a:gd name="T3" fmla="*/ 2147483646 h 30"/>
                  <a:gd name="T4" fmla="*/ 0 w 42"/>
                  <a:gd name="T5" fmla="*/ 0 h 30"/>
                  <a:gd name="T6" fmla="*/ 0 w 42"/>
                  <a:gd name="T7" fmla="*/ 2147483646 h 30"/>
                  <a:gd name="T8" fmla="*/ 2147483646 w 42"/>
                  <a:gd name="T9" fmla="*/ 2147483646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30">
                    <a:moveTo>
                      <a:pt x="42" y="30"/>
                    </a:moveTo>
                    <a:lnTo>
                      <a:pt x="42" y="24"/>
                    </a:lnTo>
                    <a:lnTo>
                      <a:pt x="0" y="0"/>
                    </a:lnTo>
                    <a:lnTo>
                      <a:pt x="0" y="6"/>
                    </a:lnTo>
                    <a:lnTo>
                      <a:pt x="42" y="3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699" name="Freeform 12774"/>
              <p:cNvSpPr>
                <a:spLocks/>
              </p:cNvSpPr>
              <p:nvPr/>
            </p:nvSpPr>
            <p:spPr bwMode="auto">
              <a:xfrm>
                <a:off x="3470275" y="5673725"/>
                <a:ext cx="61913" cy="38100"/>
              </a:xfrm>
              <a:custGeom>
                <a:avLst/>
                <a:gdLst>
                  <a:gd name="T0" fmla="*/ 2147483646 w 36"/>
                  <a:gd name="T1" fmla="*/ 2147483646 h 24"/>
                  <a:gd name="T2" fmla="*/ 2147483646 w 36"/>
                  <a:gd name="T3" fmla="*/ 2147483646 h 24"/>
                  <a:gd name="T4" fmla="*/ 0 w 36"/>
                  <a:gd name="T5" fmla="*/ 0 h 24"/>
                  <a:gd name="T6" fmla="*/ 2147483646 w 36"/>
                  <a:gd name="T7" fmla="*/ 2147483646 h 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 h="24">
                    <a:moveTo>
                      <a:pt x="36" y="24"/>
                    </a:moveTo>
                    <a:lnTo>
                      <a:pt x="36" y="18"/>
                    </a:lnTo>
                    <a:lnTo>
                      <a:pt x="0" y="0"/>
                    </a:lnTo>
                    <a:lnTo>
                      <a:pt x="36" y="24"/>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700" name="Freeform 12775"/>
              <p:cNvSpPr>
                <a:spLocks/>
              </p:cNvSpPr>
              <p:nvPr/>
            </p:nvSpPr>
            <p:spPr bwMode="auto">
              <a:xfrm>
                <a:off x="3470275" y="5673725"/>
                <a:ext cx="61913" cy="38100"/>
              </a:xfrm>
              <a:custGeom>
                <a:avLst/>
                <a:gdLst>
                  <a:gd name="T0" fmla="*/ 2147483646 w 36"/>
                  <a:gd name="T1" fmla="*/ 2147483646 h 24"/>
                  <a:gd name="T2" fmla="*/ 2147483646 w 36"/>
                  <a:gd name="T3" fmla="*/ 2147483646 h 24"/>
                  <a:gd name="T4" fmla="*/ 0 w 36"/>
                  <a:gd name="T5" fmla="*/ 0 h 24"/>
                  <a:gd name="T6" fmla="*/ 2147483646 w 36"/>
                  <a:gd name="T7" fmla="*/ 2147483646 h 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 h="24">
                    <a:moveTo>
                      <a:pt x="36" y="24"/>
                    </a:moveTo>
                    <a:lnTo>
                      <a:pt x="36" y="18"/>
                    </a:lnTo>
                    <a:lnTo>
                      <a:pt x="0" y="0"/>
                    </a:lnTo>
                    <a:lnTo>
                      <a:pt x="36" y="24"/>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701" name="Freeform 12776"/>
              <p:cNvSpPr>
                <a:spLocks/>
              </p:cNvSpPr>
              <p:nvPr/>
            </p:nvSpPr>
            <p:spPr bwMode="auto">
              <a:xfrm>
                <a:off x="3481388" y="5729288"/>
                <a:ext cx="50800" cy="28575"/>
              </a:xfrm>
              <a:custGeom>
                <a:avLst/>
                <a:gdLst>
                  <a:gd name="T0" fmla="*/ 2147483646 w 30"/>
                  <a:gd name="T1" fmla="*/ 2147483646 h 18"/>
                  <a:gd name="T2" fmla="*/ 2147483646 w 30"/>
                  <a:gd name="T3" fmla="*/ 2147483646 h 18"/>
                  <a:gd name="T4" fmla="*/ 0 w 30"/>
                  <a:gd name="T5" fmla="*/ 0 h 18"/>
                  <a:gd name="T6" fmla="*/ 2147483646 w 30"/>
                  <a:gd name="T7" fmla="*/ 2147483646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0" h="18">
                    <a:moveTo>
                      <a:pt x="30" y="18"/>
                    </a:moveTo>
                    <a:lnTo>
                      <a:pt x="30" y="12"/>
                    </a:lnTo>
                    <a:lnTo>
                      <a:pt x="0" y="0"/>
                    </a:lnTo>
                    <a:lnTo>
                      <a:pt x="30" y="18"/>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702" name="Freeform 12777"/>
              <p:cNvSpPr>
                <a:spLocks/>
              </p:cNvSpPr>
              <p:nvPr/>
            </p:nvSpPr>
            <p:spPr bwMode="auto">
              <a:xfrm>
                <a:off x="3481388" y="5729288"/>
                <a:ext cx="50800" cy="28575"/>
              </a:xfrm>
              <a:custGeom>
                <a:avLst/>
                <a:gdLst>
                  <a:gd name="T0" fmla="*/ 2147483646 w 30"/>
                  <a:gd name="T1" fmla="*/ 2147483646 h 18"/>
                  <a:gd name="T2" fmla="*/ 2147483646 w 30"/>
                  <a:gd name="T3" fmla="*/ 2147483646 h 18"/>
                  <a:gd name="T4" fmla="*/ 0 w 30"/>
                  <a:gd name="T5" fmla="*/ 0 h 18"/>
                  <a:gd name="T6" fmla="*/ 2147483646 w 30"/>
                  <a:gd name="T7" fmla="*/ 2147483646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0" h="18">
                    <a:moveTo>
                      <a:pt x="30" y="18"/>
                    </a:moveTo>
                    <a:lnTo>
                      <a:pt x="30" y="12"/>
                    </a:lnTo>
                    <a:lnTo>
                      <a:pt x="0" y="0"/>
                    </a:lnTo>
                    <a:lnTo>
                      <a:pt x="30" y="18"/>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703" name="Freeform 12778"/>
              <p:cNvSpPr>
                <a:spLocks/>
              </p:cNvSpPr>
              <p:nvPr/>
            </p:nvSpPr>
            <p:spPr bwMode="auto">
              <a:xfrm>
                <a:off x="3449638" y="5572125"/>
                <a:ext cx="41275" cy="212725"/>
              </a:xfrm>
              <a:custGeom>
                <a:avLst/>
                <a:gdLst>
                  <a:gd name="T0" fmla="*/ 2147483646 w 24"/>
                  <a:gd name="T1" fmla="*/ 2147483646 h 138"/>
                  <a:gd name="T2" fmla="*/ 2147483646 w 24"/>
                  <a:gd name="T3" fmla="*/ 2147483646 h 138"/>
                  <a:gd name="T4" fmla="*/ 2147483646 w 24"/>
                  <a:gd name="T5" fmla="*/ 0 h 138"/>
                  <a:gd name="T6" fmla="*/ 0 w 24"/>
                  <a:gd name="T7" fmla="*/ 0 h 138"/>
                  <a:gd name="T8" fmla="*/ 2147483646 w 24"/>
                  <a:gd name="T9" fmla="*/ 2147483646 h 1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138">
                    <a:moveTo>
                      <a:pt x="24" y="138"/>
                    </a:moveTo>
                    <a:lnTo>
                      <a:pt x="24" y="132"/>
                    </a:lnTo>
                    <a:lnTo>
                      <a:pt x="6" y="0"/>
                    </a:lnTo>
                    <a:lnTo>
                      <a:pt x="0" y="0"/>
                    </a:lnTo>
                    <a:lnTo>
                      <a:pt x="24" y="138"/>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704" name="Freeform 12779"/>
              <p:cNvSpPr>
                <a:spLocks/>
              </p:cNvSpPr>
              <p:nvPr/>
            </p:nvSpPr>
            <p:spPr bwMode="auto">
              <a:xfrm>
                <a:off x="3449638" y="5572125"/>
                <a:ext cx="41275" cy="212725"/>
              </a:xfrm>
              <a:custGeom>
                <a:avLst/>
                <a:gdLst>
                  <a:gd name="T0" fmla="*/ 2147483646 w 24"/>
                  <a:gd name="T1" fmla="*/ 2147483646 h 138"/>
                  <a:gd name="T2" fmla="*/ 2147483646 w 24"/>
                  <a:gd name="T3" fmla="*/ 2147483646 h 138"/>
                  <a:gd name="T4" fmla="*/ 2147483646 w 24"/>
                  <a:gd name="T5" fmla="*/ 0 h 138"/>
                  <a:gd name="T6" fmla="*/ 0 w 24"/>
                  <a:gd name="T7" fmla="*/ 0 h 138"/>
                  <a:gd name="T8" fmla="*/ 2147483646 w 24"/>
                  <a:gd name="T9" fmla="*/ 2147483646 h 1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138">
                    <a:moveTo>
                      <a:pt x="24" y="138"/>
                    </a:moveTo>
                    <a:lnTo>
                      <a:pt x="24" y="132"/>
                    </a:lnTo>
                    <a:lnTo>
                      <a:pt x="6" y="0"/>
                    </a:lnTo>
                    <a:lnTo>
                      <a:pt x="0" y="0"/>
                    </a:lnTo>
                    <a:lnTo>
                      <a:pt x="24" y="138"/>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705" name="Rectangle 12780"/>
              <p:cNvSpPr>
                <a:spLocks noChangeArrowheads="1"/>
              </p:cNvSpPr>
              <p:nvPr/>
            </p:nvSpPr>
            <p:spPr bwMode="auto">
              <a:xfrm>
                <a:off x="3521075" y="5562600"/>
                <a:ext cx="11113" cy="212725"/>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2706" name="Rectangle 12781"/>
              <p:cNvSpPr>
                <a:spLocks noChangeArrowheads="1"/>
              </p:cNvSpPr>
              <p:nvPr/>
            </p:nvSpPr>
            <p:spPr bwMode="auto">
              <a:xfrm>
                <a:off x="3521075" y="5562600"/>
                <a:ext cx="11113" cy="2127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2707" name="Freeform 12782"/>
              <p:cNvSpPr>
                <a:spLocks/>
              </p:cNvSpPr>
              <p:nvPr/>
            </p:nvSpPr>
            <p:spPr bwMode="auto">
              <a:xfrm>
                <a:off x="3440113" y="5767388"/>
                <a:ext cx="101600" cy="73025"/>
              </a:xfrm>
              <a:custGeom>
                <a:avLst/>
                <a:gdLst>
                  <a:gd name="T0" fmla="*/ 2147483646 w 60"/>
                  <a:gd name="T1" fmla="*/ 2147483646 h 48"/>
                  <a:gd name="T2" fmla="*/ 0 w 60"/>
                  <a:gd name="T3" fmla="*/ 2147483646 h 48"/>
                  <a:gd name="T4" fmla="*/ 0 w 60"/>
                  <a:gd name="T5" fmla="*/ 2147483646 h 48"/>
                  <a:gd name="T6" fmla="*/ 2147483646 w 60"/>
                  <a:gd name="T7" fmla="*/ 0 h 48"/>
                  <a:gd name="T8" fmla="*/ 2147483646 w 60"/>
                  <a:gd name="T9" fmla="*/ 0 h 48"/>
                  <a:gd name="T10" fmla="*/ 2147483646 w 60"/>
                  <a:gd name="T11" fmla="*/ 2147483646 h 48"/>
                  <a:gd name="T12" fmla="*/ 2147483646 w 60"/>
                  <a:gd name="T13" fmla="*/ 2147483646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 h="48">
                    <a:moveTo>
                      <a:pt x="18" y="48"/>
                    </a:moveTo>
                    <a:lnTo>
                      <a:pt x="0" y="30"/>
                    </a:lnTo>
                    <a:lnTo>
                      <a:pt x="0" y="18"/>
                    </a:lnTo>
                    <a:lnTo>
                      <a:pt x="18" y="0"/>
                    </a:lnTo>
                    <a:lnTo>
                      <a:pt x="60" y="0"/>
                    </a:lnTo>
                    <a:lnTo>
                      <a:pt x="60" y="48"/>
                    </a:lnTo>
                    <a:lnTo>
                      <a:pt x="18" y="48"/>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708" name="Freeform 12783"/>
              <p:cNvSpPr>
                <a:spLocks/>
              </p:cNvSpPr>
              <p:nvPr/>
            </p:nvSpPr>
            <p:spPr bwMode="auto">
              <a:xfrm>
                <a:off x="3440113" y="5767388"/>
                <a:ext cx="101600" cy="73025"/>
              </a:xfrm>
              <a:custGeom>
                <a:avLst/>
                <a:gdLst>
                  <a:gd name="T0" fmla="*/ 2147483646 w 60"/>
                  <a:gd name="T1" fmla="*/ 2147483646 h 48"/>
                  <a:gd name="T2" fmla="*/ 0 w 60"/>
                  <a:gd name="T3" fmla="*/ 2147483646 h 48"/>
                  <a:gd name="T4" fmla="*/ 0 w 60"/>
                  <a:gd name="T5" fmla="*/ 2147483646 h 48"/>
                  <a:gd name="T6" fmla="*/ 2147483646 w 60"/>
                  <a:gd name="T7" fmla="*/ 0 h 48"/>
                  <a:gd name="T8" fmla="*/ 2147483646 w 60"/>
                  <a:gd name="T9" fmla="*/ 0 h 48"/>
                  <a:gd name="T10" fmla="*/ 2147483646 w 60"/>
                  <a:gd name="T11" fmla="*/ 2147483646 h 48"/>
                  <a:gd name="T12" fmla="*/ 2147483646 w 60"/>
                  <a:gd name="T13" fmla="*/ 2147483646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 h="48">
                    <a:moveTo>
                      <a:pt x="18" y="48"/>
                    </a:moveTo>
                    <a:lnTo>
                      <a:pt x="0" y="30"/>
                    </a:lnTo>
                    <a:lnTo>
                      <a:pt x="0" y="18"/>
                    </a:lnTo>
                    <a:lnTo>
                      <a:pt x="18" y="0"/>
                    </a:lnTo>
                    <a:lnTo>
                      <a:pt x="60" y="0"/>
                    </a:lnTo>
                    <a:lnTo>
                      <a:pt x="60" y="48"/>
                    </a:lnTo>
                    <a:lnTo>
                      <a:pt x="18" y="48"/>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709" name="Rectangle 12784"/>
              <p:cNvSpPr>
                <a:spLocks noChangeArrowheads="1"/>
              </p:cNvSpPr>
              <p:nvPr/>
            </p:nvSpPr>
            <p:spPr bwMode="auto">
              <a:xfrm>
                <a:off x="3686175" y="5784850"/>
                <a:ext cx="50800" cy="19050"/>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2710" name="Rectangle 12785"/>
              <p:cNvSpPr>
                <a:spLocks noChangeArrowheads="1"/>
              </p:cNvSpPr>
              <p:nvPr/>
            </p:nvSpPr>
            <p:spPr bwMode="auto">
              <a:xfrm>
                <a:off x="3686175" y="5784850"/>
                <a:ext cx="50800" cy="190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2711" name="Rectangle 12786"/>
              <p:cNvSpPr>
                <a:spLocks noChangeArrowheads="1"/>
              </p:cNvSpPr>
              <p:nvPr/>
            </p:nvSpPr>
            <p:spPr bwMode="auto">
              <a:xfrm>
                <a:off x="3686175" y="5803900"/>
                <a:ext cx="50800" cy="19050"/>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2712" name="Rectangle 12787"/>
              <p:cNvSpPr>
                <a:spLocks noChangeArrowheads="1"/>
              </p:cNvSpPr>
              <p:nvPr/>
            </p:nvSpPr>
            <p:spPr bwMode="auto">
              <a:xfrm>
                <a:off x="3686175" y="5803900"/>
                <a:ext cx="50800" cy="190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2713" name="Rectangle 12788"/>
              <p:cNvSpPr>
                <a:spLocks noChangeArrowheads="1"/>
              </p:cNvSpPr>
              <p:nvPr/>
            </p:nvSpPr>
            <p:spPr bwMode="auto">
              <a:xfrm>
                <a:off x="3686175" y="5822950"/>
                <a:ext cx="50800" cy="17463"/>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2714" name="Rectangle 12789"/>
              <p:cNvSpPr>
                <a:spLocks noChangeArrowheads="1"/>
              </p:cNvSpPr>
              <p:nvPr/>
            </p:nvSpPr>
            <p:spPr bwMode="auto">
              <a:xfrm>
                <a:off x="3686175" y="5822950"/>
                <a:ext cx="50800" cy="174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2715" name="Rectangle 12790"/>
              <p:cNvSpPr>
                <a:spLocks noChangeArrowheads="1"/>
              </p:cNvSpPr>
              <p:nvPr/>
            </p:nvSpPr>
            <p:spPr bwMode="auto">
              <a:xfrm>
                <a:off x="3686175" y="5840413"/>
                <a:ext cx="50800" cy="19050"/>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2716" name="Rectangle 12791"/>
              <p:cNvSpPr>
                <a:spLocks noChangeArrowheads="1"/>
              </p:cNvSpPr>
              <p:nvPr/>
            </p:nvSpPr>
            <p:spPr bwMode="auto">
              <a:xfrm>
                <a:off x="3686175" y="5840413"/>
                <a:ext cx="50800" cy="190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2717" name="Rectangle 12792"/>
              <p:cNvSpPr>
                <a:spLocks noChangeArrowheads="1"/>
              </p:cNvSpPr>
              <p:nvPr/>
            </p:nvSpPr>
            <p:spPr bwMode="auto">
              <a:xfrm>
                <a:off x="3470275" y="5840413"/>
                <a:ext cx="204788" cy="19050"/>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2718" name="Rectangle 12793"/>
              <p:cNvSpPr>
                <a:spLocks noChangeArrowheads="1"/>
              </p:cNvSpPr>
              <p:nvPr/>
            </p:nvSpPr>
            <p:spPr bwMode="auto">
              <a:xfrm>
                <a:off x="3470275" y="5840413"/>
                <a:ext cx="204788" cy="190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2719" name="Rectangle 12794"/>
              <p:cNvSpPr>
                <a:spLocks noChangeArrowheads="1"/>
              </p:cNvSpPr>
              <p:nvPr/>
            </p:nvSpPr>
            <p:spPr bwMode="auto">
              <a:xfrm>
                <a:off x="3633788" y="5878513"/>
                <a:ext cx="31750" cy="26987"/>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2720" name="Rectangle 12795"/>
              <p:cNvSpPr>
                <a:spLocks noChangeArrowheads="1"/>
              </p:cNvSpPr>
              <p:nvPr/>
            </p:nvSpPr>
            <p:spPr bwMode="auto">
              <a:xfrm>
                <a:off x="3633788" y="5878513"/>
                <a:ext cx="31750" cy="269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2721" name="Rectangle 12796"/>
              <p:cNvSpPr>
                <a:spLocks noChangeArrowheads="1"/>
              </p:cNvSpPr>
              <p:nvPr/>
            </p:nvSpPr>
            <p:spPr bwMode="auto">
              <a:xfrm>
                <a:off x="3419475" y="5878513"/>
                <a:ext cx="225425" cy="26987"/>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2722" name="Rectangle 12797"/>
              <p:cNvSpPr>
                <a:spLocks noChangeArrowheads="1"/>
              </p:cNvSpPr>
              <p:nvPr/>
            </p:nvSpPr>
            <p:spPr bwMode="auto">
              <a:xfrm>
                <a:off x="3419475" y="5878513"/>
                <a:ext cx="225425" cy="269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2723" name="Rectangle 12798"/>
              <p:cNvSpPr>
                <a:spLocks noChangeArrowheads="1"/>
              </p:cNvSpPr>
              <p:nvPr/>
            </p:nvSpPr>
            <p:spPr bwMode="auto">
              <a:xfrm>
                <a:off x="3500438" y="5886450"/>
                <a:ext cx="31750" cy="9525"/>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2724" name="Rectangle 12799"/>
              <p:cNvSpPr>
                <a:spLocks noChangeArrowheads="1"/>
              </p:cNvSpPr>
              <p:nvPr/>
            </p:nvSpPr>
            <p:spPr bwMode="auto">
              <a:xfrm>
                <a:off x="3500438" y="5886450"/>
                <a:ext cx="31750" cy="95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2725" name="Freeform 12800"/>
              <p:cNvSpPr>
                <a:spLocks/>
              </p:cNvSpPr>
              <p:nvPr/>
            </p:nvSpPr>
            <p:spPr bwMode="auto">
              <a:xfrm>
                <a:off x="3644900" y="5878513"/>
                <a:ext cx="41275" cy="26987"/>
              </a:xfrm>
              <a:custGeom>
                <a:avLst/>
                <a:gdLst>
                  <a:gd name="T0" fmla="*/ 2147483646 w 24"/>
                  <a:gd name="T1" fmla="*/ 0 h 18"/>
                  <a:gd name="T2" fmla="*/ 0 w 24"/>
                  <a:gd name="T3" fmla="*/ 0 h 18"/>
                  <a:gd name="T4" fmla="*/ 0 w 24"/>
                  <a:gd name="T5" fmla="*/ 2147483646 h 18"/>
                  <a:gd name="T6" fmla="*/ 0 w 24"/>
                  <a:gd name="T7" fmla="*/ 2147483646 h 18"/>
                  <a:gd name="T8" fmla="*/ 2147483646 w 24"/>
                  <a:gd name="T9" fmla="*/ 2147483646 h 18"/>
                  <a:gd name="T10" fmla="*/ 2147483646 w 24"/>
                  <a:gd name="T11" fmla="*/ 2147483646 h 18"/>
                  <a:gd name="T12" fmla="*/ 2147483646 w 24"/>
                  <a:gd name="T13" fmla="*/ 2147483646 h 18"/>
                  <a:gd name="T14" fmla="*/ 2147483646 w 24"/>
                  <a:gd name="T15" fmla="*/ 0 h 18"/>
                  <a:gd name="T16" fmla="*/ 2147483646 w 24"/>
                  <a:gd name="T17" fmla="*/ 0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 h="18">
                    <a:moveTo>
                      <a:pt x="12" y="0"/>
                    </a:moveTo>
                    <a:lnTo>
                      <a:pt x="0" y="0"/>
                    </a:lnTo>
                    <a:lnTo>
                      <a:pt x="0" y="6"/>
                    </a:lnTo>
                    <a:lnTo>
                      <a:pt x="0" y="12"/>
                    </a:lnTo>
                    <a:lnTo>
                      <a:pt x="12" y="18"/>
                    </a:lnTo>
                    <a:lnTo>
                      <a:pt x="18" y="12"/>
                    </a:lnTo>
                    <a:lnTo>
                      <a:pt x="24" y="6"/>
                    </a:lnTo>
                    <a:lnTo>
                      <a:pt x="18" y="0"/>
                    </a:lnTo>
                    <a:lnTo>
                      <a:pt x="12" y="0"/>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726" name="Freeform 12801"/>
              <p:cNvSpPr>
                <a:spLocks/>
              </p:cNvSpPr>
              <p:nvPr/>
            </p:nvSpPr>
            <p:spPr bwMode="auto">
              <a:xfrm>
                <a:off x="3644900" y="5878513"/>
                <a:ext cx="41275" cy="26987"/>
              </a:xfrm>
              <a:custGeom>
                <a:avLst/>
                <a:gdLst>
                  <a:gd name="T0" fmla="*/ 2147483646 w 24"/>
                  <a:gd name="T1" fmla="*/ 0 h 18"/>
                  <a:gd name="T2" fmla="*/ 0 w 24"/>
                  <a:gd name="T3" fmla="*/ 0 h 18"/>
                  <a:gd name="T4" fmla="*/ 0 w 24"/>
                  <a:gd name="T5" fmla="*/ 2147483646 h 18"/>
                  <a:gd name="T6" fmla="*/ 0 w 24"/>
                  <a:gd name="T7" fmla="*/ 2147483646 h 18"/>
                  <a:gd name="T8" fmla="*/ 2147483646 w 24"/>
                  <a:gd name="T9" fmla="*/ 2147483646 h 18"/>
                  <a:gd name="T10" fmla="*/ 2147483646 w 24"/>
                  <a:gd name="T11" fmla="*/ 2147483646 h 18"/>
                  <a:gd name="T12" fmla="*/ 2147483646 w 24"/>
                  <a:gd name="T13" fmla="*/ 2147483646 h 18"/>
                  <a:gd name="T14" fmla="*/ 2147483646 w 24"/>
                  <a:gd name="T15" fmla="*/ 0 h 18"/>
                  <a:gd name="T16" fmla="*/ 2147483646 w 24"/>
                  <a:gd name="T17" fmla="*/ 0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 h="18">
                    <a:moveTo>
                      <a:pt x="12" y="0"/>
                    </a:moveTo>
                    <a:lnTo>
                      <a:pt x="0" y="0"/>
                    </a:lnTo>
                    <a:lnTo>
                      <a:pt x="0" y="6"/>
                    </a:lnTo>
                    <a:lnTo>
                      <a:pt x="0" y="12"/>
                    </a:lnTo>
                    <a:lnTo>
                      <a:pt x="12" y="18"/>
                    </a:lnTo>
                    <a:lnTo>
                      <a:pt x="18" y="12"/>
                    </a:lnTo>
                    <a:lnTo>
                      <a:pt x="24" y="6"/>
                    </a:lnTo>
                    <a:lnTo>
                      <a:pt x="18" y="0"/>
                    </a:lnTo>
                    <a:lnTo>
                      <a:pt x="12"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727" name="Freeform 12802"/>
              <p:cNvSpPr>
                <a:spLocks/>
              </p:cNvSpPr>
              <p:nvPr/>
            </p:nvSpPr>
            <p:spPr bwMode="auto">
              <a:xfrm>
                <a:off x="3644900" y="5878513"/>
                <a:ext cx="41275" cy="26987"/>
              </a:xfrm>
              <a:custGeom>
                <a:avLst/>
                <a:gdLst>
                  <a:gd name="T0" fmla="*/ 2147483646 w 24"/>
                  <a:gd name="T1" fmla="*/ 0 h 18"/>
                  <a:gd name="T2" fmla="*/ 0 w 24"/>
                  <a:gd name="T3" fmla="*/ 0 h 18"/>
                  <a:gd name="T4" fmla="*/ 0 w 24"/>
                  <a:gd name="T5" fmla="*/ 2147483646 h 18"/>
                  <a:gd name="T6" fmla="*/ 0 w 24"/>
                  <a:gd name="T7" fmla="*/ 2147483646 h 18"/>
                  <a:gd name="T8" fmla="*/ 2147483646 w 24"/>
                  <a:gd name="T9" fmla="*/ 2147483646 h 18"/>
                  <a:gd name="T10" fmla="*/ 2147483646 w 24"/>
                  <a:gd name="T11" fmla="*/ 2147483646 h 18"/>
                  <a:gd name="T12" fmla="*/ 2147483646 w 24"/>
                  <a:gd name="T13" fmla="*/ 2147483646 h 18"/>
                  <a:gd name="T14" fmla="*/ 2147483646 w 24"/>
                  <a:gd name="T15" fmla="*/ 0 h 18"/>
                  <a:gd name="T16" fmla="*/ 2147483646 w 24"/>
                  <a:gd name="T17" fmla="*/ 0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 h="18">
                    <a:moveTo>
                      <a:pt x="12" y="0"/>
                    </a:moveTo>
                    <a:lnTo>
                      <a:pt x="0" y="0"/>
                    </a:lnTo>
                    <a:lnTo>
                      <a:pt x="0" y="6"/>
                    </a:lnTo>
                    <a:lnTo>
                      <a:pt x="0" y="12"/>
                    </a:lnTo>
                    <a:lnTo>
                      <a:pt x="12" y="18"/>
                    </a:lnTo>
                    <a:lnTo>
                      <a:pt x="18" y="12"/>
                    </a:lnTo>
                    <a:lnTo>
                      <a:pt x="24" y="6"/>
                    </a:lnTo>
                    <a:lnTo>
                      <a:pt x="18" y="0"/>
                    </a:lnTo>
                    <a:lnTo>
                      <a:pt x="12"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728" name="Freeform 12803"/>
              <p:cNvSpPr>
                <a:spLocks/>
              </p:cNvSpPr>
              <p:nvPr/>
            </p:nvSpPr>
            <p:spPr bwMode="auto">
              <a:xfrm>
                <a:off x="3654425" y="5886450"/>
                <a:ext cx="20638" cy="19050"/>
              </a:xfrm>
              <a:custGeom>
                <a:avLst/>
                <a:gdLst>
                  <a:gd name="T0" fmla="*/ 2147483646 w 12"/>
                  <a:gd name="T1" fmla="*/ 0 h 12"/>
                  <a:gd name="T2" fmla="*/ 0 w 12"/>
                  <a:gd name="T3" fmla="*/ 2147483646 h 12"/>
                  <a:gd name="T4" fmla="*/ 2147483646 w 12"/>
                  <a:gd name="T5" fmla="*/ 2147483646 h 12"/>
                  <a:gd name="T6" fmla="*/ 2147483646 w 12"/>
                  <a:gd name="T7" fmla="*/ 2147483646 h 12"/>
                  <a:gd name="T8" fmla="*/ 2147483646 w 12"/>
                  <a:gd name="T9" fmla="*/ 0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2">
                    <a:moveTo>
                      <a:pt x="6" y="0"/>
                    </a:moveTo>
                    <a:lnTo>
                      <a:pt x="0" y="6"/>
                    </a:lnTo>
                    <a:lnTo>
                      <a:pt x="6" y="12"/>
                    </a:lnTo>
                    <a:lnTo>
                      <a:pt x="12" y="6"/>
                    </a:lnTo>
                    <a:lnTo>
                      <a:pt x="6" y="0"/>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729" name="Freeform 12804"/>
              <p:cNvSpPr>
                <a:spLocks/>
              </p:cNvSpPr>
              <p:nvPr/>
            </p:nvSpPr>
            <p:spPr bwMode="auto">
              <a:xfrm>
                <a:off x="3654425" y="5886450"/>
                <a:ext cx="20638" cy="19050"/>
              </a:xfrm>
              <a:custGeom>
                <a:avLst/>
                <a:gdLst>
                  <a:gd name="T0" fmla="*/ 2147483646 w 12"/>
                  <a:gd name="T1" fmla="*/ 0 h 12"/>
                  <a:gd name="T2" fmla="*/ 0 w 12"/>
                  <a:gd name="T3" fmla="*/ 2147483646 h 12"/>
                  <a:gd name="T4" fmla="*/ 2147483646 w 12"/>
                  <a:gd name="T5" fmla="*/ 2147483646 h 12"/>
                  <a:gd name="T6" fmla="*/ 2147483646 w 12"/>
                  <a:gd name="T7" fmla="*/ 2147483646 h 12"/>
                  <a:gd name="T8" fmla="*/ 2147483646 w 12"/>
                  <a:gd name="T9" fmla="*/ 0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2">
                    <a:moveTo>
                      <a:pt x="6" y="0"/>
                    </a:moveTo>
                    <a:lnTo>
                      <a:pt x="0" y="6"/>
                    </a:lnTo>
                    <a:lnTo>
                      <a:pt x="6" y="12"/>
                    </a:lnTo>
                    <a:lnTo>
                      <a:pt x="12" y="6"/>
                    </a:lnTo>
                    <a:lnTo>
                      <a:pt x="6"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730" name="Freeform 12805"/>
              <p:cNvSpPr>
                <a:spLocks/>
              </p:cNvSpPr>
              <p:nvPr/>
            </p:nvSpPr>
            <p:spPr bwMode="auto">
              <a:xfrm>
                <a:off x="3654425" y="5886450"/>
                <a:ext cx="20638" cy="19050"/>
              </a:xfrm>
              <a:custGeom>
                <a:avLst/>
                <a:gdLst>
                  <a:gd name="T0" fmla="*/ 2147483646 w 12"/>
                  <a:gd name="T1" fmla="*/ 0 h 12"/>
                  <a:gd name="T2" fmla="*/ 0 w 12"/>
                  <a:gd name="T3" fmla="*/ 2147483646 h 12"/>
                  <a:gd name="T4" fmla="*/ 2147483646 w 12"/>
                  <a:gd name="T5" fmla="*/ 2147483646 h 12"/>
                  <a:gd name="T6" fmla="*/ 2147483646 w 12"/>
                  <a:gd name="T7" fmla="*/ 2147483646 h 12"/>
                  <a:gd name="T8" fmla="*/ 2147483646 w 12"/>
                  <a:gd name="T9" fmla="*/ 0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2">
                    <a:moveTo>
                      <a:pt x="6" y="0"/>
                    </a:moveTo>
                    <a:lnTo>
                      <a:pt x="0" y="6"/>
                    </a:lnTo>
                    <a:lnTo>
                      <a:pt x="6" y="12"/>
                    </a:lnTo>
                    <a:lnTo>
                      <a:pt x="12" y="6"/>
                    </a:lnTo>
                    <a:lnTo>
                      <a:pt x="6"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731" name="Freeform 12806"/>
              <p:cNvSpPr>
                <a:spLocks/>
              </p:cNvSpPr>
              <p:nvPr/>
            </p:nvSpPr>
            <p:spPr bwMode="auto">
              <a:xfrm>
                <a:off x="3665538" y="5886450"/>
                <a:ext cx="9525" cy="9525"/>
              </a:xfrm>
              <a:custGeom>
                <a:avLst/>
                <a:gdLst>
                  <a:gd name="T0" fmla="*/ 0 w 6"/>
                  <a:gd name="T1" fmla="*/ 0 h 6"/>
                  <a:gd name="T2" fmla="*/ 0 w 6"/>
                  <a:gd name="T3" fmla="*/ 0 h 6"/>
                  <a:gd name="T4" fmla="*/ 0 w 6"/>
                  <a:gd name="T5" fmla="*/ 2147483646 h 6"/>
                  <a:gd name="T6" fmla="*/ 2147483646 w 6"/>
                  <a:gd name="T7" fmla="*/ 0 h 6"/>
                  <a:gd name="T8" fmla="*/ 0 w 6"/>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0" y="0"/>
                    </a:moveTo>
                    <a:lnTo>
                      <a:pt x="0" y="0"/>
                    </a:lnTo>
                    <a:lnTo>
                      <a:pt x="0" y="6"/>
                    </a:lnTo>
                    <a:lnTo>
                      <a:pt x="6" y="0"/>
                    </a:lnTo>
                    <a:lnTo>
                      <a:pt x="0" y="0"/>
                    </a:lnTo>
                    <a:close/>
                  </a:path>
                </a:pathLst>
              </a:custGeom>
              <a:solidFill>
                <a:srgbClr val="00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732" name="Freeform 12807"/>
              <p:cNvSpPr>
                <a:spLocks/>
              </p:cNvSpPr>
              <p:nvPr/>
            </p:nvSpPr>
            <p:spPr bwMode="auto">
              <a:xfrm>
                <a:off x="3665538" y="5886450"/>
                <a:ext cx="9525" cy="9525"/>
              </a:xfrm>
              <a:custGeom>
                <a:avLst/>
                <a:gdLst>
                  <a:gd name="T0" fmla="*/ 0 w 6"/>
                  <a:gd name="T1" fmla="*/ 0 h 6"/>
                  <a:gd name="T2" fmla="*/ 0 w 6"/>
                  <a:gd name="T3" fmla="*/ 0 h 6"/>
                  <a:gd name="T4" fmla="*/ 0 w 6"/>
                  <a:gd name="T5" fmla="*/ 2147483646 h 6"/>
                  <a:gd name="T6" fmla="*/ 2147483646 w 6"/>
                  <a:gd name="T7" fmla="*/ 0 h 6"/>
                  <a:gd name="T8" fmla="*/ 0 w 6"/>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0" y="0"/>
                    </a:moveTo>
                    <a:lnTo>
                      <a:pt x="0" y="0"/>
                    </a:lnTo>
                    <a:lnTo>
                      <a:pt x="0" y="6"/>
                    </a:lnTo>
                    <a:lnTo>
                      <a:pt x="6" y="0"/>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733" name="Freeform 12808"/>
              <p:cNvSpPr>
                <a:spLocks/>
              </p:cNvSpPr>
              <p:nvPr/>
            </p:nvSpPr>
            <p:spPr bwMode="auto">
              <a:xfrm>
                <a:off x="3665538" y="5886450"/>
                <a:ext cx="9525" cy="9525"/>
              </a:xfrm>
              <a:custGeom>
                <a:avLst/>
                <a:gdLst>
                  <a:gd name="T0" fmla="*/ 0 w 6"/>
                  <a:gd name="T1" fmla="*/ 0 h 6"/>
                  <a:gd name="T2" fmla="*/ 0 w 6"/>
                  <a:gd name="T3" fmla="*/ 0 h 6"/>
                  <a:gd name="T4" fmla="*/ 0 w 6"/>
                  <a:gd name="T5" fmla="*/ 2147483646 h 6"/>
                  <a:gd name="T6" fmla="*/ 2147483646 w 6"/>
                  <a:gd name="T7" fmla="*/ 0 h 6"/>
                  <a:gd name="T8" fmla="*/ 0 w 6"/>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0" y="0"/>
                    </a:moveTo>
                    <a:lnTo>
                      <a:pt x="0" y="0"/>
                    </a:lnTo>
                    <a:lnTo>
                      <a:pt x="0" y="6"/>
                    </a:lnTo>
                    <a:lnTo>
                      <a:pt x="6" y="0"/>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734" name="Freeform 12809"/>
              <p:cNvSpPr>
                <a:spLocks/>
              </p:cNvSpPr>
              <p:nvPr/>
            </p:nvSpPr>
            <p:spPr bwMode="auto">
              <a:xfrm>
                <a:off x="3408363" y="5878513"/>
                <a:ext cx="31750" cy="26987"/>
              </a:xfrm>
              <a:custGeom>
                <a:avLst/>
                <a:gdLst>
                  <a:gd name="T0" fmla="*/ 2147483646 w 18"/>
                  <a:gd name="T1" fmla="*/ 0 h 18"/>
                  <a:gd name="T2" fmla="*/ 0 w 18"/>
                  <a:gd name="T3" fmla="*/ 0 h 18"/>
                  <a:gd name="T4" fmla="*/ 0 w 18"/>
                  <a:gd name="T5" fmla="*/ 2147483646 h 18"/>
                  <a:gd name="T6" fmla="*/ 0 w 18"/>
                  <a:gd name="T7" fmla="*/ 2147483646 h 18"/>
                  <a:gd name="T8" fmla="*/ 2147483646 w 18"/>
                  <a:gd name="T9" fmla="*/ 2147483646 h 18"/>
                  <a:gd name="T10" fmla="*/ 2147483646 w 18"/>
                  <a:gd name="T11" fmla="*/ 2147483646 h 18"/>
                  <a:gd name="T12" fmla="*/ 2147483646 w 18"/>
                  <a:gd name="T13" fmla="*/ 0 h 18"/>
                  <a:gd name="T14" fmla="*/ 2147483646 w 18"/>
                  <a:gd name="T15" fmla="*/ 0 h 1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18">
                    <a:moveTo>
                      <a:pt x="6" y="0"/>
                    </a:moveTo>
                    <a:lnTo>
                      <a:pt x="0" y="0"/>
                    </a:lnTo>
                    <a:lnTo>
                      <a:pt x="0" y="6"/>
                    </a:lnTo>
                    <a:lnTo>
                      <a:pt x="0" y="12"/>
                    </a:lnTo>
                    <a:lnTo>
                      <a:pt x="6" y="18"/>
                    </a:lnTo>
                    <a:lnTo>
                      <a:pt x="18" y="6"/>
                    </a:lnTo>
                    <a:lnTo>
                      <a:pt x="12" y="0"/>
                    </a:lnTo>
                    <a:lnTo>
                      <a:pt x="6" y="0"/>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735" name="Freeform 12810"/>
              <p:cNvSpPr>
                <a:spLocks/>
              </p:cNvSpPr>
              <p:nvPr/>
            </p:nvSpPr>
            <p:spPr bwMode="auto">
              <a:xfrm>
                <a:off x="3408363" y="5878513"/>
                <a:ext cx="31750" cy="26987"/>
              </a:xfrm>
              <a:custGeom>
                <a:avLst/>
                <a:gdLst>
                  <a:gd name="T0" fmla="*/ 2147483646 w 18"/>
                  <a:gd name="T1" fmla="*/ 0 h 18"/>
                  <a:gd name="T2" fmla="*/ 0 w 18"/>
                  <a:gd name="T3" fmla="*/ 0 h 18"/>
                  <a:gd name="T4" fmla="*/ 0 w 18"/>
                  <a:gd name="T5" fmla="*/ 2147483646 h 18"/>
                  <a:gd name="T6" fmla="*/ 0 w 18"/>
                  <a:gd name="T7" fmla="*/ 2147483646 h 18"/>
                  <a:gd name="T8" fmla="*/ 2147483646 w 18"/>
                  <a:gd name="T9" fmla="*/ 2147483646 h 18"/>
                  <a:gd name="T10" fmla="*/ 2147483646 w 18"/>
                  <a:gd name="T11" fmla="*/ 2147483646 h 18"/>
                  <a:gd name="T12" fmla="*/ 2147483646 w 18"/>
                  <a:gd name="T13" fmla="*/ 0 h 18"/>
                  <a:gd name="T14" fmla="*/ 2147483646 w 18"/>
                  <a:gd name="T15" fmla="*/ 0 h 1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18">
                    <a:moveTo>
                      <a:pt x="6" y="0"/>
                    </a:moveTo>
                    <a:lnTo>
                      <a:pt x="0" y="0"/>
                    </a:lnTo>
                    <a:lnTo>
                      <a:pt x="0" y="6"/>
                    </a:lnTo>
                    <a:lnTo>
                      <a:pt x="0" y="12"/>
                    </a:lnTo>
                    <a:lnTo>
                      <a:pt x="6" y="18"/>
                    </a:lnTo>
                    <a:lnTo>
                      <a:pt x="18" y="6"/>
                    </a:lnTo>
                    <a:lnTo>
                      <a:pt x="12" y="0"/>
                    </a:lnTo>
                    <a:lnTo>
                      <a:pt x="6"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736" name="Freeform 12811"/>
              <p:cNvSpPr>
                <a:spLocks/>
              </p:cNvSpPr>
              <p:nvPr/>
            </p:nvSpPr>
            <p:spPr bwMode="auto">
              <a:xfrm>
                <a:off x="3408363" y="5878513"/>
                <a:ext cx="31750" cy="26987"/>
              </a:xfrm>
              <a:custGeom>
                <a:avLst/>
                <a:gdLst>
                  <a:gd name="T0" fmla="*/ 2147483646 w 18"/>
                  <a:gd name="T1" fmla="*/ 0 h 18"/>
                  <a:gd name="T2" fmla="*/ 0 w 18"/>
                  <a:gd name="T3" fmla="*/ 0 h 18"/>
                  <a:gd name="T4" fmla="*/ 0 w 18"/>
                  <a:gd name="T5" fmla="*/ 2147483646 h 18"/>
                  <a:gd name="T6" fmla="*/ 0 w 18"/>
                  <a:gd name="T7" fmla="*/ 2147483646 h 18"/>
                  <a:gd name="T8" fmla="*/ 2147483646 w 18"/>
                  <a:gd name="T9" fmla="*/ 2147483646 h 18"/>
                  <a:gd name="T10" fmla="*/ 2147483646 w 18"/>
                  <a:gd name="T11" fmla="*/ 2147483646 h 18"/>
                  <a:gd name="T12" fmla="*/ 2147483646 w 18"/>
                  <a:gd name="T13" fmla="*/ 0 h 18"/>
                  <a:gd name="T14" fmla="*/ 2147483646 w 18"/>
                  <a:gd name="T15" fmla="*/ 0 h 1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18">
                    <a:moveTo>
                      <a:pt x="6" y="0"/>
                    </a:moveTo>
                    <a:lnTo>
                      <a:pt x="0" y="0"/>
                    </a:lnTo>
                    <a:lnTo>
                      <a:pt x="0" y="6"/>
                    </a:lnTo>
                    <a:lnTo>
                      <a:pt x="0" y="12"/>
                    </a:lnTo>
                    <a:lnTo>
                      <a:pt x="6" y="18"/>
                    </a:lnTo>
                    <a:lnTo>
                      <a:pt x="18" y="6"/>
                    </a:lnTo>
                    <a:lnTo>
                      <a:pt x="12" y="0"/>
                    </a:lnTo>
                    <a:lnTo>
                      <a:pt x="6"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737" name="Freeform 12812"/>
              <p:cNvSpPr>
                <a:spLocks/>
              </p:cNvSpPr>
              <p:nvPr/>
            </p:nvSpPr>
            <p:spPr bwMode="auto">
              <a:xfrm>
                <a:off x="3419475" y="5886450"/>
                <a:ext cx="9525" cy="19050"/>
              </a:xfrm>
              <a:custGeom>
                <a:avLst/>
                <a:gdLst>
                  <a:gd name="T0" fmla="*/ 0 w 6"/>
                  <a:gd name="T1" fmla="*/ 0 h 12"/>
                  <a:gd name="T2" fmla="*/ 0 w 6"/>
                  <a:gd name="T3" fmla="*/ 2147483646 h 12"/>
                  <a:gd name="T4" fmla="*/ 0 w 6"/>
                  <a:gd name="T5" fmla="*/ 2147483646 h 12"/>
                  <a:gd name="T6" fmla="*/ 2147483646 w 6"/>
                  <a:gd name="T7" fmla="*/ 2147483646 h 12"/>
                  <a:gd name="T8" fmla="*/ 0 w 6"/>
                  <a:gd name="T9" fmla="*/ 0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12">
                    <a:moveTo>
                      <a:pt x="0" y="0"/>
                    </a:moveTo>
                    <a:lnTo>
                      <a:pt x="0" y="6"/>
                    </a:lnTo>
                    <a:lnTo>
                      <a:pt x="0" y="12"/>
                    </a:lnTo>
                    <a:lnTo>
                      <a:pt x="6" y="6"/>
                    </a:lnTo>
                    <a:lnTo>
                      <a:pt x="0" y="0"/>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738" name="Freeform 12813"/>
              <p:cNvSpPr>
                <a:spLocks/>
              </p:cNvSpPr>
              <p:nvPr/>
            </p:nvSpPr>
            <p:spPr bwMode="auto">
              <a:xfrm>
                <a:off x="3419475" y="5886450"/>
                <a:ext cx="9525" cy="19050"/>
              </a:xfrm>
              <a:custGeom>
                <a:avLst/>
                <a:gdLst>
                  <a:gd name="T0" fmla="*/ 0 w 6"/>
                  <a:gd name="T1" fmla="*/ 0 h 12"/>
                  <a:gd name="T2" fmla="*/ 0 w 6"/>
                  <a:gd name="T3" fmla="*/ 2147483646 h 12"/>
                  <a:gd name="T4" fmla="*/ 0 w 6"/>
                  <a:gd name="T5" fmla="*/ 2147483646 h 12"/>
                  <a:gd name="T6" fmla="*/ 2147483646 w 6"/>
                  <a:gd name="T7" fmla="*/ 2147483646 h 12"/>
                  <a:gd name="T8" fmla="*/ 0 w 6"/>
                  <a:gd name="T9" fmla="*/ 0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12">
                    <a:moveTo>
                      <a:pt x="0" y="0"/>
                    </a:moveTo>
                    <a:lnTo>
                      <a:pt x="0" y="6"/>
                    </a:lnTo>
                    <a:lnTo>
                      <a:pt x="0" y="12"/>
                    </a:lnTo>
                    <a:lnTo>
                      <a:pt x="6" y="6"/>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739" name="Freeform 12814"/>
              <p:cNvSpPr>
                <a:spLocks/>
              </p:cNvSpPr>
              <p:nvPr/>
            </p:nvSpPr>
            <p:spPr bwMode="auto">
              <a:xfrm>
                <a:off x="3419475" y="5886450"/>
                <a:ext cx="9525" cy="19050"/>
              </a:xfrm>
              <a:custGeom>
                <a:avLst/>
                <a:gdLst>
                  <a:gd name="T0" fmla="*/ 0 w 6"/>
                  <a:gd name="T1" fmla="*/ 0 h 12"/>
                  <a:gd name="T2" fmla="*/ 0 w 6"/>
                  <a:gd name="T3" fmla="*/ 2147483646 h 12"/>
                  <a:gd name="T4" fmla="*/ 0 w 6"/>
                  <a:gd name="T5" fmla="*/ 2147483646 h 12"/>
                  <a:gd name="T6" fmla="*/ 2147483646 w 6"/>
                  <a:gd name="T7" fmla="*/ 2147483646 h 12"/>
                  <a:gd name="T8" fmla="*/ 0 w 6"/>
                  <a:gd name="T9" fmla="*/ 0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12">
                    <a:moveTo>
                      <a:pt x="0" y="0"/>
                    </a:moveTo>
                    <a:lnTo>
                      <a:pt x="0" y="6"/>
                    </a:lnTo>
                    <a:lnTo>
                      <a:pt x="0" y="12"/>
                    </a:lnTo>
                    <a:lnTo>
                      <a:pt x="6" y="6"/>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740" name="Freeform 12815"/>
              <p:cNvSpPr>
                <a:spLocks/>
              </p:cNvSpPr>
              <p:nvPr/>
            </p:nvSpPr>
            <p:spPr bwMode="auto">
              <a:xfrm>
                <a:off x="3419475" y="5886450"/>
                <a:ext cx="9525" cy="9525"/>
              </a:xfrm>
              <a:custGeom>
                <a:avLst/>
                <a:gdLst>
                  <a:gd name="T0" fmla="*/ 0 w 6"/>
                  <a:gd name="T1" fmla="*/ 0 h 6"/>
                  <a:gd name="T2" fmla="*/ 0 w 6"/>
                  <a:gd name="T3" fmla="*/ 0 h 6"/>
                  <a:gd name="T4" fmla="*/ 0 w 6"/>
                  <a:gd name="T5" fmla="*/ 2147483646 h 6"/>
                  <a:gd name="T6" fmla="*/ 2147483646 w 6"/>
                  <a:gd name="T7" fmla="*/ 0 h 6"/>
                  <a:gd name="T8" fmla="*/ 0 w 6"/>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0" y="0"/>
                    </a:moveTo>
                    <a:lnTo>
                      <a:pt x="0" y="0"/>
                    </a:lnTo>
                    <a:lnTo>
                      <a:pt x="0" y="6"/>
                    </a:lnTo>
                    <a:lnTo>
                      <a:pt x="6" y="0"/>
                    </a:lnTo>
                    <a:lnTo>
                      <a:pt x="0" y="0"/>
                    </a:lnTo>
                    <a:close/>
                  </a:path>
                </a:pathLst>
              </a:custGeom>
              <a:solidFill>
                <a:srgbClr val="00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741" name="Freeform 12816"/>
              <p:cNvSpPr>
                <a:spLocks/>
              </p:cNvSpPr>
              <p:nvPr/>
            </p:nvSpPr>
            <p:spPr bwMode="auto">
              <a:xfrm>
                <a:off x="3419475" y="5886450"/>
                <a:ext cx="9525" cy="9525"/>
              </a:xfrm>
              <a:custGeom>
                <a:avLst/>
                <a:gdLst>
                  <a:gd name="T0" fmla="*/ 0 w 6"/>
                  <a:gd name="T1" fmla="*/ 0 h 6"/>
                  <a:gd name="T2" fmla="*/ 0 w 6"/>
                  <a:gd name="T3" fmla="*/ 0 h 6"/>
                  <a:gd name="T4" fmla="*/ 0 w 6"/>
                  <a:gd name="T5" fmla="*/ 2147483646 h 6"/>
                  <a:gd name="T6" fmla="*/ 2147483646 w 6"/>
                  <a:gd name="T7" fmla="*/ 0 h 6"/>
                  <a:gd name="T8" fmla="*/ 0 w 6"/>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0" y="0"/>
                    </a:moveTo>
                    <a:lnTo>
                      <a:pt x="0" y="0"/>
                    </a:lnTo>
                    <a:lnTo>
                      <a:pt x="0" y="6"/>
                    </a:lnTo>
                    <a:lnTo>
                      <a:pt x="6" y="0"/>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742" name="Freeform 12817"/>
              <p:cNvSpPr>
                <a:spLocks/>
              </p:cNvSpPr>
              <p:nvPr/>
            </p:nvSpPr>
            <p:spPr bwMode="auto">
              <a:xfrm>
                <a:off x="3419475" y="5886450"/>
                <a:ext cx="9525" cy="9525"/>
              </a:xfrm>
              <a:custGeom>
                <a:avLst/>
                <a:gdLst>
                  <a:gd name="T0" fmla="*/ 0 w 6"/>
                  <a:gd name="T1" fmla="*/ 0 h 6"/>
                  <a:gd name="T2" fmla="*/ 0 w 6"/>
                  <a:gd name="T3" fmla="*/ 0 h 6"/>
                  <a:gd name="T4" fmla="*/ 0 w 6"/>
                  <a:gd name="T5" fmla="*/ 2147483646 h 6"/>
                  <a:gd name="T6" fmla="*/ 2147483646 w 6"/>
                  <a:gd name="T7" fmla="*/ 0 h 6"/>
                  <a:gd name="T8" fmla="*/ 0 w 6"/>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0" y="0"/>
                    </a:moveTo>
                    <a:lnTo>
                      <a:pt x="0" y="0"/>
                    </a:lnTo>
                    <a:lnTo>
                      <a:pt x="0" y="6"/>
                    </a:lnTo>
                    <a:lnTo>
                      <a:pt x="6" y="0"/>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743" name="Rectangle 12818"/>
              <p:cNvSpPr>
                <a:spLocks noChangeArrowheads="1"/>
              </p:cNvSpPr>
              <p:nvPr/>
            </p:nvSpPr>
            <p:spPr bwMode="auto">
              <a:xfrm>
                <a:off x="3500438" y="5859463"/>
                <a:ext cx="82550" cy="19050"/>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2744" name="Rectangle 12819"/>
              <p:cNvSpPr>
                <a:spLocks noChangeArrowheads="1"/>
              </p:cNvSpPr>
              <p:nvPr/>
            </p:nvSpPr>
            <p:spPr bwMode="auto">
              <a:xfrm>
                <a:off x="3500438" y="5859463"/>
                <a:ext cx="82550" cy="190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2745" name="Rectangle 12820"/>
              <p:cNvSpPr>
                <a:spLocks noChangeArrowheads="1"/>
              </p:cNvSpPr>
              <p:nvPr/>
            </p:nvSpPr>
            <p:spPr bwMode="auto">
              <a:xfrm>
                <a:off x="3573463" y="5878513"/>
                <a:ext cx="9525" cy="17462"/>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2746" name="Rectangle 12821"/>
              <p:cNvSpPr>
                <a:spLocks noChangeArrowheads="1"/>
              </p:cNvSpPr>
              <p:nvPr/>
            </p:nvSpPr>
            <p:spPr bwMode="auto">
              <a:xfrm>
                <a:off x="3573463" y="5878513"/>
                <a:ext cx="9525" cy="174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2747" name="Freeform 12822"/>
              <p:cNvSpPr>
                <a:spLocks/>
              </p:cNvSpPr>
              <p:nvPr/>
            </p:nvSpPr>
            <p:spPr bwMode="auto">
              <a:xfrm>
                <a:off x="3408363" y="5868988"/>
                <a:ext cx="277812" cy="46037"/>
              </a:xfrm>
              <a:custGeom>
                <a:avLst/>
                <a:gdLst>
                  <a:gd name="T0" fmla="*/ 2147483646 w 162"/>
                  <a:gd name="T1" fmla="*/ 0 h 30"/>
                  <a:gd name="T2" fmla="*/ 0 w 162"/>
                  <a:gd name="T3" fmla="*/ 0 h 30"/>
                  <a:gd name="T4" fmla="*/ 0 w 162"/>
                  <a:gd name="T5" fmla="*/ 2147483646 h 30"/>
                  <a:gd name="T6" fmla="*/ 0 w 162"/>
                  <a:gd name="T7" fmla="*/ 2147483646 h 30"/>
                  <a:gd name="T8" fmla="*/ 2147483646 w 162"/>
                  <a:gd name="T9" fmla="*/ 2147483646 h 30"/>
                  <a:gd name="T10" fmla="*/ 2147483646 w 162"/>
                  <a:gd name="T11" fmla="*/ 2147483646 h 30"/>
                  <a:gd name="T12" fmla="*/ 2147483646 w 162"/>
                  <a:gd name="T13" fmla="*/ 2147483646 h 30"/>
                  <a:gd name="T14" fmla="*/ 2147483646 w 162"/>
                  <a:gd name="T15" fmla="*/ 2147483646 h 30"/>
                  <a:gd name="T16" fmla="*/ 2147483646 w 162"/>
                  <a:gd name="T17" fmla="*/ 0 h 30"/>
                  <a:gd name="T18" fmla="*/ 2147483646 w 162"/>
                  <a:gd name="T19" fmla="*/ 0 h 30"/>
                  <a:gd name="T20" fmla="*/ 2147483646 w 162"/>
                  <a:gd name="T21" fmla="*/ 0 h 30"/>
                  <a:gd name="T22" fmla="*/ 2147483646 w 162"/>
                  <a:gd name="T23" fmla="*/ 0 h 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62" h="30">
                    <a:moveTo>
                      <a:pt x="12" y="0"/>
                    </a:moveTo>
                    <a:lnTo>
                      <a:pt x="0" y="0"/>
                    </a:lnTo>
                    <a:lnTo>
                      <a:pt x="0" y="12"/>
                    </a:lnTo>
                    <a:lnTo>
                      <a:pt x="0" y="24"/>
                    </a:lnTo>
                    <a:lnTo>
                      <a:pt x="12" y="30"/>
                    </a:lnTo>
                    <a:lnTo>
                      <a:pt x="144" y="30"/>
                    </a:lnTo>
                    <a:lnTo>
                      <a:pt x="156" y="24"/>
                    </a:lnTo>
                    <a:lnTo>
                      <a:pt x="162" y="12"/>
                    </a:lnTo>
                    <a:lnTo>
                      <a:pt x="156" y="0"/>
                    </a:lnTo>
                    <a:lnTo>
                      <a:pt x="144" y="0"/>
                    </a:lnTo>
                    <a:lnTo>
                      <a:pt x="12"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748" name="Freeform 12823"/>
              <p:cNvSpPr>
                <a:spLocks/>
              </p:cNvSpPr>
              <p:nvPr/>
            </p:nvSpPr>
            <p:spPr bwMode="auto">
              <a:xfrm>
                <a:off x="3481388" y="5868988"/>
                <a:ext cx="9525" cy="9525"/>
              </a:xfrm>
              <a:custGeom>
                <a:avLst/>
                <a:gdLst>
                  <a:gd name="T0" fmla="*/ 0 w 6"/>
                  <a:gd name="T1" fmla="*/ 0 h 6"/>
                  <a:gd name="T2" fmla="*/ 0 w 6"/>
                  <a:gd name="T3" fmla="*/ 0 h 6"/>
                  <a:gd name="T4" fmla="*/ 0 w 6"/>
                  <a:gd name="T5" fmla="*/ 2147483646 h 6"/>
                  <a:gd name="T6" fmla="*/ 2147483646 w 6"/>
                  <a:gd name="T7" fmla="*/ 0 h 6"/>
                  <a:gd name="T8" fmla="*/ 0 w 6"/>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0" y="0"/>
                    </a:moveTo>
                    <a:lnTo>
                      <a:pt x="0" y="0"/>
                    </a:lnTo>
                    <a:lnTo>
                      <a:pt x="0" y="6"/>
                    </a:lnTo>
                    <a:lnTo>
                      <a:pt x="6" y="0"/>
                    </a:lnTo>
                    <a:lnTo>
                      <a:pt x="0" y="0"/>
                    </a:lnTo>
                    <a:close/>
                  </a:path>
                </a:pathLst>
              </a:custGeom>
              <a:solidFill>
                <a:srgbClr val="00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749" name="Freeform 12824"/>
              <p:cNvSpPr>
                <a:spLocks/>
              </p:cNvSpPr>
              <p:nvPr/>
            </p:nvSpPr>
            <p:spPr bwMode="auto">
              <a:xfrm>
                <a:off x="3481388" y="5868988"/>
                <a:ext cx="9525" cy="9525"/>
              </a:xfrm>
              <a:custGeom>
                <a:avLst/>
                <a:gdLst>
                  <a:gd name="T0" fmla="*/ 0 w 6"/>
                  <a:gd name="T1" fmla="*/ 0 h 6"/>
                  <a:gd name="T2" fmla="*/ 0 w 6"/>
                  <a:gd name="T3" fmla="*/ 0 h 6"/>
                  <a:gd name="T4" fmla="*/ 0 w 6"/>
                  <a:gd name="T5" fmla="*/ 2147483646 h 6"/>
                  <a:gd name="T6" fmla="*/ 2147483646 w 6"/>
                  <a:gd name="T7" fmla="*/ 0 h 6"/>
                  <a:gd name="T8" fmla="*/ 0 w 6"/>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0" y="0"/>
                    </a:moveTo>
                    <a:lnTo>
                      <a:pt x="0" y="0"/>
                    </a:lnTo>
                    <a:lnTo>
                      <a:pt x="0" y="6"/>
                    </a:lnTo>
                    <a:lnTo>
                      <a:pt x="6" y="0"/>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750" name="Line 13038"/>
              <p:cNvSpPr>
                <a:spLocks noChangeShapeType="1"/>
              </p:cNvSpPr>
              <p:nvPr/>
            </p:nvSpPr>
            <p:spPr bwMode="auto">
              <a:xfrm>
                <a:off x="3541713" y="5561013"/>
                <a:ext cx="41275" cy="23177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751" name="Line 13129"/>
              <p:cNvSpPr>
                <a:spLocks noChangeShapeType="1"/>
              </p:cNvSpPr>
              <p:nvPr/>
            </p:nvSpPr>
            <p:spPr bwMode="auto">
              <a:xfrm>
                <a:off x="3502025" y="4756150"/>
                <a:ext cx="39688" cy="80486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752" name="Line 13130"/>
              <p:cNvSpPr>
                <a:spLocks noChangeShapeType="1"/>
              </p:cNvSpPr>
              <p:nvPr/>
            </p:nvSpPr>
            <p:spPr bwMode="auto">
              <a:xfrm>
                <a:off x="3460750" y="4792663"/>
                <a:ext cx="296863" cy="9080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753" name="Line 13131"/>
              <p:cNvSpPr>
                <a:spLocks noChangeShapeType="1"/>
              </p:cNvSpPr>
              <p:nvPr/>
            </p:nvSpPr>
            <p:spPr bwMode="auto">
              <a:xfrm flipH="1">
                <a:off x="3541713" y="4737100"/>
                <a:ext cx="133350" cy="82391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754" name="Line 13132"/>
              <p:cNvSpPr>
                <a:spLocks noChangeShapeType="1"/>
              </p:cNvSpPr>
              <p:nvPr/>
            </p:nvSpPr>
            <p:spPr bwMode="auto">
              <a:xfrm>
                <a:off x="3541713" y="5561013"/>
                <a:ext cx="71437" cy="2222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755" name="Line 13133"/>
              <p:cNvSpPr>
                <a:spLocks noChangeShapeType="1"/>
              </p:cNvSpPr>
              <p:nvPr/>
            </p:nvSpPr>
            <p:spPr bwMode="auto">
              <a:xfrm flipH="1">
                <a:off x="3716338" y="5700713"/>
                <a:ext cx="41275" cy="825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756" name="Line 13134"/>
              <p:cNvSpPr>
                <a:spLocks noChangeShapeType="1"/>
              </p:cNvSpPr>
              <p:nvPr/>
            </p:nvSpPr>
            <p:spPr bwMode="auto">
              <a:xfrm>
                <a:off x="3675063" y="5756275"/>
                <a:ext cx="0" cy="1746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757" name="Freeform 13153"/>
              <p:cNvSpPr>
                <a:spLocks/>
              </p:cNvSpPr>
              <p:nvPr/>
            </p:nvSpPr>
            <p:spPr bwMode="auto">
              <a:xfrm>
                <a:off x="3736975" y="5681663"/>
                <a:ext cx="20638" cy="28575"/>
              </a:xfrm>
              <a:custGeom>
                <a:avLst/>
                <a:gdLst>
                  <a:gd name="T0" fmla="*/ 2147483646 w 12"/>
                  <a:gd name="T1" fmla="*/ 0 h 18"/>
                  <a:gd name="T2" fmla="*/ 0 w 12"/>
                  <a:gd name="T3" fmla="*/ 0 h 18"/>
                  <a:gd name="T4" fmla="*/ 0 w 12"/>
                  <a:gd name="T5" fmla="*/ 2147483646 h 18"/>
                  <a:gd name="T6" fmla="*/ 2147483646 w 12"/>
                  <a:gd name="T7" fmla="*/ 2147483646 h 18"/>
                  <a:gd name="T8" fmla="*/ 2147483646 w 12"/>
                  <a:gd name="T9" fmla="*/ 2147483646 h 18"/>
                  <a:gd name="T10" fmla="*/ 2147483646 w 12"/>
                  <a:gd name="T11" fmla="*/ 0 h 18"/>
                  <a:gd name="T12" fmla="*/ 2147483646 w 12"/>
                  <a:gd name="T13" fmla="*/ 0 h 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 h="18">
                    <a:moveTo>
                      <a:pt x="6" y="0"/>
                    </a:moveTo>
                    <a:lnTo>
                      <a:pt x="0" y="0"/>
                    </a:lnTo>
                    <a:lnTo>
                      <a:pt x="0" y="6"/>
                    </a:lnTo>
                    <a:lnTo>
                      <a:pt x="6" y="18"/>
                    </a:lnTo>
                    <a:lnTo>
                      <a:pt x="12" y="6"/>
                    </a:lnTo>
                    <a:lnTo>
                      <a:pt x="6"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758" name="Freeform 13154"/>
              <p:cNvSpPr>
                <a:spLocks/>
              </p:cNvSpPr>
              <p:nvPr/>
            </p:nvSpPr>
            <p:spPr bwMode="auto">
              <a:xfrm>
                <a:off x="3736975" y="5681663"/>
                <a:ext cx="20638" cy="28575"/>
              </a:xfrm>
              <a:custGeom>
                <a:avLst/>
                <a:gdLst>
                  <a:gd name="T0" fmla="*/ 2147483646 w 12"/>
                  <a:gd name="T1" fmla="*/ 0 h 18"/>
                  <a:gd name="T2" fmla="*/ 0 w 12"/>
                  <a:gd name="T3" fmla="*/ 0 h 18"/>
                  <a:gd name="T4" fmla="*/ 0 w 12"/>
                  <a:gd name="T5" fmla="*/ 2147483646 h 18"/>
                  <a:gd name="T6" fmla="*/ 2147483646 w 12"/>
                  <a:gd name="T7" fmla="*/ 2147483646 h 18"/>
                  <a:gd name="T8" fmla="*/ 2147483646 w 12"/>
                  <a:gd name="T9" fmla="*/ 2147483646 h 18"/>
                  <a:gd name="T10" fmla="*/ 2147483646 w 12"/>
                  <a:gd name="T11" fmla="*/ 0 h 18"/>
                  <a:gd name="T12" fmla="*/ 2147483646 w 12"/>
                  <a:gd name="T13" fmla="*/ 0 h 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 h="18">
                    <a:moveTo>
                      <a:pt x="6" y="0"/>
                    </a:moveTo>
                    <a:lnTo>
                      <a:pt x="0" y="0"/>
                    </a:lnTo>
                    <a:lnTo>
                      <a:pt x="0" y="6"/>
                    </a:lnTo>
                    <a:lnTo>
                      <a:pt x="6" y="18"/>
                    </a:lnTo>
                    <a:lnTo>
                      <a:pt x="12" y="6"/>
                    </a:lnTo>
                    <a:lnTo>
                      <a:pt x="6"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759" name="Freeform 13155"/>
              <p:cNvSpPr>
                <a:spLocks/>
              </p:cNvSpPr>
              <p:nvPr/>
            </p:nvSpPr>
            <p:spPr bwMode="auto">
              <a:xfrm>
                <a:off x="3736975" y="5681663"/>
                <a:ext cx="20638" cy="28575"/>
              </a:xfrm>
              <a:custGeom>
                <a:avLst/>
                <a:gdLst>
                  <a:gd name="T0" fmla="*/ 2147483646 w 12"/>
                  <a:gd name="T1" fmla="*/ 0 h 18"/>
                  <a:gd name="T2" fmla="*/ 0 w 12"/>
                  <a:gd name="T3" fmla="*/ 0 h 18"/>
                  <a:gd name="T4" fmla="*/ 0 w 12"/>
                  <a:gd name="T5" fmla="*/ 2147483646 h 18"/>
                  <a:gd name="T6" fmla="*/ 2147483646 w 12"/>
                  <a:gd name="T7" fmla="*/ 2147483646 h 18"/>
                  <a:gd name="T8" fmla="*/ 2147483646 w 12"/>
                  <a:gd name="T9" fmla="*/ 2147483646 h 18"/>
                  <a:gd name="T10" fmla="*/ 2147483646 w 12"/>
                  <a:gd name="T11" fmla="*/ 0 h 18"/>
                  <a:gd name="T12" fmla="*/ 2147483646 w 12"/>
                  <a:gd name="T13" fmla="*/ 0 h 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 h="18">
                    <a:moveTo>
                      <a:pt x="6" y="0"/>
                    </a:moveTo>
                    <a:lnTo>
                      <a:pt x="0" y="0"/>
                    </a:lnTo>
                    <a:lnTo>
                      <a:pt x="0" y="6"/>
                    </a:lnTo>
                    <a:lnTo>
                      <a:pt x="6" y="18"/>
                    </a:lnTo>
                    <a:lnTo>
                      <a:pt x="12" y="6"/>
                    </a:lnTo>
                    <a:lnTo>
                      <a:pt x="6"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760" name="Freeform 13156"/>
              <p:cNvSpPr>
                <a:spLocks/>
              </p:cNvSpPr>
              <p:nvPr/>
            </p:nvSpPr>
            <p:spPr bwMode="auto">
              <a:xfrm>
                <a:off x="3644900" y="5737225"/>
                <a:ext cx="30163" cy="28575"/>
              </a:xfrm>
              <a:custGeom>
                <a:avLst/>
                <a:gdLst>
                  <a:gd name="T0" fmla="*/ 2147483646 w 18"/>
                  <a:gd name="T1" fmla="*/ 0 h 18"/>
                  <a:gd name="T2" fmla="*/ 0 w 18"/>
                  <a:gd name="T3" fmla="*/ 0 h 18"/>
                  <a:gd name="T4" fmla="*/ 0 w 18"/>
                  <a:gd name="T5" fmla="*/ 2147483646 h 18"/>
                  <a:gd name="T6" fmla="*/ 0 w 18"/>
                  <a:gd name="T7" fmla="*/ 2147483646 h 18"/>
                  <a:gd name="T8" fmla="*/ 2147483646 w 18"/>
                  <a:gd name="T9" fmla="*/ 2147483646 h 18"/>
                  <a:gd name="T10" fmla="*/ 2147483646 w 18"/>
                  <a:gd name="T11" fmla="*/ 2147483646 h 18"/>
                  <a:gd name="T12" fmla="*/ 2147483646 w 18"/>
                  <a:gd name="T13" fmla="*/ 0 h 18"/>
                  <a:gd name="T14" fmla="*/ 2147483646 w 18"/>
                  <a:gd name="T15" fmla="*/ 0 h 1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18">
                    <a:moveTo>
                      <a:pt x="6" y="0"/>
                    </a:moveTo>
                    <a:lnTo>
                      <a:pt x="0" y="0"/>
                    </a:lnTo>
                    <a:lnTo>
                      <a:pt x="0" y="6"/>
                    </a:lnTo>
                    <a:lnTo>
                      <a:pt x="0" y="12"/>
                    </a:lnTo>
                    <a:lnTo>
                      <a:pt x="6" y="18"/>
                    </a:lnTo>
                    <a:lnTo>
                      <a:pt x="18" y="6"/>
                    </a:lnTo>
                    <a:lnTo>
                      <a:pt x="12" y="0"/>
                    </a:lnTo>
                    <a:lnTo>
                      <a:pt x="6"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761" name="Freeform 13157"/>
              <p:cNvSpPr>
                <a:spLocks/>
              </p:cNvSpPr>
              <p:nvPr/>
            </p:nvSpPr>
            <p:spPr bwMode="auto">
              <a:xfrm>
                <a:off x="3644900" y="5737225"/>
                <a:ext cx="30163" cy="28575"/>
              </a:xfrm>
              <a:custGeom>
                <a:avLst/>
                <a:gdLst>
                  <a:gd name="T0" fmla="*/ 2147483646 w 18"/>
                  <a:gd name="T1" fmla="*/ 0 h 18"/>
                  <a:gd name="T2" fmla="*/ 0 w 18"/>
                  <a:gd name="T3" fmla="*/ 0 h 18"/>
                  <a:gd name="T4" fmla="*/ 0 w 18"/>
                  <a:gd name="T5" fmla="*/ 2147483646 h 18"/>
                  <a:gd name="T6" fmla="*/ 0 w 18"/>
                  <a:gd name="T7" fmla="*/ 2147483646 h 18"/>
                  <a:gd name="T8" fmla="*/ 2147483646 w 18"/>
                  <a:gd name="T9" fmla="*/ 2147483646 h 18"/>
                  <a:gd name="T10" fmla="*/ 2147483646 w 18"/>
                  <a:gd name="T11" fmla="*/ 2147483646 h 18"/>
                  <a:gd name="T12" fmla="*/ 2147483646 w 18"/>
                  <a:gd name="T13" fmla="*/ 0 h 18"/>
                  <a:gd name="T14" fmla="*/ 2147483646 w 18"/>
                  <a:gd name="T15" fmla="*/ 0 h 1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18">
                    <a:moveTo>
                      <a:pt x="6" y="0"/>
                    </a:moveTo>
                    <a:lnTo>
                      <a:pt x="0" y="0"/>
                    </a:lnTo>
                    <a:lnTo>
                      <a:pt x="0" y="6"/>
                    </a:lnTo>
                    <a:lnTo>
                      <a:pt x="0" y="12"/>
                    </a:lnTo>
                    <a:lnTo>
                      <a:pt x="6" y="18"/>
                    </a:lnTo>
                    <a:lnTo>
                      <a:pt x="18" y="6"/>
                    </a:lnTo>
                    <a:lnTo>
                      <a:pt x="12" y="0"/>
                    </a:lnTo>
                    <a:lnTo>
                      <a:pt x="6"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762" name="Freeform 13158"/>
              <p:cNvSpPr>
                <a:spLocks/>
              </p:cNvSpPr>
              <p:nvPr/>
            </p:nvSpPr>
            <p:spPr bwMode="auto">
              <a:xfrm>
                <a:off x="3644900" y="5737225"/>
                <a:ext cx="30163" cy="28575"/>
              </a:xfrm>
              <a:custGeom>
                <a:avLst/>
                <a:gdLst>
                  <a:gd name="T0" fmla="*/ 2147483646 w 18"/>
                  <a:gd name="T1" fmla="*/ 0 h 18"/>
                  <a:gd name="T2" fmla="*/ 0 w 18"/>
                  <a:gd name="T3" fmla="*/ 0 h 18"/>
                  <a:gd name="T4" fmla="*/ 0 w 18"/>
                  <a:gd name="T5" fmla="*/ 2147483646 h 18"/>
                  <a:gd name="T6" fmla="*/ 0 w 18"/>
                  <a:gd name="T7" fmla="*/ 2147483646 h 18"/>
                  <a:gd name="T8" fmla="*/ 2147483646 w 18"/>
                  <a:gd name="T9" fmla="*/ 2147483646 h 18"/>
                  <a:gd name="T10" fmla="*/ 2147483646 w 18"/>
                  <a:gd name="T11" fmla="*/ 2147483646 h 18"/>
                  <a:gd name="T12" fmla="*/ 2147483646 w 18"/>
                  <a:gd name="T13" fmla="*/ 0 h 18"/>
                  <a:gd name="T14" fmla="*/ 2147483646 w 18"/>
                  <a:gd name="T15" fmla="*/ 0 h 1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18">
                    <a:moveTo>
                      <a:pt x="6" y="0"/>
                    </a:moveTo>
                    <a:lnTo>
                      <a:pt x="0" y="0"/>
                    </a:lnTo>
                    <a:lnTo>
                      <a:pt x="0" y="6"/>
                    </a:lnTo>
                    <a:lnTo>
                      <a:pt x="0" y="12"/>
                    </a:lnTo>
                    <a:lnTo>
                      <a:pt x="6" y="18"/>
                    </a:lnTo>
                    <a:lnTo>
                      <a:pt x="18" y="6"/>
                    </a:lnTo>
                    <a:lnTo>
                      <a:pt x="12" y="0"/>
                    </a:lnTo>
                    <a:lnTo>
                      <a:pt x="6"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763" name="Freeform 13159"/>
              <p:cNvSpPr>
                <a:spLocks/>
              </p:cNvSpPr>
              <p:nvPr/>
            </p:nvSpPr>
            <p:spPr bwMode="auto">
              <a:xfrm>
                <a:off x="3582988" y="5700713"/>
                <a:ext cx="153987" cy="101600"/>
              </a:xfrm>
              <a:custGeom>
                <a:avLst/>
                <a:gdLst>
                  <a:gd name="T0" fmla="*/ 0 w 90"/>
                  <a:gd name="T1" fmla="*/ 2147483646 h 66"/>
                  <a:gd name="T2" fmla="*/ 2147483646 w 90"/>
                  <a:gd name="T3" fmla="*/ 2147483646 h 66"/>
                  <a:gd name="T4" fmla="*/ 2147483646 w 90"/>
                  <a:gd name="T5" fmla="*/ 2147483646 h 66"/>
                  <a:gd name="T6" fmla="*/ 2147483646 w 90"/>
                  <a:gd name="T7" fmla="*/ 0 h 66"/>
                  <a:gd name="T8" fmla="*/ 0 w 90"/>
                  <a:gd name="T9" fmla="*/ 2147483646 h 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0" h="66">
                    <a:moveTo>
                      <a:pt x="0" y="60"/>
                    </a:moveTo>
                    <a:lnTo>
                      <a:pt x="6" y="66"/>
                    </a:lnTo>
                    <a:lnTo>
                      <a:pt x="90" y="6"/>
                    </a:lnTo>
                    <a:lnTo>
                      <a:pt x="90" y="0"/>
                    </a:lnTo>
                    <a:lnTo>
                      <a:pt x="0" y="6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764" name="Freeform 13160"/>
              <p:cNvSpPr>
                <a:spLocks/>
              </p:cNvSpPr>
              <p:nvPr/>
            </p:nvSpPr>
            <p:spPr bwMode="auto">
              <a:xfrm>
                <a:off x="3582988" y="5700713"/>
                <a:ext cx="153987" cy="101600"/>
              </a:xfrm>
              <a:custGeom>
                <a:avLst/>
                <a:gdLst>
                  <a:gd name="T0" fmla="*/ 0 w 90"/>
                  <a:gd name="T1" fmla="*/ 2147483646 h 66"/>
                  <a:gd name="T2" fmla="*/ 2147483646 w 90"/>
                  <a:gd name="T3" fmla="*/ 2147483646 h 66"/>
                  <a:gd name="T4" fmla="*/ 2147483646 w 90"/>
                  <a:gd name="T5" fmla="*/ 2147483646 h 66"/>
                  <a:gd name="T6" fmla="*/ 2147483646 w 90"/>
                  <a:gd name="T7" fmla="*/ 0 h 66"/>
                  <a:gd name="T8" fmla="*/ 0 w 90"/>
                  <a:gd name="T9" fmla="*/ 2147483646 h 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0" h="66">
                    <a:moveTo>
                      <a:pt x="0" y="60"/>
                    </a:moveTo>
                    <a:lnTo>
                      <a:pt x="6" y="66"/>
                    </a:lnTo>
                    <a:lnTo>
                      <a:pt x="90" y="6"/>
                    </a:lnTo>
                    <a:lnTo>
                      <a:pt x="90" y="0"/>
                    </a:lnTo>
                    <a:lnTo>
                      <a:pt x="0" y="6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765" name="Freeform 13161"/>
              <p:cNvSpPr>
                <a:spLocks/>
              </p:cNvSpPr>
              <p:nvPr/>
            </p:nvSpPr>
            <p:spPr bwMode="auto">
              <a:xfrm>
                <a:off x="3654425" y="5710238"/>
                <a:ext cx="92075" cy="92075"/>
              </a:xfrm>
              <a:custGeom>
                <a:avLst/>
                <a:gdLst>
                  <a:gd name="T0" fmla="*/ 0 w 54"/>
                  <a:gd name="T1" fmla="*/ 2147483646 h 60"/>
                  <a:gd name="T2" fmla="*/ 0 w 54"/>
                  <a:gd name="T3" fmla="*/ 2147483646 h 60"/>
                  <a:gd name="T4" fmla="*/ 2147483646 w 54"/>
                  <a:gd name="T5" fmla="*/ 0 h 60"/>
                  <a:gd name="T6" fmla="*/ 0 w 54"/>
                  <a:gd name="T7" fmla="*/ 2147483646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4" h="60">
                    <a:moveTo>
                      <a:pt x="0" y="54"/>
                    </a:moveTo>
                    <a:lnTo>
                      <a:pt x="0" y="60"/>
                    </a:lnTo>
                    <a:lnTo>
                      <a:pt x="54" y="0"/>
                    </a:lnTo>
                    <a:lnTo>
                      <a:pt x="0" y="54"/>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766" name="Freeform 13162"/>
              <p:cNvSpPr>
                <a:spLocks/>
              </p:cNvSpPr>
              <p:nvPr/>
            </p:nvSpPr>
            <p:spPr bwMode="auto">
              <a:xfrm>
                <a:off x="3654425" y="5710238"/>
                <a:ext cx="92075" cy="92075"/>
              </a:xfrm>
              <a:custGeom>
                <a:avLst/>
                <a:gdLst>
                  <a:gd name="T0" fmla="*/ 0 w 54"/>
                  <a:gd name="T1" fmla="*/ 2147483646 h 60"/>
                  <a:gd name="T2" fmla="*/ 0 w 54"/>
                  <a:gd name="T3" fmla="*/ 2147483646 h 60"/>
                  <a:gd name="T4" fmla="*/ 2147483646 w 54"/>
                  <a:gd name="T5" fmla="*/ 0 h 60"/>
                  <a:gd name="T6" fmla="*/ 0 w 54"/>
                  <a:gd name="T7" fmla="*/ 2147483646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4" h="60">
                    <a:moveTo>
                      <a:pt x="0" y="54"/>
                    </a:moveTo>
                    <a:lnTo>
                      <a:pt x="0" y="60"/>
                    </a:lnTo>
                    <a:lnTo>
                      <a:pt x="54" y="0"/>
                    </a:lnTo>
                    <a:lnTo>
                      <a:pt x="0" y="54"/>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767" name="Rectangle 13163"/>
              <p:cNvSpPr>
                <a:spLocks noChangeArrowheads="1"/>
              </p:cNvSpPr>
              <p:nvPr/>
            </p:nvSpPr>
            <p:spPr bwMode="auto">
              <a:xfrm>
                <a:off x="3654425" y="5746750"/>
                <a:ext cx="11113" cy="9525"/>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2768" name="Rectangle 13164"/>
              <p:cNvSpPr>
                <a:spLocks noChangeArrowheads="1"/>
              </p:cNvSpPr>
              <p:nvPr/>
            </p:nvSpPr>
            <p:spPr bwMode="auto">
              <a:xfrm>
                <a:off x="3654425" y="5746750"/>
                <a:ext cx="11113" cy="95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2769" name="Freeform 13165"/>
              <p:cNvSpPr>
                <a:spLocks/>
              </p:cNvSpPr>
              <p:nvPr/>
            </p:nvSpPr>
            <p:spPr bwMode="auto">
              <a:xfrm>
                <a:off x="3725863" y="5681663"/>
                <a:ext cx="31750" cy="36512"/>
              </a:xfrm>
              <a:custGeom>
                <a:avLst/>
                <a:gdLst>
                  <a:gd name="T0" fmla="*/ 2147483646 w 18"/>
                  <a:gd name="T1" fmla="*/ 0 h 24"/>
                  <a:gd name="T2" fmla="*/ 0 w 18"/>
                  <a:gd name="T3" fmla="*/ 2147483646 h 24"/>
                  <a:gd name="T4" fmla="*/ 2147483646 w 18"/>
                  <a:gd name="T5" fmla="*/ 2147483646 h 24"/>
                  <a:gd name="T6" fmla="*/ 2147483646 w 18"/>
                  <a:gd name="T7" fmla="*/ 2147483646 h 24"/>
                  <a:gd name="T8" fmla="*/ 2147483646 w 18"/>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24">
                    <a:moveTo>
                      <a:pt x="6" y="0"/>
                    </a:moveTo>
                    <a:lnTo>
                      <a:pt x="0" y="18"/>
                    </a:lnTo>
                    <a:lnTo>
                      <a:pt x="12" y="24"/>
                    </a:lnTo>
                    <a:lnTo>
                      <a:pt x="18" y="6"/>
                    </a:lnTo>
                    <a:lnTo>
                      <a:pt x="6" y="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770" name="Freeform 13166"/>
              <p:cNvSpPr>
                <a:spLocks/>
              </p:cNvSpPr>
              <p:nvPr/>
            </p:nvSpPr>
            <p:spPr bwMode="auto">
              <a:xfrm>
                <a:off x="3725863" y="5681663"/>
                <a:ext cx="31750" cy="36512"/>
              </a:xfrm>
              <a:custGeom>
                <a:avLst/>
                <a:gdLst>
                  <a:gd name="T0" fmla="*/ 2147483646 w 18"/>
                  <a:gd name="T1" fmla="*/ 0 h 24"/>
                  <a:gd name="T2" fmla="*/ 0 w 18"/>
                  <a:gd name="T3" fmla="*/ 2147483646 h 24"/>
                  <a:gd name="T4" fmla="*/ 2147483646 w 18"/>
                  <a:gd name="T5" fmla="*/ 2147483646 h 24"/>
                  <a:gd name="T6" fmla="*/ 2147483646 w 18"/>
                  <a:gd name="T7" fmla="*/ 2147483646 h 24"/>
                  <a:gd name="T8" fmla="*/ 2147483646 w 18"/>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24">
                    <a:moveTo>
                      <a:pt x="6" y="0"/>
                    </a:moveTo>
                    <a:lnTo>
                      <a:pt x="0" y="18"/>
                    </a:lnTo>
                    <a:lnTo>
                      <a:pt x="12" y="24"/>
                    </a:lnTo>
                    <a:lnTo>
                      <a:pt x="18" y="6"/>
                    </a:lnTo>
                    <a:lnTo>
                      <a:pt x="6" y="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771" name="Freeform 13167"/>
              <p:cNvSpPr>
                <a:spLocks/>
              </p:cNvSpPr>
              <p:nvPr/>
            </p:nvSpPr>
            <p:spPr bwMode="auto">
              <a:xfrm>
                <a:off x="3746500" y="5691188"/>
                <a:ext cx="11113" cy="9525"/>
              </a:xfrm>
              <a:custGeom>
                <a:avLst/>
                <a:gdLst>
                  <a:gd name="T0" fmla="*/ 0 w 6"/>
                  <a:gd name="T1" fmla="*/ 0 h 6"/>
                  <a:gd name="T2" fmla="*/ 0 w 6"/>
                  <a:gd name="T3" fmla="*/ 0 h 6"/>
                  <a:gd name="T4" fmla="*/ 0 w 6"/>
                  <a:gd name="T5" fmla="*/ 2147483646 h 6"/>
                  <a:gd name="T6" fmla="*/ 2147483646 w 6"/>
                  <a:gd name="T7" fmla="*/ 0 h 6"/>
                  <a:gd name="T8" fmla="*/ 0 w 6"/>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0" y="0"/>
                    </a:moveTo>
                    <a:lnTo>
                      <a:pt x="0" y="0"/>
                    </a:lnTo>
                    <a:lnTo>
                      <a:pt x="0" y="6"/>
                    </a:lnTo>
                    <a:lnTo>
                      <a:pt x="6" y="0"/>
                    </a:lnTo>
                    <a:lnTo>
                      <a:pt x="0" y="0"/>
                    </a:lnTo>
                    <a:close/>
                  </a:path>
                </a:pathLst>
              </a:custGeom>
              <a:solidFill>
                <a:srgbClr val="00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772" name="Freeform 13168"/>
              <p:cNvSpPr>
                <a:spLocks/>
              </p:cNvSpPr>
              <p:nvPr/>
            </p:nvSpPr>
            <p:spPr bwMode="auto">
              <a:xfrm>
                <a:off x="3746500" y="5691188"/>
                <a:ext cx="11113" cy="9525"/>
              </a:xfrm>
              <a:custGeom>
                <a:avLst/>
                <a:gdLst>
                  <a:gd name="T0" fmla="*/ 0 w 6"/>
                  <a:gd name="T1" fmla="*/ 0 h 6"/>
                  <a:gd name="T2" fmla="*/ 0 w 6"/>
                  <a:gd name="T3" fmla="*/ 0 h 6"/>
                  <a:gd name="T4" fmla="*/ 0 w 6"/>
                  <a:gd name="T5" fmla="*/ 2147483646 h 6"/>
                  <a:gd name="T6" fmla="*/ 2147483646 w 6"/>
                  <a:gd name="T7" fmla="*/ 0 h 6"/>
                  <a:gd name="T8" fmla="*/ 0 w 6"/>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0" y="0"/>
                    </a:moveTo>
                    <a:lnTo>
                      <a:pt x="0" y="0"/>
                    </a:lnTo>
                    <a:lnTo>
                      <a:pt x="0" y="6"/>
                    </a:lnTo>
                    <a:lnTo>
                      <a:pt x="6" y="0"/>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773" name="Freeform 13169"/>
              <p:cNvSpPr>
                <a:spLocks/>
              </p:cNvSpPr>
              <p:nvPr/>
            </p:nvSpPr>
            <p:spPr bwMode="auto">
              <a:xfrm>
                <a:off x="3746500" y="5691188"/>
                <a:ext cx="11113" cy="9525"/>
              </a:xfrm>
              <a:custGeom>
                <a:avLst/>
                <a:gdLst>
                  <a:gd name="T0" fmla="*/ 0 w 6"/>
                  <a:gd name="T1" fmla="*/ 0 h 6"/>
                  <a:gd name="T2" fmla="*/ 0 w 6"/>
                  <a:gd name="T3" fmla="*/ 0 h 6"/>
                  <a:gd name="T4" fmla="*/ 0 w 6"/>
                  <a:gd name="T5" fmla="*/ 2147483646 h 6"/>
                  <a:gd name="T6" fmla="*/ 2147483646 w 6"/>
                  <a:gd name="T7" fmla="*/ 0 h 6"/>
                  <a:gd name="T8" fmla="*/ 0 w 6"/>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0" y="0"/>
                    </a:moveTo>
                    <a:lnTo>
                      <a:pt x="0" y="0"/>
                    </a:lnTo>
                    <a:lnTo>
                      <a:pt x="0" y="6"/>
                    </a:lnTo>
                    <a:lnTo>
                      <a:pt x="6" y="0"/>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774" name="Freeform 13170"/>
              <p:cNvSpPr>
                <a:spLocks/>
              </p:cNvSpPr>
              <p:nvPr/>
            </p:nvSpPr>
            <p:spPr bwMode="auto">
              <a:xfrm>
                <a:off x="3511550" y="5746750"/>
                <a:ext cx="20638" cy="19050"/>
              </a:xfrm>
              <a:custGeom>
                <a:avLst/>
                <a:gdLst>
                  <a:gd name="T0" fmla="*/ 2147483646 w 12"/>
                  <a:gd name="T1" fmla="*/ 2147483646 h 12"/>
                  <a:gd name="T2" fmla="*/ 2147483646 w 12"/>
                  <a:gd name="T3" fmla="*/ 0 h 12"/>
                  <a:gd name="T4" fmla="*/ 0 w 12"/>
                  <a:gd name="T5" fmla="*/ 2147483646 h 12"/>
                  <a:gd name="T6" fmla="*/ 2147483646 w 12"/>
                  <a:gd name="T7" fmla="*/ 2147483646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12">
                    <a:moveTo>
                      <a:pt x="12" y="6"/>
                    </a:moveTo>
                    <a:lnTo>
                      <a:pt x="12" y="0"/>
                    </a:lnTo>
                    <a:lnTo>
                      <a:pt x="0" y="12"/>
                    </a:lnTo>
                    <a:lnTo>
                      <a:pt x="12" y="6"/>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775" name="Freeform 13171"/>
              <p:cNvSpPr>
                <a:spLocks/>
              </p:cNvSpPr>
              <p:nvPr/>
            </p:nvSpPr>
            <p:spPr bwMode="auto">
              <a:xfrm>
                <a:off x="3511550" y="5746750"/>
                <a:ext cx="20638" cy="19050"/>
              </a:xfrm>
              <a:custGeom>
                <a:avLst/>
                <a:gdLst>
                  <a:gd name="T0" fmla="*/ 2147483646 w 12"/>
                  <a:gd name="T1" fmla="*/ 2147483646 h 12"/>
                  <a:gd name="T2" fmla="*/ 2147483646 w 12"/>
                  <a:gd name="T3" fmla="*/ 0 h 12"/>
                  <a:gd name="T4" fmla="*/ 0 w 12"/>
                  <a:gd name="T5" fmla="*/ 2147483646 h 12"/>
                  <a:gd name="T6" fmla="*/ 2147483646 w 12"/>
                  <a:gd name="T7" fmla="*/ 2147483646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12">
                    <a:moveTo>
                      <a:pt x="12" y="6"/>
                    </a:moveTo>
                    <a:lnTo>
                      <a:pt x="12" y="0"/>
                    </a:lnTo>
                    <a:lnTo>
                      <a:pt x="0" y="12"/>
                    </a:lnTo>
                    <a:lnTo>
                      <a:pt x="12" y="6"/>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776" name="Freeform 13172"/>
              <p:cNvSpPr>
                <a:spLocks/>
              </p:cNvSpPr>
              <p:nvPr/>
            </p:nvSpPr>
            <p:spPr bwMode="auto">
              <a:xfrm>
                <a:off x="3481388" y="5700713"/>
                <a:ext cx="50800" cy="26987"/>
              </a:xfrm>
              <a:custGeom>
                <a:avLst/>
                <a:gdLst>
                  <a:gd name="T0" fmla="*/ 2147483646 w 30"/>
                  <a:gd name="T1" fmla="*/ 0 h 18"/>
                  <a:gd name="T2" fmla="*/ 2147483646 w 30"/>
                  <a:gd name="T3" fmla="*/ 0 h 18"/>
                  <a:gd name="T4" fmla="*/ 0 w 30"/>
                  <a:gd name="T5" fmla="*/ 2147483646 h 18"/>
                  <a:gd name="T6" fmla="*/ 2147483646 w 30"/>
                  <a:gd name="T7" fmla="*/ 2147483646 h 18"/>
                  <a:gd name="T8" fmla="*/ 2147483646 w 30"/>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18">
                    <a:moveTo>
                      <a:pt x="30" y="0"/>
                    </a:moveTo>
                    <a:lnTo>
                      <a:pt x="30" y="0"/>
                    </a:lnTo>
                    <a:lnTo>
                      <a:pt x="0" y="18"/>
                    </a:lnTo>
                    <a:lnTo>
                      <a:pt x="6" y="18"/>
                    </a:lnTo>
                    <a:lnTo>
                      <a:pt x="30" y="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777" name="Freeform 13173"/>
              <p:cNvSpPr>
                <a:spLocks/>
              </p:cNvSpPr>
              <p:nvPr/>
            </p:nvSpPr>
            <p:spPr bwMode="auto">
              <a:xfrm>
                <a:off x="3481388" y="5700713"/>
                <a:ext cx="50800" cy="26987"/>
              </a:xfrm>
              <a:custGeom>
                <a:avLst/>
                <a:gdLst>
                  <a:gd name="T0" fmla="*/ 2147483646 w 30"/>
                  <a:gd name="T1" fmla="*/ 0 h 18"/>
                  <a:gd name="T2" fmla="*/ 2147483646 w 30"/>
                  <a:gd name="T3" fmla="*/ 0 h 18"/>
                  <a:gd name="T4" fmla="*/ 0 w 30"/>
                  <a:gd name="T5" fmla="*/ 2147483646 h 18"/>
                  <a:gd name="T6" fmla="*/ 2147483646 w 30"/>
                  <a:gd name="T7" fmla="*/ 2147483646 h 18"/>
                  <a:gd name="T8" fmla="*/ 2147483646 w 30"/>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18">
                    <a:moveTo>
                      <a:pt x="30" y="0"/>
                    </a:moveTo>
                    <a:lnTo>
                      <a:pt x="30" y="0"/>
                    </a:lnTo>
                    <a:lnTo>
                      <a:pt x="0" y="18"/>
                    </a:lnTo>
                    <a:lnTo>
                      <a:pt x="6" y="18"/>
                    </a:lnTo>
                    <a:lnTo>
                      <a:pt x="30" y="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778" name="Freeform 13174"/>
              <p:cNvSpPr>
                <a:spLocks/>
              </p:cNvSpPr>
              <p:nvPr/>
            </p:nvSpPr>
            <p:spPr bwMode="auto">
              <a:xfrm>
                <a:off x="3470275" y="5645150"/>
                <a:ext cx="61913" cy="36513"/>
              </a:xfrm>
              <a:custGeom>
                <a:avLst/>
                <a:gdLst>
                  <a:gd name="T0" fmla="*/ 2147483646 w 36"/>
                  <a:gd name="T1" fmla="*/ 0 h 24"/>
                  <a:gd name="T2" fmla="*/ 2147483646 w 36"/>
                  <a:gd name="T3" fmla="*/ 0 h 24"/>
                  <a:gd name="T4" fmla="*/ 0 w 36"/>
                  <a:gd name="T5" fmla="*/ 2147483646 h 24"/>
                  <a:gd name="T6" fmla="*/ 2147483646 w 36"/>
                  <a:gd name="T7" fmla="*/ 2147483646 h 24"/>
                  <a:gd name="T8" fmla="*/ 2147483646 w 36"/>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 h="24">
                    <a:moveTo>
                      <a:pt x="36" y="0"/>
                    </a:moveTo>
                    <a:lnTo>
                      <a:pt x="36" y="0"/>
                    </a:lnTo>
                    <a:lnTo>
                      <a:pt x="0" y="24"/>
                    </a:lnTo>
                    <a:lnTo>
                      <a:pt x="6" y="24"/>
                    </a:lnTo>
                    <a:lnTo>
                      <a:pt x="36" y="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779" name="Freeform 13175"/>
              <p:cNvSpPr>
                <a:spLocks/>
              </p:cNvSpPr>
              <p:nvPr/>
            </p:nvSpPr>
            <p:spPr bwMode="auto">
              <a:xfrm>
                <a:off x="3470275" y="5645150"/>
                <a:ext cx="61913" cy="36513"/>
              </a:xfrm>
              <a:custGeom>
                <a:avLst/>
                <a:gdLst>
                  <a:gd name="T0" fmla="*/ 2147483646 w 36"/>
                  <a:gd name="T1" fmla="*/ 0 h 24"/>
                  <a:gd name="T2" fmla="*/ 2147483646 w 36"/>
                  <a:gd name="T3" fmla="*/ 0 h 24"/>
                  <a:gd name="T4" fmla="*/ 0 w 36"/>
                  <a:gd name="T5" fmla="*/ 2147483646 h 24"/>
                  <a:gd name="T6" fmla="*/ 2147483646 w 36"/>
                  <a:gd name="T7" fmla="*/ 2147483646 h 24"/>
                  <a:gd name="T8" fmla="*/ 2147483646 w 36"/>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 h="24">
                    <a:moveTo>
                      <a:pt x="36" y="0"/>
                    </a:moveTo>
                    <a:lnTo>
                      <a:pt x="36" y="0"/>
                    </a:lnTo>
                    <a:lnTo>
                      <a:pt x="0" y="24"/>
                    </a:lnTo>
                    <a:lnTo>
                      <a:pt x="6" y="24"/>
                    </a:lnTo>
                    <a:lnTo>
                      <a:pt x="36" y="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780" name="Freeform 13176"/>
              <p:cNvSpPr>
                <a:spLocks/>
              </p:cNvSpPr>
              <p:nvPr/>
            </p:nvSpPr>
            <p:spPr bwMode="auto">
              <a:xfrm>
                <a:off x="3460750" y="5570538"/>
                <a:ext cx="71438" cy="46037"/>
              </a:xfrm>
              <a:custGeom>
                <a:avLst/>
                <a:gdLst>
                  <a:gd name="T0" fmla="*/ 2147483646 w 42"/>
                  <a:gd name="T1" fmla="*/ 0 h 30"/>
                  <a:gd name="T2" fmla="*/ 2147483646 w 42"/>
                  <a:gd name="T3" fmla="*/ 0 h 30"/>
                  <a:gd name="T4" fmla="*/ 0 w 42"/>
                  <a:gd name="T5" fmla="*/ 2147483646 h 30"/>
                  <a:gd name="T6" fmla="*/ 0 w 42"/>
                  <a:gd name="T7" fmla="*/ 2147483646 h 30"/>
                  <a:gd name="T8" fmla="*/ 2147483646 w 42"/>
                  <a:gd name="T9" fmla="*/ 0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30">
                    <a:moveTo>
                      <a:pt x="42" y="0"/>
                    </a:moveTo>
                    <a:lnTo>
                      <a:pt x="42" y="0"/>
                    </a:lnTo>
                    <a:lnTo>
                      <a:pt x="0" y="24"/>
                    </a:lnTo>
                    <a:lnTo>
                      <a:pt x="0" y="30"/>
                    </a:lnTo>
                    <a:lnTo>
                      <a:pt x="42" y="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781" name="Freeform 13177"/>
              <p:cNvSpPr>
                <a:spLocks/>
              </p:cNvSpPr>
              <p:nvPr/>
            </p:nvSpPr>
            <p:spPr bwMode="auto">
              <a:xfrm>
                <a:off x="3460750" y="5570538"/>
                <a:ext cx="71438" cy="46037"/>
              </a:xfrm>
              <a:custGeom>
                <a:avLst/>
                <a:gdLst>
                  <a:gd name="T0" fmla="*/ 2147483646 w 42"/>
                  <a:gd name="T1" fmla="*/ 0 h 30"/>
                  <a:gd name="T2" fmla="*/ 2147483646 w 42"/>
                  <a:gd name="T3" fmla="*/ 0 h 30"/>
                  <a:gd name="T4" fmla="*/ 0 w 42"/>
                  <a:gd name="T5" fmla="*/ 2147483646 h 30"/>
                  <a:gd name="T6" fmla="*/ 0 w 42"/>
                  <a:gd name="T7" fmla="*/ 2147483646 h 30"/>
                  <a:gd name="T8" fmla="*/ 2147483646 w 42"/>
                  <a:gd name="T9" fmla="*/ 0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30">
                    <a:moveTo>
                      <a:pt x="42" y="0"/>
                    </a:moveTo>
                    <a:lnTo>
                      <a:pt x="42" y="0"/>
                    </a:lnTo>
                    <a:lnTo>
                      <a:pt x="0" y="24"/>
                    </a:lnTo>
                    <a:lnTo>
                      <a:pt x="0" y="30"/>
                    </a:lnTo>
                    <a:lnTo>
                      <a:pt x="42" y="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782" name="Freeform 13178"/>
              <p:cNvSpPr>
                <a:spLocks/>
              </p:cNvSpPr>
              <p:nvPr/>
            </p:nvSpPr>
            <p:spPr bwMode="auto">
              <a:xfrm>
                <a:off x="3460750" y="5570538"/>
                <a:ext cx="60325" cy="46037"/>
              </a:xfrm>
              <a:custGeom>
                <a:avLst/>
                <a:gdLst>
                  <a:gd name="T0" fmla="*/ 2147483646 w 36"/>
                  <a:gd name="T1" fmla="*/ 2147483646 h 30"/>
                  <a:gd name="T2" fmla="*/ 2147483646 w 36"/>
                  <a:gd name="T3" fmla="*/ 2147483646 h 30"/>
                  <a:gd name="T4" fmla="*/ 0 w 36"/>
                  <a:gd name="T5" fmla="*/ 0 h 30"/>
                  <a:gd name="T6" fmla="*/ 0 w 36"/>
                  <a:gd name="T7" fmla="*/ 2147483646 h 30"/>
                  <a:gd name="T8" fmla="*/ 2147483646 w 36"/>
                  <a:gd name="T9" fmla="*/ 2147483646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 h="30">
                    <a:moveTo>
                      <a:pt x="36" y="30"/>
                    </a:moveTo>
                    <a:lnTo>
                      <a:pt x="36" y="24"/>
                    </a:lnTo>
                    <a:lnTo>
                      <a:pt x="0" y="0"/>
                    </a:lnTo>
                    <a:lnTo>
                      <a:pt x="0" y="6"/>
                    </a:lnTo>
                    <a:lnTo>
                      <a:pt x="36" y="3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783" name="Freeform 13179"/>
              <p:cNvSpPr>
                <a:spLocks/>
              </p:cNvSpPr>
              <p:nvPr/>
            </p:nvSpPr>
            <p:spPr bwMode="auto">
              <a:xfrm>
                <a:off x="3460750" y="5570538"/>
                <a:ext cx="60325" cy="46037"/>
              </a:xfrm>
              <a:custGeom>
                <a:avLst/>
                <a:gdLst>
                  <a:gd name="T0" fmla="*/ 2147483646 w 36"/>
                  <a:gd name="T1" fmla="*/ 2147483646 h 30"/>
                  <a:gd name="T2" fmla="*/ 2147483646 w 36"/>
                  <a:gd name="T3" fmla="*/ 2147483646 h 30"/>
                  <a:gd name="T4" fmla="*/ 0 w 36"/>
                  <a:gd name="T5" fmla="*/ 0 h 30"/>
                  <a:gd name="T6" fmla="*/ 0 w 36"/>
                  <a:gd name="T7" fmla="*/ 2147483646 h 30"/>
                  <a:gd name="T8" fmla="*/ 2147483646 w 36"/>
                  <a:gd name="T9" fmla="*/ 2147483646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 h="30">
                    <a:moveTo>
                      <a:pt x="36" y="30"/>
                    </a:moveTo>
                    <a:lnTo>
                      <a:pt x="36" y="24"/>
                    </a:lnTo>
                    <a:lnTo>
                      <a:pt x="0" y="0"/>
                    </a:lnTo>
                    <a:lnTo>
                      <a:pt x="0" y="6"/>
                    </a:lnTo>
                    <a:lnTo>
                      <a:pt x="36" y="3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784" name="Freeform 13180"/>
              <p:cNvSpPr>
                <a:spLocks/>
              </p:cNvSpPr>
              <p:nvPr/>
            </p:nvSpPr>
            <p:spPr bwMode="auto">
              <a:xfrm>
                <a:off x="3460750" y="5607050"/>
                <a:ext cx="71438" cy="47625"/>
              </a:xfrm>
              <a:custGeom>
                <a:avLst/>
                <a:gdLst>
                  <a:gd name="T0" fmla="*/ 2147483646 w 42"/>
                  <a:gd name="T1" fmla="*/ 2147483646 h 30"/>
                  <a:gd name="T2" fmla="*/ 2147483646 w 42"/>
                  <a:gd name="T3" fmla="*/ 2147483646 h 30"/>
                  <a:gd name="T4" fmla="*/ 0 w 42"/>
                  <a:gd name="T5" fmla="*/ 0 h 30"/>
                  <a:gd name="T6" fmla="*/ 0 w 42"/>
                  <a:gd name="T7" fmla="*/ 2147483646 h 30"/>
                  <a:gd name="T8" fmla="*/ 2147483646 w 42"/>
                  <a:gd name="T9" fmla="*/ 2147483646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30">
                    <a:moveTo>
                      <a:pt x="42" y="30"/>
                    </a:moveTo>
                    <a:lnTo>
                      <a:pt x="42" y="24"/>
                    </a:lnTo>
                    <a:lnTo>
                      <a:pt x="0" y="0"/>
                    </a:lnTo>
                    <a:lnTo>
                      <a:pt x="0" y="6"/>
                    </a:lnTo>
                    <a:lnTo>
                      <a:pt x="42" y="3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785" name="Freeform 13181"/>
              <p:cNvSpPr>
                <a:spLocks/>
              </p:cNvSpPr>
              <p:nvPr/>
            </p:nvSpPr>
            <p:spPr bwMode="auto">
              <a:xfrm>
                <a:off x="3460750" y="5607050"/>
                <a:ext cx="71438" cy="47625"/>
              </a:xfrm>
              <a:custGeom>
                <a:avLst/>
                <a:gdLst>
                  <a:gd name="T0" fmla="*/ 2147483646 w 42"/>
                  <a:gd name="T1" fmla="*/ 2147483646 h 30"/>
                  <a:gd name="T2" fmla="*/ 2147483646 w 42"/>
                  <a:gd name="T3" fmla="*/ 2147483646 h 30"/>
                  <a:gd name="T4" fmla="*/ 0 w 42"/>
                  <a:gd name="T5" fmla="*/ 0 h 30"/>
                  <a:gd name="T6" fmla="*/ 0 w 42"/>
                  <a:gd name="T7" fmla="*/ 2147483646 h 30"/>
                  <a:gd name="T8" fmla="*/ 2147483646 w 42"/>
                  <a:gd name="T9" fmla="*/ 2147483646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30">
                    <a:moveTo>
                      <a:pt x="42" y="30"/>
                    </a:moveTo>
                    <a:lnTo>
                      <a:pt x="42" y="24"/>
                    </a:lnTo>
                    <a:lnTo>
                      <a:pt x="0" y="0"/>
                    </a:lnTo>
                    <a:lnTo>
                      <a:pt x="0" y="6"/>
                    </a:lnTo>
                    <a:lnTo>
                      <a:pt x="42" y="3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786" name="Freeform 13182"/>
              <p:cNvSpPr>
                <a:spLocks/>
              </p:cNvSpPr>
              <p:nvPr/>
            </p:nvSpPr>
            <p:spPr bwMode="auto">
              <a:xfrm>
                <a:off x="3470275" y="5672138"/>
                <a:ext cx="61913" cy="38100"/>
              </a:xfrm>
              <a:custGeom>
                <a:avLst/>
                <a:gdLst>
                  <a:gd name="T0" fmla="*/ 2147483646 w 36"/>
                  <a:gd name="T1" fmla="*/ 2147483646 h 24"/>
                  <a:gd name="T2" fmla="*/ 2147483646 w 36"/>
                  <a:gd name="T3" fmla="*/ 2147483646 h 24"/>
                  <a:gd name="T4" fmla="*/ 0 w 36"/>
                  <a:gd name="T5" fmla="*/ 0 h 24"/>
                  <a:gd name="T6" fmla="*/ 2147483646 w 36"/>
                  <a:gd name="T7" fmla="*/ 2147483646 h 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 h="24">
                    <a:moveTo>
                      <a:pt x="36" y="24"/>
                    </a:moveTo>
                    <a:lnTo>
                      <a:pt x="36" y="18"/>
                    </a:lnTo>
                    <a:lnTo>
                      <a:pt x="0" y="0"/>
                    </a:lnTo>
                    <a:lnTo>
                      <a:pt x="36" y="24"/>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787" name="Freeform 13183"/>
              <p:cNvSpPr>
                <a:spLocks/>
              </p:cNvSpPr>
              <p:nvPr/>
            </p:nvSpPr>
            <p:spPr bwMode="auto">
              <a:xfrm>
                <a:off x="3470275" y="5672138"/>
                <a:ext cx="61913" cy="38100"/>
              </a:xfrm>
              <a:custGeom>
                <a:avLst/>
                <a:gdLst>
                  <a:gd name="T0" fmla="*/ 2147483646 w 36"/>
                  <a:gd name="T1" fmla="*/ 2147483646 h 24"/>
                  <a:gd name="T2" fmla="*/ 2147483646 w 36"/>
                  <a:gd name="T3" fmla="*/ 2147483646 h 24"/>
                  <a:gd name="T4" fmla="*/ 0 w 36"/>
                  <a:gd name="T5" fmla="*/ 0 h 24"/>
                  <a:gd name="T6" fmla="*/ 2147483646 w 36"/>
                  <a:gd name="T7" fmla="*/ 2147483646 h 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 h="24">
                    <a:moveTo>
                      <a:pt x="36" y="24"/>
                    </a:moveTo>
                    <a:lnTo>
                      <a:pt x="36" y="18"/>
                    </a:lnTo>
                    <a:lnTo>
                      <a:pt x="0" y="0"/>
                    </a:lnTo>
                    <a:lnTo>
                      <a:pt x="36" y="24"/>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788" name="Freeform 13184"/>
              <p:cNvSpPr>
                <a:spLocks/>
              </p:cNvSpPr>
              <p:nvPr/>
            </p:nvSpPr>
            <p:spPr bwMode="auto">
              <a:xfrm>
                <a:off x="3481388" y="5727700"/>
                <a:ext cx="50800" cy="28575"/>
              </a:xfrm>
              <a:custGeom>
                <a:avLst/>
                <a:gdLst>
                  <a:gd name="T0" fmla="*/ 2147483646 w 30"/>
                  <a:gd name="T1" fmla="*/ 2147483646 h 18"/>
                  <a:gd name="T2" fmla="*/ 2147483646 w 30"/>
                  <a:gd name="T3" fmla="*/ 2147483646 h 18"/>
                  <a:gd name="T4" fmla="*/ 0 w 30"/>
                  <a:gd name="T5" fmla="*/ 0 h 18"/>
                  <a:gd name="T6" fmla="*/ 2147483646 w 30"/>
                  <a:gd name="T7" fmla="*/ 2147483646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0" h="18">
                    <a:moveTo>
                      <a:pt x="30" y="18"/>
                    </a:moveTo>
                    <a:lnTo>
                      <a:pt x="30" y="12"/>
                    </a:lnTo>
                    <a:lnTo>
                      <a:pt x="0" y="0"/>
                    </a:lnTo>
                    <a:lnTo>
                      <a:pt x="30" y="18"/>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789" name="Freeform 13185"/>
              <p:cNvSpPr>
                <a:spLocks/>
              </p:cNvSpPr>
              <p:nvPr/>
            </p:nvSpPr>
            <p:spPr bwMode="auto">
              <a:xfrm>
                <a:off x="3481388" y="5727700"/>
                <a:ext cx="50800" cy="28575"/>
              </a:xfrm>
              <a:custGeom>
                <a:avLst/>
                <a:gdLst>
                  <a:gd name="T0" fmla="*/ 2147483646 w 30"/>
                  <a:gd name="T1" fmla="*/ 2147483646 h 18"/>
                  <a:gd name="T2" fmla="*/ 2147483646 w 30"/>
                  <a:gd name="T3" fmla="*/ 2147483646 h 18"/>
                  <a:gd name="T4" fmla="*/ 0 w 30"/>
                  <a:gd name="T5" fmla="*/ 0 h 18"/>
                  <a:gd name="T6" fmla="*/ 2147483646 w 30"/>
                  <a:gd name="T7" fmla="*/ 2147483646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0" h="18">
                    <a:moveTo>
                      <a:pt x="30" y="18"/>
                    </a:moveTo>
                    <a:lnTo>
                      <a:pt x="30" y="12"/>
                    </a:lnTo>
                    <a:lnTo>
                      <a:pt x="0" y="0"/>
                    </a:lnTo>
                    <a:lnTo>
                      <a:pt x="30" y="18"/>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790" name="Freeform 13186"/>
              <p:cNvSpPr>
                <a:spLocks/>
              </p:cNvSpPr>
              <p:nvPr/>
            </p:nvSpPr>
            <p:spPr bwMode="auto">
              <a:xfrm>
                <a:off x="3449638" y="5570538"/>
                <a:ext cx="41275" cy="212725"/>
              </a:xfrm>
              <a:custGeom>
                <a:avLst/>
                <a:gdLst>
                  <a:gd name="T0" fmla="*/ 2147483646 w 24"/>
                  <a:gd name="T1" fmla="*/ 2147483646 h 138"/>
                  <a:gd name="T2" fmla="*/ 2147483646 w 24"/>
                  <a:gd name="T3" fmla="*/ 2147483646 h 138"/>
                  <a:gd name="T4" fmla="*/ 2147483646 w 24"/>
                  <a:gd name="T5" fmla="*/ 0 h 138"/>
                  <a:gd name="T6" fmla="*/ 0 w 24"/>
                  <a:gd name="T7" fmla="*/ 0 h 138"/>
                  <a:gd name="T8" fmla="*/ 2147483646 w 24"/>
                  <a:gd name="T9" fmla="*/ 2147483646 h 1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138">
                    <a:moveTo>
                      <a:pt x="24" y="138"/>
                    </a:moveTo>
                    <a:lnTo>
                      <a:pt x="24" y="132"/>
                    </a:lnTo>
                    <a:lnTo>
                      <a:pt x="6" y="0"/>
                    </a:lnTo>
                    <a:lnTo>
                      <a:pt x="0" y="0"/>
                    </a:lnTo>
                    <a:lnTo>
                      <a:pt x="24" y="138"/>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791" name="Freeform 13187"/>
              <p:cNvSpPr>
                <a:spLocks/>
              </p:cNvSpPr>
              <p:nvPr/>
            </p:nvSpPr>
            <p:spPr bwMode="auto">
              <a:xfrm>
                <a:off x="3449638" y="5570538"/>
                <a:ext cx="41275" cy="212725"/>
              </a:xfrm>
              <a:custGeom>
                <a:avLst/>
                <a:gdLst>
                  <a:gd name="T0" fmla="*/ 2147483646 w 24"/>
                  <a:gd name="T1" fmla="*/ 2147483646 h 138"/>
                  <a:gd name="T2" fmla="*/ 2147483646 w 24"/>
                  <a:gd name="T3" fmla="*/ 2147483646 h 138"/>
                  <a:gd name="T4" fmla="*/ 2147483646 w 24"/>
                  <a:gd name="T5" fmla="*/ 0 h 138"/>
                  <a:gd name="T6" fmla="*/ 0 w 24"/>
                  <a:gd name="T7" fmla="*/ 0 h 138"/>
                  <a:gd name="T8" fmla="*/ 2147483646 w 24"/>
                  <a:gd name="T9" fmla="*/ 2147483646 h 1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138">
                    <a:moveTo>
                      <a:pt x="24" y="138"/>
                    </a:moveTo>
                    <a:lnTo>
                      <a:pt x="24" y="132"/>
                    </a:lnTo>
                    <a:lnTo>
                      <a:pt x="6" y="0"/>
                    </a:lnTo>
                    <a:lnTo>
                      <a:pt x="0" y="0"/>
                    </a:lnTo>
                    <a:lnTo>
                      <a:pt x="24" y="138"/>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792" name="Rectangle 13188"/>
              <p:cNvSpPr>
                <a:spLocks noChangeArrowheads="1"/>
              </p:cNvSpPr>
              <p:nvPr/>
            </p:nvSpPr>
            <p:spPr bwMode="auto">
              <a:xfrm>
                <a:off x="3521075" y="5561013"/>
                <a:ext cx="11113" cy="212725"/>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2793" name="Rectangle 13189"/>
              <p:cNvSpPr>
                <a:spLocks noChangeArrowheads="1"/>
              </p:cNvSpPr>
              <p:nvPr/>
            </p:nvSpPr>
            <p:spPr bwMode="auto">
              <a:xfrm>
                <a:off x="3521075" y="5561013"/>
                <a:ext cx="11113" cy="2127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2794" name="Freeform 13190"/>
              <p:cNvSpPr>
                <a:spLocks/>
              </p:cNvSpPr>
              <p:nvPr/>
            </p:nvSpPr>
            <p:spPr bwMode="auto">
              <a:xfrm>
                <a:off x="3440113" y="5765800"/>
                <a:ext cx="101600" cy="73025"/>
              </a:xfrm>
              <a:custGeom>
                <a:avLst/>
                <a:gdLst>
                  <a:gd name="T0" fmla="*/ 2147483646 w 60"/>
                  <a:gd name="T1" fmla="*/ 2147483646 h 48"/>
                  <a:gd name="T2" fmla="*/ 0 w 60"/>
                  <a:gd name="T3" fmla="*/ 2147483646 h 48"/>
                  <a:gd name="T4" fmla="*/ 0 w 60"/>
                  <a:gd name="T5" fmla="*/ 2147483646 h 48"/>
                  <a:gd name="T6" fmla="*/ 2147483646 w 60"/>
                  <a:gd name="T7" fmla="*/ 0 h 48"/>
                  <a:gd name="T8" fmla="*/ 2147483646 w 60"/>
                  <a:gd name="T9" fmla="*/ 0 h 48"/>
                  <a:gd name="T10" fmla="*/ 2147483646 w 60"/>
                  <a:gd name="T11" fmla="*/ 2147483646 h 48"/>
                  <a:gd name="T12" fmla="*/ 2147483646 w 60"/>
                  <a:gd name="T13" fmla="*/ 2147483646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 h="48">
                    <a:moveTo>
                      <a:pt x="18" y="48"/>
                    </a:moveTo>
                    <a:lnTo>
                      <a:pt x="0" y="30"/>
                    </a:lnTo>
                    <a:lnTo>
                      <a:pt x="0" y="18"/>
                    </a:lnTo>
                    <a:lnTo>
                      <a:pt x="18" y="0"/>
                    </a:lnTo>
                    <a:lnTo>
                      <a:pt x="60" y="0"/>
                    </a:lnTo>
                    <a:lnTo>
                      <a:pt x="60" y="48"/>
                    </a:lnTo>
                    <a:lnTo>
                      <a:pt x="18" y="48"/>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795" name="Freeform 13191"/>
              <p:cNvSpPr>
                <a:spLocks/>
              </p:cNvSpPr>
              <p:nvPr/>
            </p:nvSpPr>
            <p:spPr bwMode="auto">
              <a:xfrm>
                <a:off x="3440113" y="5765800"/>
                <a:ext cx="101600" cy="73025"/>
              </a:xfrm>
              <a:custGeom>
                <a:avLst/>
                <a:gdLst>
                  <a:gd name="T0" fmla="*/ 2147483646 w 60"/>
                  <a:gd name="T1" fmla="*/ 2147483646 h 48"/>
                  <a:gd name="T2" fmla="*/ 0 w 60"/>
                  <a:gd name="T3" fmla="*/ 2147483646 h 48"/>
                  <a:gd name="T4" fmla="*/ 0 w 60"/>
                  <a:gd name="T5" fmla="*/ 2147483646 h 48"/>
                  <a:gd name="T6" fmla="*/ 2147483646 w 60"/>
                  <a:gd name="T7" fmla="*/ 0 h 48"/>
                  <a:gd name="T8" fmla="*/ 2147483646 w 60"/>
                  <a:gd name="T9" fmla="*/ 0 h 48"/>
                  <a:gd name="T10" fmla="*/ 2147483646 w 60"/>
                  <a:gd name="T11" fmla="*/ 2147483646 h 48"/>
                  <a:gd name="T12" fmla="*/ 2147483646 w 60"/>
                  <a:gd name="T13" fmla="*/ 2147483646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 h="48">
                    <a:moveTo>
                      <a:pt x="18" y="48"/>
                    </a:moveTo>
                    <a:lnTo>
                      <a:pt x="0" y="30"/>
                    </a:lnTo>
                    <a:lnTo>
                      <a:pt x="0" y="18"/>
                    </a:lnTo>
                    <a:lnTo>
                      <a:pt x="18" y="0"/>
                    </a:lnTo>
                    <a:lnTo>
                      <a:pt x="60" y="0"/>
                    </a:lnTo>
                    <a:lnTo>
                      <a:pt x="60" y="48"/>
                    </a:lnTo>
                    <a:lnTo>
                      <a:pt x="18" y="48"/>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796" name="Rectangle 13192"/>
              <p:cNvSpPr>
                <a:spLocks noChangeArrowheads="1"/>
              </p:cNvSpPr>
              <p:nvPr/>
            </p:nvSpPr>
            <p:spPr bwMode="auto">
              <a:xfrm>
                <a:off x="3686175" y="5783263"/>
                <a:ext cx="50800" cy="19050"/>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2797" name="Rectangle 13193"/>
              <p:cNvSpPr>
                <a:spLocks noChangeArrowheads="1"/>
              </p:cNvSpPr>
              <p:nvPr/>
            </p:nvSpPr>
            <p:spPr bwMode="auto">
              <a:xfrm>
                <a:off x="3686175" y="5783263"/>
                <a:ext cx="50800" cy="190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2798" name="Rectangle 13194"/>
              <p:cNvSpPr>
                <a:spLocks noChangeArrowheads="1"/>
              </p:cNvSpPr>
              <p:nvPr/>
            </p:nvSpPr>
            <p:spPr bwMode="auto">
              <a:xfrm>
                <a:off x="3686175" y="5802313"/>
                <a:ext cx="50800" cy="19050"/>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2799" name="Rectangle 13195"/>
              <p:cNvSpPr>
                <a:spLocks noChangeArrowheads="1"/>
              </p:cNvSpPr>
              <p:nvPr/>
            </p:nvSpPr>
            <p:spPr bwMode="auto">
              <a:xfrm>
                <a:off x="3686175" y="5802313"/>
                <a:ext cx="50800" cy="190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2800" name="Rectangle 13196"/>
              <p:cNvSpPr>
                <a:spLocks noChangeArrowheads="1"/>
              </p:cNvSpPr>
              <p:nvPr/>
            </p:nvSpPr>
            <p:spPr bwMode="auto">
              <a:xfrm>
                <a:off x="3686175" y="5821363"/>
                <a:ext cx="50800" cy="17462"/>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2801" name="Rectangle 13197"/>
              <p:cNvSpPr>
                <a:spLocks noChangeArrowheads="1"/>
              </p:cNvSpPr>
              <p:nvPr/>
            </p:nvSpPr>
            <p:spPr bwMode="auto">
              <a:xfrm>
                <a:off x="3686175" y="5821363"/>
                <a:ext cx="50800" cy="174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2802" name="Rectangle 13198"/>
              <p:cNvSpPr>
                <a:spLocks noChangeArrowheads="1"/>
              </p:cNvSpPr>
              <p:nvPr/>
            </p:nvSpPr>
            <p:spPr bwMode="auto">
              <a:xfrm>
                <a:off x="3686175" y="5838825"/>
                <a:ext cx="50800" cy="19050"/>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2803" name="Rectangle 13199"/>
              <p:cNvSpPr>
                <a:spLocks noChangeArrowheads="1"/>
              </p:cNvSpPr>
              <p:nvPr/>
            </p:nvSpPr>
            <p:spPr bwMode="auto">
              <a:xfrm>
                <a:off x="3686175" y="5838825"/>
                <a:ext cx="50800" cy="190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2804" name="Rectangle 13200"/>
              <p:cNvSpPr>
                <a:spLocks noChangeArrowheads="1"/>
              </p:cNvSpPr>
              <p:nvPr/>
            </p:nvSpPr>
            <p:spPr bwMode="auto">
              <a:xfrm>
                <a:off x="3470275" y="5838825"/>
                <a:ext cx="204788" cy="19050"/>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2805" name="Rectangle 13201"/>
              <p:cNvSpPr>
                <a:spLocks noChangeArrowheads="1"/>
              </p:cNvSpPr>
              <p:nvPr/>
            </p:nvSpPr>
            <p:spPr bwMode="auto">
              <a:xfrm>
                <a:off x="3470275" y="5838825"/>
                <a:ext cx="204788" cy="190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2806" name="Rectangle 13202"/>
              <p:cNvSpPr>
                <a:spLocks noChangeArrowheads="1"/>
              </p:cNvSpPr>
              <p:nvPr/>
            </p:nvSpPr>
            <p:spPr bwMode="auto">
              <a:xfrm>
                <a:off x="3633788" y="5876925"/>
                <a:ext cx="31750" cy="2698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2807" name="Rectangle 13203"/>
              <p:cNvSpPr>
                <a:spLocks noChangeArrowheads="1"/>
              </p:cNvSpPr>
              <p:nvPr/>
            </p:nvSpPr>
            <p:spPr bwMode="auto">
              <a:xfrm>
                <a:off x="3633788" y="5876925"/>
                <a:ext cx="31750" cy="269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2808" name="Rectangle 13204"/>
              <p:cNvSpPr>
                <a:spLocks noChangeArrowheads="1"/>
              </p:cNvSpPr>
              <p:nvPr/>
            </p:nvSpPr>
            <p:spPr bwMode="auto">
              <a:xfrm>
                <a:off x="3419475" y="5876925"/>
                <a:ext cx="225425" cy="26988"/>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2809" name="Rectangle 13205"/>
              <p:cNvSpPr>
                <a:spLocks noChangeArrowheads="1"/>
              </p:cNvSpPr>
              <p:nvPr/>
            </p:nvSpPr>
            <p:spPr bwMode="auto">
              <a:xfrm>
                <a:off x="3419475" y="5876925"/>
                <a:ext cx="225425" cy="269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2810" name="Rectangle 13206"/>
              <p:cNvSpPr>
                <a:spLocks noChangeArrowheads="1"/>
              </p:cNvSpPr>
              <p:nvPr/>
            </p:nvSpPr>
            <p:spPr bwMode="auto">
              <a:xfrm>
                <a:off x="3502025" y="5884863"/>
                <a:ext cx="30163" cy="9525"/>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2811" name="Rectangle 13207"/>
              <p:cNvSpPr>
                <a:spLocks noChangeArrowheads="1"/>
              </p:cNvSpPr>
              <p:nvPr/>
            </p:nvSpPr>
            <p:spPr bwMode="auto">
              <a:xfrm>
                <a:off x="3502025" y="5884863"/>
                <a:ext cx="30163" cy="95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2812" name="Freeform 13208"/>
              <p:cNvSpPr>
                <a:spLocks/>
              </p:cNvSpPr>
              <p:nvPr/>
            </p:nvSpPr>
            <p:spPr bwMode="auto">
              <a:xfrm>
                <a:off x="3644900" y="5876925"/>
                <a:ext cx="41275" cy="26988"/>
              </a:xfrm>
              <a:custGeom>
                <a:avLst/>
                <a:gdLst>
                  <a:gd name="T0" fmla="*/ 2147483646 w 24"/>
                  <a:gd name="T1" fmla="*/ 0 h 18"/>
                  <a:gd name="T2" fmla="*/ 0 w 24"/>
                  <a:gd name="T3" fmla="*/ 0 h 18"/>
                  <a:gd name="T4" fmla="*/ 0 w 24"/>
                  <a:gd name="T5" fmla="*/ 2147483646 h 18"/>
                  <a:gd name="T6" fmla="*/ 0 w 24"/>
                  <a:gd name="T7" fmla="*/ 2147483646 h 18"/>
                  <a:gd name="T8" fmla="*/ 2147483646 w 24"/>
                  <a:gd name="T9" fmla="*/ 2147483646 h 18"/>
                  <a:gd name="T10" fmla="*/ 2147483646 w 24"/>
                  <a:gd name="T11" fmla="*/ 2147483646 h 18"/>
                  <a:gd name="T12" fmla="*/ 2147483646 w 24"/>
                  <a:gd name="T13" fmla="*/ 2147483646 h 18"/>
                  <a:gd name="T14" fmla="*/ 2147483646 w 24"/>
                  <a:gd name="T15" fmla="*/ 0 h 18"/>
                  <a:gd name="T16" fmla="*/ 2147483646 w 24"/>
                  <a:gd name="T17" fmla="*/ 0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 h="18">
                    <a:moveTo>
                      <a:pt x="12" y="0"/>
                    </a:moveTo>
                    <a:lnTo>
                      <a:pt x="0" y="0"/>
                    </a:lnTo>
                    <a:lnTo>
                      <a:pt x="0" y="6"/>
                    </a:lnTo>
                    <a:lnTo>
                      <a:pt x="0" y="12"/>
                    </a:lnTo>
                    <a:lnTo>
                      <a:pt x="12" y="18"/>
                    </a:lnTo>
                    <a:lnTo>
                      <a:pt x="18" y="12"/>
                    </a:lnTo>
                    <a:lnTo>
                      <a:pt x="24" y="6"/>
                    </a:lnTo>
                    <a:lnTo>
                      <a:pt x="18" y="0"/>
                    </a:lnTo>
                    <a:lnTo>
                      <a:pt x="12" y="0"/>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813" name="Freeform 13209"/>
              <p:cNvSpPr>
                <a:spLocks/>
              </p:cNvSpPr>
              <p:nvPr/>
            </p:nvSpPr>
            <p:spPr bwMode="auto">
              <a:xfrm>
                <a:off x="3644900" y="5876925"/>
                <a:ext cx="41275" cy="26988"/>
              </a:xfrm>
              <a:custGeom>
                <a:avLst/>
                <a:gdLst>
                  <a:gd name="T0" fmla="*/ 2147483646 w 24"/>
                  <a:gd name="T1" fmla="*/ 0 h 18"/>
                  <a:gd name="T2" fmla="*/ 0 w 24"/>
                  <a:gd name="T3" fmla="*/ 0 h 18"/>
                  <a:gd name="T4" fmla="*/ 0 w 24"/>
                  <a:gd name="T5" fmla="*/ 2147483646 h 18"/>
                  <a:gd name="T6" fmla="*/ 0 w 24"/>
                  <a:gd name="T7" fmla="*/ 2147483646 h 18"/>
                  <a:gd name="T8" fmla="*/ 2147483646 w 24"/>
                  <a:gd name="T9" fmla="*/ 2147483646 h 18"/>
                  <a:gd name="T10" fmla="*/ 2147483646 w 24"/>
                  <a:gd name="T11" fmla="*/ 2147483646 h 18"/>
                  <a:gd name="T12" fmla="*/ 2147483646 w 24"/>
                  <a:gd name="T13" fmla="*/ 2147483646 h 18"/>
                  <a:gd name="T14" fmla="*/ 2147483646 w 24"/>
                  <a:gd name="T15" fmla="*/ 0 h 18"/>
                  <a:gd name="T16" fmla="*/ 2147483646 w 24"/>
                  <a:gd name="T17" fmla="*/ 0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 h="18">
                    <a:moveTo>
                      <a:pt x="12" y="0"/>
                    </a:moveTo>
                    <a:lnTo>
                      <a:pt x="0" y="0"/>
                    </a:lnTo>
                    <a:lnTo>
                      <a:pt x="0" y="6"/>
                    </a:lnTo>
                    <a:lnTo>
                      <a:pt x="0" y="12"/>
                    </a:lnTo>
                    <a:lnTo>
                      <a:pt x="12" y="18"/>
                    </a:lnTo>
                    <a:lnTo>
                      <a:pt x="18" y="12"/>
                    </a:lnTo>
                    <a:lnTo>
                      <a:pt x="24" y="6"/>
                    </a:lnTo>
                    <a:lnTo>
                      <a:pt x="18" y="0"/>
                    </a:lnTo>
                    <a:lnTo>
                      <a:pt x="12"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814" name="Freeform 13210"/>
              <p:cNvSpPr>
                <a:spLocks/>
              </p:cNvSpPr>
              <p:nvPr/>
            </p:nvSpPr>
            <p:spPr bwMode="auto">
              <a:xfrm>
                <a:off x="3644900" y="5876925"/>
                <a:ext cx="41275" cy="26988"/>
              </a:xfrm>
              <a:custGeom>
                <a:avLst/>
                <a:gdLst>
                  <a:gd name="T0" fmla="*/ 2147483646 w 24"/>
                  <a:gd name="T1" fmla="*/ 0 h 18"/>
                  <a:gd name="T2" fmla="*/ 0 w 24"/>
                  <a:gd name="T3" fmla="*/ 0 h 18"/>
                  <a:gd name="T4" fmla="*/ 0 w 24"/>
                  <a:gd name="T5" fmla="*/ 2147483646 h 18"/>
                  <a:gd name="T6" fmla="*/ 0 w 24"/>
                  <a:gd name="T7" fmla="*/ 2147483646 h 18"/>
                  <a:gd name="T8" fmla="*/ 2147483646 w 24"/>
                  <a:gd name="T9" fmla="*/ 2147483646 h 18"/>
                  <a:gd name="T10" fmla="*/ 2147483646 w 24"/>
                  <a:gd name="T11" fmla="*/ 2147483646 h 18"/>
                  <a:gd name="T12" fmla="*/ 2147483646 w 24"/>
                  <a:gd name="T13" fmla="*/ 2147483646 h 18"/>
                  <a:gd name="T14" fmla="*/ 2147483646 w 24"/>
                  <a:gd name="T15" fmla="*/ 0 h 18"/>
                  <a:gd name="T16" fmla="*/ 2147483646 w 24"/>
                  <a:gd name="T17" fmla="*/ 0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 h="18">
                    <a:moveTo>
                      <a:pt x="12" y="0"/>
                    </a:moveTo>
                    <a:lnTo>
                      <a:pt x="0" y="0"/>
                    </a:lnTo>
                    <a:lnTo>
                      <a:pt x="0" y="6"/>
                    </a:lnTo>
                    <a:lnTo>
                      <a:pt x="0" y="12"/>
                    </a:lnTo>
                    <a:lnTo>
                      <a:pt x="12" y="18"/>
                    </a:lnTo>
                    <a:lnTo>
                      <a:pt x="18" y="12"/>
                    </a:lnTo>
                    <a:lnTo>
                      <a:pt x="24" y="6"/>
                    </a:lnTo>
                    <a:lnTo>
                      <a:pt x="18" y="0"/>
                    </a:lnTo>
                    <a:lnTo>
                      <a:pt x="12"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815" name="Freeform 13211"/>
              <p:cNvSpPr>
                <a:spLocks/>
              </p:cNvSpPr>
              <p:nvPr/>
            </p:nvSpPr>
            <p:spPr bwMode="auto">
              <a:xfrm>
                <a:off x="3654425" y="5884863"/>
                <a:ext cx="20638" cy="19050"/>
              </a:xfrm>
              <a:custGeom>
                <a:avLst/>
                <a:gdLst>
                  <a:gd name="T0" fmla="*/ 2147483646 w 12"/>
                  <a:gd name="T1" fmla="*/ 0 h 12"/>
                  <a:gd name="T2" fmla="*/ 0 w 12"/>
                  <a:gd name="T3" fmla="*/ 2147483646 h 12"/>
                  <a:gd name="T4" fmla="*/ 2147483646 w 12"/>
                  <a:gd name="T5" fmla="*/ 2147483646 h 12"/>
                  <a:gd name="T6" fmla="*/ 2147483646 w 12"/>
                  <a:gd name="T7" fmla="*/ 2147483646 h 12"/>
                  <a:gd name="T8" fmla="*/ 2147483646 w 12"/>
                  <a:gd name="T9" fmla="*/ 0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2">
                    <a:moveTo>
                      <a:pt x="6" y="0"/>
                    </a:moveTo>
                    <a:lnTo>
                      <a:pt x="0" y="6"/>
                    </a:lnTo>
                    <a:lnTo>
                      <a:pt x="6" y="12"/>
                    </a:lnTo>
                    <a:lnTo>
                      <a:pt x="12" y="6"/>
                    </a:lnTo>
                    <a:lnTo>
                      <a:pt x="6" y="0"/>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816" name="Freeform 13212"/>
              <p:cNvSpPr>
                <a:spLocks/>
              </p:cNvSpPr>
              <p:nvPr/>
            </p:nvSpPr>
            <p:spPr bwMode="auto">
              <a:xfrm>
                <a:off x="3654425" y="5884863"/>
                <a:ext cx="20638" cy="19050"/>
              </a:xfrm>
              <a:custGeom>
                <a:avLst/>
                <a:gdLst>
                  <a:gd name="T0" fmla="*/ 2147483646 w 12"/>
                  <a:gd name="T1" fmla="*/ 0 h 12"/>
                  <a:gd name="T2" fmla="*/ 0 w 12"/>
                  <a:gd name="T3" fmla="*/ 2147483646 h 12"/>
                  <a:gd name="T4" fmla="*/ 2147483646 w 12"/>
                  <a:gd name="T5" fmla="*/ 2147483646 h 12"/>
                  <a:gd name="T6" fmla="*/ 2147483646 w 12"/>
                  <a:gd name="T7" fmla="*/ 2147483646 h 12"/>
                  <a:gd name="T8" fmla="*/ 2147483646 w 12"/>
                  <a:gd name="T9" fmla="*/ 0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2">
                    <a:moveTo>
                      <a:pt x="6" y="0"/>
                    </a:moveTo>
                    <a:lnTo>
                      <a:pt x="0" y="6"/>
                    </a:lnTo>
                    <a:lnTo>
                      <a:pt x="6" y="12"/>
                    </a:lnTo>
                    <a:lnTo>
                      <a:pt x="12" y="6"/>
                    </a:lnTo>
                    <a:lnTo>
                      <a:pt x="6"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817" name="Freeform 13213"/>
              <p:cNvSpPr>
                <a:spLocks/>
              </p:cNvSpPr>
              <p:nvPr/>
            </p:nvSpPr>
            <p:spPr bwMode="auto">
              <a:xfrm>
                <a:off x="3654425" y="5884863"/>
                <a:ext cx="20638" cy="19050"/>
              </a:xfrm>
              <a:custGeom>
                <a:avLst/>
                <a:gdLst>
                  <a:gd name="T0" fmla="*/ 2147483646 w 12"/>
                  <a:gd name="T1" fmla="*/ 0 h 12"/>
                  <a:gd name="T2" fmla="*/ 0 w 12"/>
                  <a:gd name="T3" fmla="*/ 2147483646 h 12"/>
                  <a:gd name="T4" fmla="*/ 2147483646 w 12"/>
                  <a:gd name="T5" fmla="*/ 2147483646 h 12"/>
                  <a:gd name="T6" fmla="*/ 2147483646 w 12"/>
                  <a:gd name="T7" fmla="*/ 2147483646 h 12"/>
                  <a:gd name="T8" fmla="*/ 2147483646 w 12"/>
                  <a:gd name="T9" fmla="*/ 0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2">
                    <a:moveTo>
                      <a:pt x="6" y="0"/>
                    </a:moveTo>
                    <a:lnTo>
                      <a:pt x="0" y="6"/>
                    </a:lnTo>
                    <a:lnTo>
                      <a:pt x="6" y="12"/>
                    </a:lnTo>
                    <a:lnTo>
                      <a:pt x="12" y="6"/>
                    </a:lnTo>
                    <a:lnTo>
                      <a:pt x="6"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818" name="Freeform 13214"/>
              <p:cNvSpPr>
                <a:spLocks/>
              </p:cNvSpPr>
              <p:nvPr/>
            </p:nvSpPr>
            <p:spPr bwMode="auto">
              <a:xfrm>
                <a:off x="3665538" y="5884863"/>
                <a:ext cx="9525" cy="9525"/>
              </a:xfrm>
              <a:custGeom>
                <a:avLst/>
                <a:gdLst>
                  <a:gd name="T0" fmla="*/ 0 w 6"/>
                  <a:gd name="T1" fmla="*/ 0 h 6"/>
                  <a:gd name="T2" fmla="*/ 0 w 6"/>
                  <a:gd name="T3" fmla="*/ 0 h 6"/>
                  <a:gd name="T4" fmla="*/ 0 w 6"/>
                  <a:gd name="T5" fmla="*/ 2147483646 h 6"/>
                  <a:gd name="T6" fmla="*/ 2147483646 w 6"/>
                  <a:gd name="T7" fmla="*/ 0 h 6"/>
                  <a:gd name="T8" fmla="*/ 0 w 6"/>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0" y="0"/>
                    </a:moveTo>
                    <a:lnTo>
                      <a:pt x="0" y="0"/>
                    </a:lnTo>
                    <a:lnTo>
                      <a:pt x="0" y="6"/>
                    </a:lnTo>
                    <a:lnTo>
                      <a:pt x="6" y="0"/>
                    </a:lnTo>
                    <a:lnTo>
                      <a:pt x="0" y="0"/>
                    </a:lnTo>
                    <a:close/>
                  </a:path>
                </a:pathLst>
              </a:custGeom>
              <a:solidFill>
                <a:srgbClr val="00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819" name="Freeform 13215"/>
              <p:cNvSpPr>
                <a:spLocks/>
              </p:cNvSpPr>
              <p:nvPr/>
            </p:nvSpPr>
            <p:spPr bwMode="auto">
              <a:xfrm>
                <a:off x="3665538" y="5884863"/>
                <a:ext cx="9525" cy="9525"/>
              </a:xfrm>
              <a:custGeom>
                <a:avLst/>
                <a:gdLst>
                  <a:gd name="T0" fmla="*/ 0 w 6"/>
                  <a:gd name="T1" fmla="*/ 0 h 6"/>
                  <a:gd name="T2" fmla="*/ 0 w 6"/>
                  <a:gd name="T3" fmla="*/ 0 h 6"/>
                  <a:gd name="T4" fmla="*/ 0 w 6"/>
                  <a:gd name="T5" fmla="*/ 2147483646 h 6"/>
                  <a:gd name="T6" fmla="*/ 2147483646 w 6"/>
                  <a:gd name="T7" fmla="*/ 0 h 6"/>
                  <a:gd name="T8" fmla="*/ 0 w 6"/>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0" y="0"/>
                    </a:moveTo>
                    <a:lnTo>
                      <a:pt x="0" y="0"/>
                    </a:lnTo>
                    <a:lnTo>
                      <a:pt x="0" y="6"/>
                    </a:lnTo>
                    <a:lnTo>
                      <a:pt x="6" y="0"/>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820" name="Freeform 13216"/>
              <p:cNvSpPr>
                <a:spLocks/>
              </p:cNvSpPr>
              <p:nvPr/>
            </p:nvSpPr>
            <p:spPr bwMode="auto">
              <a:xfrm>
                <a:off x="3665538" y="5884863"/>
                <a:ext cx="9525" cy="9525"/>
              </a:xfrm>
              <a:custGeom>
                <a:avLst/>
                <a:gdLst>
                  <a:gd name="T0" fmla="*/ 0 w 6"/>
                  <a:gd name="T1" fmla="*/ 0 h 6"/>
                  <a:gd name="T2" fmla="*/ 0 w 6"/>
                  <a:gd name="T3" fmla="*/ 0 h 6"/>
                  <a:gd name="T4" fmla="*/ 0 w 6"/>
                  <a:gd name="T5" fmla="*/ 2147483646 h 6"/>
                  <a:gd name="T6" fmla="*/ 2147483646 w 6"/>
                  <a:gd name="T7" fmla="*/ 0 h 6"/>
                  <a:gd name="T8" fmla="*/ 0 w 6"/>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0" y="0"/>
                    </a:moveTo>
                    <a:lnTo>
                      <a:pt x="0" y="0"/>
                    </a:lnTo>
                    <a:lnTo>
                      <a:pt x="0" y="6"/>
                    </a:lnTo>
                    <a:lnTo>
                      <a:pt x="6" y="0"/>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821" name="Freeform 13217"/>
              <p:cNvSpPr>
                <a:spLocks/>
              </p:cNvSpPr>
              <p:nvPr/>
            </p:nvSpPr>
            <p:spPr bwMode="auto">
              <a:xfrm>
                <a:off x="3409950" y="5876925"/>
                <a:ext cx="30163" cy="26988"/>
              </a:xfrm>
              <a:custGeom>
                <a:avLst/>
                <a:gdLst>
                  <a:gd name="T0" fmla="*/ 2147483646 w 18"/>
                  <a:gd name="T1" fmla="*/ 0 h 18"/>
                  <a:gd name="T2" fmla="*/ 0 w 18"/>
                  <a:gd name="T3" fmla="*/ 0 h 18"/>
                  <a:gd name="T4" fmla="*/ 0 w 18"/>
                  <a:gd name="T5" fmla="*/ 2147483646 h 18"/>
                  <a:gd name="T6" fmla="*/ 0 w 18"/>
                  <a:gd name="T7" fmla="*/ 2147483646 h 18"/>
                  <a:gd name="T8" fmla="*/ 2147483646 w 18"/>
                  <a:gd name="T9" fmla="*/ 2147483646 h 18"/>
                  <a:gd name="T10" fmla="*/ 2147483646 w 18"/>
                  <a:gd name="T11" fmla="*/ 2147483646 h 18"/>
                  <a:gd name="T12" fmla="*/ 2147483646 w 18"/>
                  <a:gd name="T13" fmla="*/ 0 h 18"/>
                  <a:gd name="T14" fmla="*/ 2147483646 w 18"/>
                  <a:gd name="T15" fmla="*/ 0 h 1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18">
                    <a:moveTo>
                      <a:pt x="6" y="0"/>
                    </a:moveTo>
                    <a:lnTo>
                      <a:pt x="0" y="0"/>
                    </a:lnTo>
                    <a:lnTo>
                      <a:pt x="0" y="6"/>
                    </a:lnTo>
                    <a:lnTo>
                      <a:pt x="0" y="12"/>
                    </a:lnTo>
                    <a:lnTo>
                      <a:pt x="6" y="18"/>
                    </a:lnTo>
                    <a:lnTo>
                      <a:pt x="18" y="6"/>
                    </a:lnTo>
                    <a:lnTo>
                      <a:pt x="12" y="0"/>
                    </a:lnTo>
                    <a:lnTo>
                      <a:pt x="6" y="0"/>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822" name="Freeform 13218"/>
              <p:cNvSpPr>
                <a:spLocks/>
              </p:cNvSpPr>
              <p:nvPr/>
            </p:nvSpPr>
            <p:spPr bwMode="auto">
              <a:xfrm>
                <a:off x="3409950" y="5876925"/>
                <a:ext cx="30163" cy="26988"/>
              </a:xfrm>
              <a:custGeom>
                <a:avLst/>
                <a:gdLst>
                  <a:gd name="T0" fmla="*/ 2147483646 w 18"/>
                  <a:gd name="T1" fmla="*/ 0 h 18"/>
                  <a:gd name="T2" fmla="*/ 0 w 18"/>
                  <a:gd name="T3" fmla="*/ 0 h 18"/>
                  <a:gd name="T4" fmla="*/ 0 w 18"/>
                  <a:gd name="T5" fmla="*/ 2147483646 h 18"/>
                  <a:gd name="T6" fmla="*/ 0 w 18"/>
                  <a:gd name="T7" fmla="*/ 2147483646 h 18"/>
                  <a:gd name="T8" fmla="*/ 2147483646 w 18"/>
                  <a:gd name="T9" fmla="*/ 2147483646 h 18"/>
                  <a:gd name="T10" fmla="*/ 2147483646 w 18"/>
                  <a:gd name="T11" fmla="*/ 2147483646 h 18"/>
                  <a:gd name="T12" fmla="*/ 2147483646 w 18"/>
                  <a:gd name="T13" fmla="*/ 0 h 18"/>
                  <a:gd name="T14" fmla="*/ 2147483646 w 18"/>
                  <a:gd name="T15" fmla="*/ 0 h 1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18">
                    <a:moveTo>
                      <a:pt x="6" y="0"/>
                    </a:moveTo>
                    <a:lnTo>
                      <a:pt x="0" y="0"/>
                    </a:lnTo>
                    <a:lnTo>
                      <a:pt x="0" y="6"/>
                    </a:lnTo>
                    <a:lnTo>
                      <a:pt x="0" y="12"/>
                    </a:lnTo>
                    <a:lnTo>
                      <a:pt x="6" y="18"/>
                    </a:lnTo>
                    <a:lnTo>
                      <a:pt x="18" y="6"/>
                    </a:lnTo>
                    <a:lnTo>
                      <a:pt x="12" y="0"/>
                    </a:lnTo>
                    <a:lnTo>
                      <a:pt x="6"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823" name="Freeform 13219"/>
              <p:cNvSpPr>
                <a:spLocks/>
              </p:cNvSpPr>
              <p:nvPr/>
            </p:nvSpPr>
            <p:spPr bwMode="auto">
              <a:xfrm>
                <a:off x="3409950" y="5876925"/>
                <a:ext cx="30163" cy="26988"/>
              </a:xfrm>
              <a:custGeom>
                <a:avLst/>
                <a:gdLst>
                  <a:gd name="T0" fmla="*/ 2147483646 w 18"/>
                  <a:gd name="T1" fmla="*/ 0 h 18"/>
                  <a:gd name="T2" fmla="*/ 0 w 18"/>
                  <a:gd name="T3" fmla="*/ 0 h 18"/>
                  <a:gd name="T4" fmla="*/ 0 w 18"/>
                  <a:gd name="T5" fmla="*/ 2147483646 h 18"/>
                  <a:gd name="T6" fmla="*/ 0 w 18"/>
                  <a:gd name="T7" fmla="*/ 2147483646 h 18"/>
                  <a:gd name="T8" fmla="*/ 2147483646 w 18"/>
                  <a:gd name="T9" fmla="*/ 2147483646 h 18"/>
                  <a:gd name="T10" fmla="*/ 2147483646 w 18"/>
                  <a:gd name="T11" fmla="*/ 2147483646 h 18"/>
                  <a:gd name="T12" fmla="*/ 2147483646 w 18"/>
                  <a:gd name="T13" fmla="*/ 0 h 18"/>
                  <a:gd name="T14" fmla="*/ 2147483646 w 18"/>
                  <a:gd name="T15" fmla="*/ 0 h 1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18">
                    <a:moveTo>
                      <a:pt x="6" y="0"/>
                    </a:moveTo>
                    <a:lnTo>
                      <a:pt x="0" y="0"/>
                    </a:lnTo>
                    <a:lnTo>
                      <a:pt x="0" y="6"/>
                    </a:lnTo>
                    <a:lnTo>
                      <a:pt x="0" y="12"/>
                    </a:lnTo>
                    <a:lnTo>
                      <a:pt x="6" y="18"/>
                    </a:lnTo>
                    <a:lnTo>
                      <a:pt x="18" y="6"/>
                    </a:lnTo>
                    <a:lnTo>
                      <a:pt x="12" y="0"/>
                    </a:lnTo>
                    <a:lnTo>
                      <a:pt x="6"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824" name="Freeform 13220"/>
              <p:cNvSpPr>
                <a:spLocks/>
              </p:cNvSpPr>
              <p:nvPr/>
            </p:nvSpPr>
            <p:spPr bwMode="auto">
              <a:xfrm>
                <a:off x="3419475" y="5884863"/>
                <a:ext cx="9525" cy="19050"/>
              </a:xfrm>
              <a:custGeom>
                <a:avLst/>
                <a:gdLst>
                  <a:gd name="T0" fmla="*/ 0 w 6"/>
                  <a:gd name="T1" fmla="*/ 0 h 12"/>
                  <a:gd name="T2" fmla="*/ 0 w 6"/>
                  <a:gd name="T3" fmla="*/ 2147483646 h 12"/>
                  <a:gd name="T4" fmla="*/ 0 w 6"/>
                  <a:gd name="T5" fmla="*/ 2147483646 h 12"/>
                  <a:gd name="T6" fmla="*/ 2147483646 w 6"/>
                  <a:gd name="T7" fmla="*/ 2147483646 h 12"/>
                  <a:gd name="T8" fmla="*/ 0 w 6"/>
                  <a:gd name="T9" fmla="*/ 0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12">
                    <a:moveTo>
                      <a:pt x="0" y="0"/>
                    </a:moveTo>
                    <a:lnTo>
                      <a:pt x="0" y="6"/>
                    </a:lnTo>
                    <a:lnTo>
                      <a:pt x="0" y="12"/>
                    </a:lnTo>
                    <a:lnTo>
                      <a:pt x="6" y="6"/>
                    </a:lnTo>
                    <a:lnTo>
                      <a:pt x="0" y="0"/>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825" name="Freeform 13221"/>
              <p:cNvSpPr>
                <a:spLocks/>
              </p:cNvSpPr>
              <p:nvPr/>
            </p:nvSpPr>
            <p:spPr bwMode="auto">
              <a:xfrm>
                <a:off x="3419475" y="5884863"/>
                <a:ext cx="9525" cy="19050"/>
              </a:xfrm>
              <a:custGeom>
                <a:avLst/>
                <a:gdLst>
                  <a:gd name="T0" fmla="*/ 0 w 6"/>
                  <a:gd name="T1" fmla="*/ 0 h 12"/>
                  <a:gd name="T2" fmla="*/ 0 w 6"/>
                  <a:gd name="T3" fmla="*/ 2147483646 h 12"/>
                  <a:gd name="T4" fmla="*/ 0 w 6"/>
                  <a:gd name="T5" fmla="*/ 2147483646 h 12"/>
                  <a:gd name="T6" fmla="*/ 2147483646 w 6"/>
                  <a:gd name="T7" fmla="*/ 2147483646 h 12"/>
                  <a:gd name="T8" fmla="*/ 0 w 6"/>
                  <a:gd name="T9" fmla="*/ 0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12">
                    <a:moveTo>
                      <a:pt x="0" y="0"/>
                    </a:moveTo>
                    <a:lnTo>
                      <a:pt x="0" y="6"/>
                    </a:lnTo>
                    <a:lnTo>
                      <a:pt x="0" y="12"/>
                    </a:lnTo>
                    <a:lnTo>
                      <a:pt x="6" y="6"/>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826" name="Freeform 13222"/>
              <p:cNvSpPr>
                <a:spLocks/>
              </p:cNvSpPr>
              <p:nvPr/>
            </p:nvSpPr>
            <p:spPr bwMode="auto">
              <a:xfrm>
                <a:off x="3419475" y="5884863"/>
                <a:ext cx="9525" cy="19050"/>
              </a:xfrm>
              <a:custGeom>
                <a:avLst/>
                <a:gdLst>
                  <a:gd name="T0" fmla="*/ 0 w 6"/>
                  <a:gd name="T1" fmla="*/ 0 h 12"/>
                  <a:gd name="T2" fmla="*/ 0 w 6"/>
                  <a:gd name="T3" fmla="*/ 2147483646 h 12"/>
                  <a:gd name="T4" fmla="*/ 0 w 6"/>
                  <a:gd name="T5" fmla="*/ 2147483646 h 12"/>
                  <a:gd name="T6" fmla="*/ 2147483646 w 6"/>
                  <a:gd name="T7" fmla="*/ 2147483646 h 12"/>
                  <a:gd name="T8" fmla="*/ 0 w 6"/>
                  <a:gd name="T9" fmla="*/ 0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12">
                    <a:moveTo>
                      <a:pt x="0" y="0"/>
                    </a:moveTo>
                    <a:lnTo>
                      <a:pt x="0" y="6"/>
                    </a:lnTo>
                    <a:lnTo>
                      <a:pt x="0" y="12"/>
                    </a:lnTo>
                    <a:lnTo>
                      <a:pt x="6" y="6"/>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827" name="Freeform 13223"/>
              <p:cNvSpPr>
                <a:spLocks/>
              </p:cNvSpPr>
              <p:nvPr/>
            </p:nvSpPr>
            <p:spPr bwMode="auto">
              <a:xfrm>
                <a:off x="3419475" y="5884863"/>
                <a:ext cx="9525" cy="9525"/>
              </a:xfrm>
              <a:custGeom>
                <a:avLst/>
                <a:gdLst>
                  <a:gd name="T0" fmla="*/ 0 w 6"/>
                  <a:gd name="T1" fmla="*/ 0 h 6"/>
                  <a:gd name="T2" fmla="*/ 0 w 6"/>
                  <a:gd name="T3" fmla="*/ 0 h 6"/>
                  <a:gd name="T4" fmla="*/ 0 w 6"/>
                  <a:gd name="T5" fmla="*/ 2147483646 h 6"/>
                  <a:gd name="T6" fmla="*/ 2147483646 w 6"/>
                  <a:gd name="T7" fmla="*/ 0 h 6"/>
                  <a:gd name="T8" fmla="*/ 0 w 6"/>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0" y="0"/>
                    </a:moveTo>
                    <a:lnTo>
                      <a:pt x="0" y="0"/>
                    </a:lnTo>
                    <a:lnTo>
                      <a:pt x="0" y="6"/>
                    </a:lnTo>
                    <a:lnTo>
                      <a:pt x="6" y="0"/>
                    </a:lnTo>
                    <a:lnTo>
                      <a:pt x="0" y="0"/>
                    </a:lnTo>
                    <a:close/>
                  </a:path>
                </a:pathLst>
              </a:custGeom>
              <a:solidFill>
                <a:srgbClr val="00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828" name="Freeform 13224"/>
              <p:cNvSpPr>
                <a:spLocks/>
              </p:cNvSpPr>
              <p:nvPr/>
            </p:nvSpPr>
            <p:spPr bwMode="auto">
              <a:xfrm>
                <a:off x="3419475" y="5884863"/>
                <a:ext cx="9525" cy="9525"/>
              </a:xfrm>
              <a:custGeom>
                <a:avLst/>
                <a:gdLst>
                  <a:gd name="T0" fmla="*/ 0 w 6"/>
                  <a:gd name="T1" fmla="*/ 0 h 6"/>
                  <a:gd name="T2" fmla="*/ 0 w 6"/>
                  <a:gd name="T3" fmla="*/ 0 h 6"/>
                  <a:gd name="T4" fmla="*/ 0 w 6"/>
                  <a:gd name="T5" fmla="*/ 2147483646 h 6"/>
                  <a:gd name="T6" fmla="*/ 2147483646 w 6"/>
                  <a:gd name="T7" fmla="*/ 0 h 6"/>
                  <a:gd name="T8" fmla="*/ 0 w 6"/>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0" y="0"/>
                    </a:moveTo>
                    <a:lnTo>
                      <a:pt x="0" y="0"/>
                    </a:lnTo>
                    <a:lnTo>
                      <a:pt x="0" y="6"/>
                    </a:lnTo>
                    <a:lnTo>
                      <a:pt x="6" y="0"/>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829" name="Freeform 13225"/>
              <p:cNvSpPr>
                <a:spLocks/>
              </p:cNvSpPr>
              <p:nvPr/>
            </p:nvSpPr>
            <p:spPr bwMode="auto">
              <a:xfrm>
                <a:off x="3419475" y="5884863"/>
                <a:ext cx="9525" cy="9525"/>
              </a:xfrm>
              <a:custGeom>
                <a:avLst/>
                <a:gdLst>
                  <a:gd name="T0" fmla="*/ 0 w 6"/>
                  <a:gd name="T1" fmla="*/ 0 h 6"/>
                  <a:gd name="T2" fmla="*/ 0 w 6"/>
                  <a:gd name="T3" fmla="*/ 0 h 6"/>
                  <a:gd name="T4" fmla="*/ 0 w 6"/>
                  <a:gd name="T5" fmla="*/ 2147483646 h 6"/>
                  <a:gd name="T6" fmla="*/ 2147483646 w 6"/>
                  <a:gd name="T7" fmla="*/ 0 h 6"/>
                  <a:gd name="T8" fmla="*/ 0 w 6"/>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0" y="0"/>
                    </a:moveTo>
                    <a:lnTo>
                      <a:pt x="0" y="0"/>
                    </a:lnTo>
                    <a:lnTo>
                      <a:pt x="0" y="6"/>
                    </a:lnTo>
                    <a:lnTo>
                      <a:pt x="6" y="0"/>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830" name="Rectangle 13226"/>
              <p:cNvSpPr>
                <a:spLocks noChangeArrowheads="1"/>
              </p:cNvSpPr>
              <p:nvPr/>
            </p:nvSpPr>
            <p:spPr bwMode="auto">
              <a:xfrm>
                <a:off x="3502025" y="5857875"/>
                <a:ext cx="80963" cy="19050"/>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2831" name="Rectangle 12024"/>
              <p:cNvSpPr>
                <a:spLocks noChangeArrowheads="1"/>
              </p:cNvSpPr>
              <p:nvPr/>
            </p:nvSpPr>
            <p:spPr bwMode="auto">
              <a:xfrm>
                <a:off x="3686175" y="5840413"/>
                <a:ext cx="50800" cy="190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2832" name="Rectangle 12025"/>
              <p:cNvSpPr>
                <a:spLocks noChangeArrowheads="1"/>
              </p:cNvSpPr>
              <p:nvPr/>
            </p:nvSpPr>
            <p:spPr bwMode="auto">
              <a:xfrm>
                <a:off x="3471863" y="5840413"/>
                <a:ext cx="203200" cy="19050"/>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2833" name="Rectangle 12026"/>
              <p:cNvSpPr>
                <a:spLocks noChangeArrowheads="1"/>
              </p:cNvSpPr>
              <p:nvPr/>
            </p:nvSpPr>
            <p:spPr bwMode="auto">
              <a:xfrm>
                <a:off x="3471863" y="5840413"/>
                <a:ext cx="203200" cy="190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2834" name="Rectangle 12027"/>
              <p:cNvSpPr>
                <a:spLocks noChangeArrowheads="1"/>
              </p:cNvSpPr>
              <p:nvPr/>
            </p:nvSpPr>
            <p:spPr bwMode="auto">
              <a:xfrm>
                <a:off x="3635375" y="5878513"/>
                <a:ext cx="30163" cy="26987"/>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2835" name="Rectangle 12028"/>
              <p:cNvSpPr>
                <a:spLocks noChangeArrowheads="1"/>
              </p:cNvSpPr>
              <p:nvPr/>
            </p:nvSpPr>
            <p:spPr bwMode="auto">
              <a:xfrm>
                <a:off x="3635375" y="5878513"/>
                <a:ext cx="30163" cy="269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2836" name="Rectangle 12029"/>
              <p:cNvSpPr>
                <a:spLocks noChangeArrowheads="1"/>
              </p:cNvSpPr>
              <p:nvPr/>
            </p:nvSpPr>
            <p:spPr bwMode="auto">
              <a:xfrm>
                <a:off x="3419475" y="5878513"/>
                <a:ext cx="225425" cy="26987"/>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2837" name="Rectangle 12030"/>
              <p:cNvSpPr>
                <a:spLocks noChangeArrowheads="1"/>
              </p:cNvSpPr>
              <p:nvPr/>
            </p:nvSpPr>
            <p:spPr bwMode="auto">
              <a:xfrm>
                <a:off x="3419475" y="5878513"/>
                <a:ext cx="225425" cy="269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2838" name="Rectangle 12031"/>
              <p:cNvSpPr>
                <a:spLocks noChangeArrowheads="1"/>
              </p:cNvSpPr>
              <p:nvPr/>
            </p:nvSpPr>
            <p:spPr bwMode="auto">
              <a:xfrm>
                <a:off x="3502025" y="5886450"/>
                <a:ext cx="30163" cy="9525"/>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2839" name="Rectangle 12032"/>
              <p:cNvSpPr>
                <a:spLocks noChangeArrowheads="1"/>
              </p:cNvSpPr>
              <p:nvPr/>
            </p:nvSpPr>
            <p:spPr bwMode="auto">
              <a:xfrm>
                <a:off x="3502025" y="5886450"/>
                <a:ext cx="30163" cy="95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2840" name="Freeform 12033"/>
              <p:cNvSpPr>
                <a:spLocks/>
              </p:cNvSpPr>
              <p:nvPr/>
            </p:nvSpPr>
            <p:spPr bwMode="auto">
              <a:xfrm>
                <a:off x="3644900" y="5878513"/>
                <a:ext cx="41275" cy="26987"/>
              </a:xfrm>
              <a:custGeom>
                <a:avLst/>
                <a:gdLst>
                  <a:gd name="T0" fmla="*/ 2147483646 w 24"/>
                  <a:gd name="T1" fmla="*/ 0 h 18"/>
                  <a:gd name="T2" fmla="*/ 0 w 24"/>
                  <a:gd name="T3" fmla="*/ 0 h 18"/>
                  <a:gd name="T4" fmla="*/ 0 w 24"/>
                  <a:gd name="T5" fmla="*/ 2147483646 h 18"/>
                  <a:gd name="T6" fmla="*/ 0 w 24"/>
                  <a:gd name="T7" fmla="*/ 2147483646 h 18"/>
                  <a:gd name="T8" fmla="*/ 2147483646 w 24"/>
                  <a:gd name="T9" fmla="*/ 2147483646 h 18"/>
                  <a:gd name="T10" fmla="*/ 2147483646 w 24"/>
                  <a:gd name="T11" fmla="*/ 2147483646 h 18"/>
                  <a:gd name="T12" fmla="*/ 2147483646 w 24"/>
                  <a:gd name="T13" fmla="*/ 2147483646 h 18"/>
                  <a:gd name="T14" fmla="*/ 2147483646 w 24"/>
                  <a:gd name="T15" fmla="*/ 0 h 18"/>
                  <a:gd name="T16" fmla="*/ 2147483646 w 24"/>
                  <a:gd name="T17" fmla="*/ 0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 h="18">
                    <a:moveTo>
                      <a:pt x="12" y="0"/>
                    </a:moveTo>
                    <a:lnTo>
                      <a:pt x="0" y="0"/>
                    </a:lnTo>
                    <a:lnTo>
                      <a:pt x="0" y="6"/>
                    </a:lnTo>
                    <a:lnTo>
                      <a:pt x="0" y="12"/>
                    </a:lnTo>
                    <a:lnTo>
                      <a:pt x="12" y="18"/>
                    </a:lnTo>
                    <a:lnTo>
                      <a:pt x="18" y="12"/>
                    </a:lnTo>
                    <a:lnTo>
                      <a:pt x="24" y="6"/>
                    </a:lnTo>
                    <a:lnTo>
                      <a:pt x="18" y="0"/>
                    </a:lnTo>
                    <a:lnTo>
                      <a:pt x="12" y="0"/>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841" name="Freeform 12034"/>
              <p:cNvSpPr>
                <a:spLocks/>
              </p:cNvSpPr>
              <p:nvPr/>
            </p:nvSpPr>
            <p:spPr bwMode="auto">
              <a:xfrm>
                <a:off x="3644900" y="5878513"/>
                <a:ext cx="41275" cy="26987"/>
              </a:xfrm>
              <a:custGeom>
                <a:avLst/>
                <a:gdLst>
                  <a:gd name="T0" fmla="*/ 2147483646 w 24"/>
                  <a:gd name="T1" fmla="*/ 0 h 18"/>
                  <a:gd name="T2" fmla="*/ 0 w 24"/>
                  <a:gd name="T3" fmla="*/ 0 h 18"/>
                  <a:gd name="T4" fmla="*/ 0 w 24"/>
                  <a:gd name="T5" fmla="*/ 2147483646 h 18"/>
                  <a:gd name="T6" fmla="*/ 0 w 24"/>
                  <a:gd name="T7" fmla="*/ 2147483646 h 18"/>
                  <a:gd name="T8" fmla="*/ 2147483646 w 24"/>
                  <a:gd name="T9" fmla="*/ 2147483646 h 18"/>
                  <a:gd name="T10" fmla="*/ 2147483646 w 24"/>
                  <a:gd name="T11" fmla="*/ 2147483646 h 18"/>
                  <a:gd name="T12" fmla="*/ 2147483646 w 24"/>
                  <a:gd name="T13" fmla="*/ 2147483646 h 18"/>
                  <a:gd name="T14" fmla="*/ 2147483646 w 24"/>
                  <a:gd name="T15" fmla="*/ 0 h 18"/>
                  <a:gd name="T16" fmla="*/ 2147483646 w 24"/>
                  <a:gd name="T17" fmla="*/ 0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 h="18">
                    <a:moveTo>
                      <a:pt x="12" y="0"/>
                    </a:moveTo>
                    <a:lnTo>
                      <a:pt x="0" y="0"/>
                    </a:lnTo>
                    <a:lnTo>
                      <a:pt x="0" y="6"/>
                    </a:lnTo>
                    <a:lnTo>
                      <a:pt x="0" y="12"/>
                    </a:lnTo>
                    <a:lnTo>
                      <a:pt x="12" y="18"/>
                    </a:lnTo>
                    <a:lnTo>
                      <a:pt x="18" y="12"/>
                    </a:lnTo>
                    <a:lnTo>
                      <a:pt x="24" y="6"/>
                    </a:lnTo>
                    <a:lnTo>
                      <a:pt x="18" y="0"/>
                    </a:lnTo>
                    <a:lnTo>
                      <a:pt x="12"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842" name="Freeform 12035"/>
              <p:cNvSpPr>
                <a:spLocks/>
              </p:cNvSpPr>
              <p:nvPr/>
            </p:nvSpPr>
            <p:spPr bwMode="auto">
              <a:xfrm>
                <a:off x="3644900" y="5878513"/>
                <a:ext cx="41275" cy="26987"/>
              </a:xfrm>
              <a:custGeom>
                <a:avLst/>
                <a:gdLst>
                  <a:gd name="T0" fmla="*/ 2147483646 w 24"/>
                  <a:gd name="T1" fmla="*/ 0 h 18"/>
                  <a:gd name="T2" fmla="*/ 0 w 24"/>
                  <a:gd name="T3" fmla="*/ 0 h 18"/>
                  <a:gd name="T4" fmla="*/ 0 w 24"/>
                  <a:gd name="T5" fmla="*/ 2147483646 h 18"/>
                  <a:gd name="T6" fmla="*/ 0 w 24"/>
                  <a:gd name="T7" fmla="*/ 2147483646 h 18"/>
                  <a:gd name="T8" fmla="*/ 2147483646 w 24"/>
                  <a:gd name="T9" fmla="*/ 2147483646 h 18"/>
                  <a:gd name="T10" fmla="*/ 2147483646 w 24"/>
                  <a:gd name="T11" fmla="*/ 2147483646 h 18"/>
                  <a:gd name="T12" fmla="*/ 2147483646 w 24"/>
                  <a:gd name="T13" fmla="*/ 2147483646 h 18"/>
                  <a:gd name="T14" fmla="*/ 2147483646 w 24"/>
                  <a:gd name="T15" fmla="*/ 0 h 18"/>
                  <a:gd name="T16" fmla="*/ 2147483646 w 24"/>
                  <a:gd name="T17" fmla="*/ 0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 h="18">
                    <a:moveTo>
                      <a:pt x="12" y="0"/>
                    </a:moveTo>
                    <a:lnTo>
                      <a:pt x="0" y="0"/>
                    </a:lnTo>
                    <a:lnTo>
                      <a:pt x="0" y="6"/>
                    </a:lnTo>
                    <a:lnTo>
                      <a:pt x="0" y="12"/>
                    </a:lnTo>
                    <a:lnTo>
                      <a:pt x="12" y="18"/>
                    </a:lnTo>
                    <a:lnTo>
                      <a:pt x="18" y="12"/>
                    </a:lnTo>
                    <a:lnTo>
                      <a:pt x="24" y="6"/>
                    </a:lnTo>
                    <a:lnTo>
                      <a:pt x="18" y="0"/>
                    </a:lnTo>
                    <a:lnTo>
                      <a:pt x="12"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843" name="Freeform 12036"/>
              <p:cNvSpPr>
                <a:spLocks/>
              </p:cNvSpPr>
              <p:nvPr/>
            </p:nvSpPr>
            <p:spPr bwMode="auto">
              <a:xfrm>
                <a:off x="3654425" y="5886450"/>
                <a:ext cx="20638" cy="19050"/>
              </a:xfrm>
              <a:custGeom>
                <a:avLst/>
                <a:gdLst>
                  <a:gd name="T0" fmla="*/ 2147483646 w 12"/>
                  <a:gd name="T1" fmla="*/ 0 h 12"/>
                  <a:gd name="T2" fmla="*/ 0 w 12"/>
                  <a:gd name="T3" fmla="*/ 2147483646 h 12"/>
                  <a:gd name="T4" fmla="*/ 2147483646 w 12"/>
                  <a:gd name="T5" fmla="*/ 2147483646 h 12"/>
                  <a:gd name="T6" fmla="*/ 2147483646 w 12"/>
                  <a:gd name="T7" fmla="*/ 2147483646 h 12"/>
                  <a:gd name="T8" fmla="*/ 2147483646 w 12"/>
                  <a:gd name="T9" fmla="*/ 0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2">
                    <a:moveTo>
                      <a:pt x="6" y="0"/>
                    </a:moveTo>
                    <a:lnTo>
                      <a:pt x="0" y="6"/>
                    </a:lnTo>
                    <a:lnTo>
                      <a:pt x="6" y="12"/>
                    </a:lnTo>
                    <a:lnTo>
                      <a:pt x="12" y="6"/>
                    </a:lnTo>
                    <a:lnTo>
                      <a:pt x="6" y="0"/>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844" name="Freeform 12037"/>
              <p:cNvSpPr>
                <a:spLocks/>
              </p:cNvSpPr>
              <p:nvPr/>
            </p:nvSpPr>
            <p:spPr bwMode="auto">
              <a:xfrm>
                <a:off x="3654425" y="5886450"/>
                <a:ext cx="20638" cy="19050"/>
              </a:xfrm>
              <a:custGeom>
                <a:avLst/>
                <a:gdLst>
                  <a:gd name="T0" fmla="*/ 2147483646 w 12"/>
                  <a:gd name="T1" fmla="*/ 0 h 12"/>
                  <a:gd name="T2" fmla="*/ 0 w 12"/>
                  <a:gd name="T3" fmla="*/ 2147483646 h 12"/>
                  <a:gd name="T4" fmla="*/ 2147483646 w 12"/>
                  <a:gd name="T5" fmla="*/ 2147483646 h 12"/>
                  <a:gd name="T6" fmla="*/ 2147483646 w 12"/>
                  <a:gd name="T7" fmla="*/ 2147483646 h 12"/>
                  <a:gd name="T8" fmla="*/ 2147483646 w 12"/>
                  <a:gd name="T9" fmla="*/ 0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2">
                    <a:moveTo>
                      <a:pt x="6" y="0"/>
                    </a:moveTo>
                    <a:lnTo>
                      <a:pt x="0" y="6"/>
                    </a:lnTo>
                    <a:lnTo>
                      <a:pt x="6" y="12"/>
                    </a:lnTo>
                    <a:lnTo>
                      <a:pt x="12" y="6"/>
                    </a:lnTo>
                    <a:lnTo>
                      <a:pt x="6"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845" name="Freeform 12038"/>
              <p:cNvSpPr>
                <a:spLocks/>
              </p:cNvSpPr>
              <p:nvPr/>
            </p:nvSpPr>
            <p:spPr bwMode="auto">
              <a:xfrm>
                <a:off x="3654425" y="5886450"/>
                <a:ext cx="20638" cy="19050"/>
              </a:xfrm>
              <a:custGeom>
                <a:avLst/>
                <a:gdLst>
                  <a:gd name="T0" fmla="*/ 2147483646 w 12"/>
                  <a:gd name="T1" fmla="*/ 0 h 12"/>
                  <a:gd name="T2" fmla="*/ 0 w 12"/>
                  <a:gd name="T3" fmla="*/ 2147483646 h 12"/>
                  <a:gd name="T4" fmla="*/ 2147483646 w 12"/>
                  <a:gd name="T5" fmla="*/ 2147483646 h 12"/>
                  <a:gd name="T6" fmla="*/ 2147483646 w 12"/>
                  <a:gd name="T7" fmla="*/ 2147483646 h 12"/>
                  <a:gd name="T8" fmla="*/ 2147483646 w 12"/>
                  <a:gd name="T9" fmla="*/ 0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2">
                    <a:moveTo>
                      <a:pt x="6" y="0"/>
                    </a:moveTo>
                    <a:lnTo>
                      <a:pt x="0" y="6"/>
                    </a:lnTo>
                    <a:lnTo>
                      <a:pt x="6" y="12"/>
                    </a:lnTo>
                    <a:lnTo>
                      <a:pt x="12" y="6"/>
                    </a:lnTo>
                    <a:lnTo>
                      <a:pt x="6"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846" name="Freeform 12039"/>
              <p:cNvSpPr>
                <a:spLocks/>
              </p:cNvSpPr>
              <p:nvPr/>
            </p:nvSpPr>
            <p:spPr bwMode="auto">
              <a:xfrm>
                <a:off x="3665538" y="5886450"/>
                <a:ext cx="9525" cy="9525"/>
              </a:xfrm>
              <a:custGeom>
                <a:avLst/>
                <a:gdLst>
                  <a:gd name="T0" fmla="*/ 0 w 6"/>
                  <a:gd name="T1" fmla="*/ 0 h 6"/>
                  <a:gd name="T2" fmla="*/ 0 w 6"/>
                  <a:gd name="T3" fmla="*/ 0 h 6"/>
                  <a:gd name="T4" fmla="*/ 0 w 6"/>
                  <a:gd name="T5" fmla="*/ 2147483646 h 6"/>
                  <a:gd name="T6" fmla="*/ 2147483646 w 6"/>
                  <a:gd name="T7" fmla="*/ 0 h 6"/>
                  <a:gd name="T8" fmla="*/ 0 w 6"/>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0" y="0"/>
                    </a:moveTo>
                    <a:lnTo>
                      <a:pt x="0" y="0"/>
                    </a:lnTo>
                    <a:lnTo>
                      <a:pt x="0" y="6"/>
                    </a:lnTo>
                    <a:lnTo>
                      <a:pt x="6" y="0"/>
                    </a:lnTo>
                    <a:lnTo>
                      <a:pt x="0" y="0"/>
                    </a:lnTo>
                    <a:close/>
                  </a:path>
                </a:pathLst>
              </a:custGeom>
              <a:solidFill>
                <a:srgbClr val="00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847" name="Freeform 12040"/>
              <p:cNvSpPr>
                <a:spLocks/>
              </p:cNvSpPr>
              <p:nvPr/>
            </p:nvSpPr>
            <p:spPr bwMode="auto">
              <a:xfrm>
                <a:off x="3665538" y="5886450"/>
                <a:ext cx="9525" cy="9525"/>
              </a:xfrm>
              <a:custGeom>
                <a:avLst/>
                <a:gdLst>
                  <a:gd name="T0" fmla="*/ 0 w 6"/>
                  <a:gd name="T1" fmla="*/ 0 h 6"/>
                  <a:gd name="T2" fmla="*/ 0 w 6"/>
                  <a:gd name="T3" fmla="*/ 0 h 6"/>
                  <a:gd name="T4" fmla="*/ 0 w 6"/>
                  <a:gd name="T5" fmla="*/ 2147483646 h 6"/>
                  <a:gd name="T6" fmla="*/ 2147483646 w 6"/>
                  <a:gd name="T7" fmla="*/ 0 h 6"/>
                  <a:gd name="T8" fmla="*/ 0 w 6"/>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0" y="0"/>
                    </a:moveTo>
                    <a:lnTo>
                      <a:pt x="0" y="0"/>
                    </a:lnTo>
                    <a:lnTo>
                      <a:pt x="0" y="6"/>
                    </a:lnTo>
                    <a:lnTo>
                      <a:pt x="6" y="0"/>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848" name="Freeform 12041"/>
              <p:cNvSpPr>
                <a:spLocks/>
              </p:cNvSpPr>
              <p:nvPr/>
            </p:nvSpPr>
            <p:spPr bwMode="auto">
              <a:xfrm>
                <a:off x="3665538" y="5886450"/>
                <a:ext cx="9525" cy="9525"/>
              </a:xfrm>
              <a:custGeom>
                <a:avLst/>
                <a:gdLst>
                  <a:gd name="T0" fmla="*/ 0 w 6"/>
                  <a:gd name="T1" fmla="*/ 0 h 6"/>
                  <a:gd name="T2" fmla="*/ 0 w 6"/>
                  <a:gd name="T3" fmla="*/ 0 h 6"/>
                  <a:gd name="T4" fmla="*/ 0 w 6"/>
                  <a:gd name="T5" fmla="*/ 2147483646 h 6"/>
                  <a:gd name="T6" fmla="*/ 2147483646 w 6"/>
                  <a:gd name="T7" fmla="*/ 0 h 6"/>
                  <a:gd name="T8" fmla="*/ 0 w 6"/>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0" y="0"/>
                    </a:moveTo>
                    <a:lnTo>
                      <a:pt x="0" y="0"/>
                    </a:lnTo>
                    <a:lnTo>
                      <a:pt x="0" y="6"/>
                    </a:lnTo>
                    <a:lnTo>
                      <a:pt x="6" y="0"/>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849" name="Freeform 12042"/>
              <p:cNvSpPr>
                <a:spLocks/>
              </p:cNvSpPr>
              <p:nvPr/>
            </p:nvSpPr>
            <p:spPr bwMode="auto">
              <a:xfrm>
                <a:off x="3409950" y="5878513"/>
                <a:ext cx="30163" cy="26987"/>
              </a:xfrm>
              <a:custGeom>
                <a:avLst/>
                <a:gdLst>
                  <a:gd name="T0" fmla="*/ 2147483646 w 18"/>
                  <a:gd name="T1" fmla="*/ 0 h 18"/>
                  <a:gd name="T2" fmla="*/ 0 w 18"/>
                  <a:gd name="T3" fmla="*/ 0 h 18"/>
                  <a:gd name="T4" fmla="*/ 0 w 18"/>
                  <a:gd name="T5" fmla="*/ 2147483646 h 18"/>
                  <a:gd name="T6" fmla="*/ 0 w 18"/>
                  <a:gd name="T7" fmla="*/ 2147483646 h 18"/>
                  <a:gd name="T8" fmla="*/ 2147483646 w 18"/>
                  <a:gd name="T9" fmla="*/ 2147483646 h 18"/>
                  <a:gd name="T10" fmla="*/ 2147483646 w 18"/>
                  <a:gd name="T11" fmla="*/ 2147483646 h 18"/>
                  <a:gd name="T12" fmla="*/ 2147483646 w 18"/>
                  <a:gd name="T13" fmla="*/ 0 h 18"/>
                  <a:gd name="T14" fmla="*/ 2147483646 w 18"/>
                  <a:gd name="T15" fmla="*/ 0 h 1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18">
                    <a:moveTo>
                      <a:pt x="6" y="0"/>
                    </a:moveTo>
                    <a:lnTo>
                      <a:pt x="0" y="0"/>
                    </a:lnTo>
                    <a:lnTo>
                      <a:pt x="0" y="6"/>
                    </a:lnTo>
                    <a:lnTo>
                      <a:pt x="0" y="12"/>
                    </a:lnTo>
                    <a:lnTo>
                      <a:pt x="6" y="18"/>
                    </a:lnTo>
                    <a:lnTo>
                      <a:pt x="18" y="6"/>
                    </a:lnTo>
                    <a:lnTo>
                      <a:pt x="12" y="0"/>
                    </a:lnTo>
                    <a:lnTo>
                      <a:pt x="6" y="0"/>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850" name="Freeform 12043"/>
              <p:cNvSpPr>
                <a:spLocks/>
              </p:cNvSpPr>
              <p:nvPr/>
            </p:nvSpPr>
            <p:spPr bwMode="auto">
              <a:xfrm>
                <a:off x="3409950" y="5878513"/>
                <a:ext cx="30163" cy="26987"/>
              </a:xfrm>
              <a:custGeom>
                <a:avLst/>
                <a:gdLst>
                  <a:gd name="T0" fmla="*/ 2147483646 w 18"/>
                  <a:gd name="T1" fmla="*/ 0 h 18"/>
                  <a:gd name="T2" fmla="*/ 0 w 18"/>
                  <a:gd name="T3" fmla="*/ 0 h 18"/>
                  <a:gd name="T4" fmla="*/ 0 w 18"/>
                  <a:gd name="T5" fmla="*/ 2147483646 h 18"/>
                  <a:gd name="T6" fmla="*/ 0 w 18"/>
                  <a:gd name="T7" fmla="*/ 2147483646 h 18"/>
                  <a:gd name="T8" fmla="*/ 2147483646 w 18"/>
                  <a:gd name="T9" fmla="*/ 2147483646 h 18"/>
                  <a:gd name="T10" fmla="*/ 2147483646 w 18"/>
                  <a:gd name="T11" fmla="*/ 2147483646 h 18"/>
                  <a:gd name="T12" fmla="*/ 2147483646 w 18"/>
                  <a:gd name="T13" fmla="*/ 0 h 18"/>
                  <a:gd name="T14" fmla="*/ 2147483646 w 18"/>
                  <a:gd name="T15" fmla="*/ 0 h 1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18">
                    <a:moveTo>
                      <a:pt x="6" y="0"/>
                    </a:moveTo>
                    <a:lnTo>
                      <a:pt x="0" y="0"/>
                    </a:lnTo>
                    <a:lnTo>
                      <a:pt x="0" y="6"/>
                    </a:lnTo>
                    <a:lnTo>
                      <a:pt x="0" y="12"/>
                    </a:lnTo>
                    <a:lnTo>
                      <a:pt x="6" y="18"/>
                    </a:lnTo>
                    <a:lnTo>
                      <a:pt x="18" y="6"/>
                    </a:lnTo>
                    <a:lnTo>
                      <a:pt x="12" y="0"/>
                    </a:lnTo>
                    <a:lnTo>
                      <a:pt x="6"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851" name="Freeform 12044"/>
              <p:cNvSpPr>
                <a:spLocks/>
              </p:cNvSpPr>
              <p:nvPr/>
            </p:nvSpPr>
            <p:spPr bwMode="auto">
              <a:xfrm>
                <a:off x="3409950" y="5878513"/>
                <a:ext cx="30163" cy="26987"/>
              </a:xfrm>
              <a:custGeom>
                <a:avLst/>
                <a:gdLst>
                  <a:gd name="T0" fmla="*/ 2147483646 w 18"/>
                  <a:gd name="T1" fmla="*/ 0 h 18"/>
                  <a:gd name="T2" fmla="*/ 0 w 18"/>
                  <a:gd name="T3" fmla="*/ 0 h 18"/>
                  <a:gd name="T4" fmla="*/ 0 w 18"/>
                  <a:gd name="T5" fmla="*/ 2147483646 h 18"/>
                  <a:gd name="T6" fmla="*/ 0 w 18"/>
                  <a:gd name="T7" fmla="*/ 2147483646 h 18"/>
                  <a:gd name="T8" fmla="*/ 2147483646 w 18"/>
                  <a:gd name="T9" fmla="*/ 2147483646 h 18"/>
                  <a:gd name="T10" fmla="*/ 2147483646 w 18"/>
                  <a:gd name="T11" fmla="*/ 2147483646 h 18"/>
                  <a:gd name="T12" fmla="*/ 2147483646 w 18"/>
                  <a:gd name="T13" fmla="*/ 0 h 18"/>
                  <a:gd name="T14" fmla="*/ 2147483646 w 18"/>
                  <a:gd name="T15" fmla="*/ 0 h 1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18">
                    <a:moveTo>
                      <a:pt x="6" y="0"/>
                    </a:moveTo>
                    <a:lnTo>
                      <a:pt x="0" y="0"/>
                    </a:lnTo>
                    <a:lnTo>
                      <a:pt x="0" y="6"/>
                    </a:lnTo>
                    <a:lnTo>
                      <a:pt x="0" y="12"/>
                    </a:lnTo>
                    <a:lnTo>
                      <a:pt x="6" y="18"/>
                    </a:lnTo>
                    <a:lnTo>
                      <a:pt x="18" y="6"/>
                    </a:lnTo>
                    <a:lnTo>
                      <a:pt x="12" y="0"/>
                    </a:lnTo>
                    <a:lnTo>
                      <a:pt x="6"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852" name="Freeform 12045"/>
              <p:cNvSpPr>
                <a:spLocks/>
              </p:cNvSpPr>
              <p:nvPr/>
            </p:nvSpPr>
            <p:spPr bwMode="auto">
              <a:xfrm>
                <a:off x="3419475" y="5886450"/>
                <a:ext cx="11113" cy="19050"/>
              </a:xfrm>
              <a:custGeom>
                <a:avLst/>
                <a:gdLst>
                  <a:gd name="T0" fmla="*/ 0 w 6"/>
                  <a:gd name="T1" fmla="*/ 0 h 12"/>
                  <a:gd name="T2" fmla="*/ 0 w 6"/>
                  <a:gd name="T3" fmla="*/ 2147483646 h 12"/>
                  <a:gd name="T4" fmla="*/ 0 w 6"/>
                  <a:gd name="T5" fmla="*/ 2147483646 h 12"/>
                  <a:gd name="T6" fmla="*/ 2147483646 w 6"/>
                  <a:gd name="T7" fmla="*/ 2147483646 h 12"/>
                  <a:gd name="T8" fmla="*/ 0 w 6"/>
                  <a:gd name="T9" fmla="*/ 0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12">
                    <a:moveTo>
                      <a:pt x="0" y="0"/>
                    </a:moveTo>
                    <a:lnTo>
                      <a:pt x="0" y="6"/>
                    </a:lnTo>
                    <a:lnTo>
                      <a:pt x="0" y="12"/>
                    </a:lnTo>
                    <a:lnTo>
                      <a:pt x="6" y="6"/>
                    </a:lnTo>
                    <a:lnTo>
                      <a:pt x="0" y="0"/>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853" name="Freeform 12046"/>
              <p:cNvSpPr>
                <a:spLocks/>
              </p:cNvSpPr>
              <p:nvPr/>
            </p:nvSpPr>
            <p:spPr bwMode="auto">
              <a:xfrm>
                <a:off x="3419475" y="5886450"/>
                <a:ext cx="11113" cy="19050"/>
              </a:xfrm>
              <a:custGeom>
                <a:avLst/>
                <a:gdLst>
                  <a:gd name="T0" fmla="*/ 0 w 6"/>
                  <a:gd name="T1" fmla="*/ 0 h 12"/>
                  <a:gd name="T2" fmla="*/ 0 w 6"/>
                  <a:gd name="T3" fmla="*/ 2147483646 h 12"/>
                  <a:gd name="T4" fmla="*/ 0 w 6"/>
                  <a:gd name="T5" fmla="*/ 2147483646 h 12"/>
                  <a:gd name="T6" fmla="*/ 2147483646 w 6"/>
                  <a:gd name="T7" fmla="*/ 2147483646 h 12"/>
                  <a:gd name="T8" fmla="*/ 0 w 6"/>
                  <a:gd name="T9" fmla="*/ 0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12">
                    <a:moveTo>
                      <a:pt x="0" y="0"/>
                    </a:moveTo>
                    <a:lnTo>
                      <a:pt x="0" y="6"/>
                    </a:lnTo>
                    <a:lnTo>
                      <a:pt x="0" y="12"/>
                    </a:lnTo>
                    <a:lnTo>
                      <a:pt x="6" y="6"/>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854" name="Freeform 12047"/>
              <p:cNvSpPr>
                <a:spLocks/>
              </p:cNvSpPr>
              <p:nvPr/>
            </p:nvSpPr>
            <p:spPr bwMode="auto">
              <a:xfrm>
                <a:off x="3419475" y="5886450"/>
                <a:ext cx="11113" cy="19050"/>
              </a:xfrm>
              <a:custGeom>
                <a:avLst/>
                <a:gdLst>
                  <a:gd name="T0" fmla="*/ 0 w 6"/>
                  <a:gd name="T1" fmla="*/ 0 h 12"/>
                  <a:gd name="T2" fmla="*/ 0 w 6"/>
                  <a:gd name="T3" fmla="*/ 2147483646 h 12"/>
                  <a:gd name="T4" fmla="*/ 0 w 6"/>
                  <a:gd name="T5" fmla="*/ 2147483646 h 12"/>
                  <a:gd name="T6" fmla="*/ 2147483646 w 6"/>
                  <a:gd name="T7" fmla="*/ 2147483646 h 12"/>
                  <a:gd name="T8" fmla="*/ 0 w 6"/>
                  <a:gd name="T9" fmla="*/ 0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12">
                    <a:moveTo>
                      <a:pt x="0" y="0"/>
                    </a:moveTo>
                    <a:lnTo>
                      <a:pt x="0" y="6"/>
                    </a:lnTo>
                    <a:lnTo>
                      <a:pt x="0" y="12"/>
                    </a:lnTo>
                    <a:lnTo>
                      <a:pt x="6" y="6"/>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855" name="Freeform 12048"/>
              <p:cNvSpPr>
                <a:spLocks/>
              </p:cNvSpPr>
              <p:nvPr/>
            </p:nvSpPr>
            <p:spPr bwMode="auto">
              <a:xfrm>
                <a:off x="3419475" y="5886450"/>
                <a:ext cx="11113" cy="9525"/>
              </a:xfrm>
              <a:custGeom>
                <a:avLst/>
                <a:gdLst>
                  <a:gd name="T0" fmla="*/ 0 w 6"/>
                  <a:gd name="T1" fmla="*/ 0 h 6"/>
                  <a:gd name="T2" fmla="*/ 0 w 6"/>
                  <a:gd name="T3" fmla="*/ 0 h 6"/>
                  <a:gd name="T4" fmla="*/ 0 w 6"/>
                  <a:gd name="T5" fmla="*/ 2147483646 h 6"/>
                  <a:gd name="T6" fmla="*/ 2147483646 w 6"/>
                  <a:gd name="T7" fmla="*/ 0 h 6"/>
                  <a:gd name="T8" fmla="*/ 0 w 6"/>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0" y="0"/>
                    </a:moveTo>
                    <a:lnTo>
                      <a:pt x="0" y="0"/>
                    </a:lnTo>
                    <a:lnTo>
                      <a:pt x="0" y="6"/>
                    </a:lnTo>
                    <a:lnTo>
                      <a:pt x="6" y="0"/>
                    </a:lnTo>
                    <a:lnTo>
                      <a:pt x="0" y="0"/>
                    </a:lnTo>
                    <a:close/>
                  </a:path>
                </a:pathLst>
              </a:custGeom>
              <a:solidFill>
                <a:srgbClr val="00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856" name="Freeform 12049"/>
              <p:cNvSpPr>
                <a:spLocks/>
              </p:cNvSpPr>
              <p:nvPr/>
            </p:nvSpPr>
            <p:spPr bwMode="auto">
              <a:xfrm>
                <a:off x="3419475" y="5886450"/>
                <a:ext cx="11113" cy="9525"/>
              </a:xfrm>
              <a:custGeom>
                <a:avLst/>
                <a:gdLst>
                  <a:gd name="T0" fmla="*/ 0 w 6"/>
                  <a:gd name="T1" fmla="*/ 0 h 6"/>
                  <a:gd name="T2" fmla="*/ 0 w 6"/>
                  <a:gd name="T3" fmla="*/ 0 h 6"/>
                  <a:gd name="T4" fmla="*/ 0 w 6"/>
                  <a:gd name="T5" fmla="*/ 2147483646 h 6"/>
                  <a:gd name="T6" fmla="*/ 2147483646 w 6"/>
                  <a:gd name="T7" fmla="*/ 0 h 6"/>
                  <a:gd name="T8" fmla="*/ 0 w 6"/>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0" y="0"/>
                    </a:moveTo>
                    <a:lnTo>
                      <a:pt x="0" y="0"/>
                    </a:lnTo>
                    <a:lnTo>
                      <a:pt x="0" y="6"/>
                    </a:lnTo>
                    <a:lnTo>
                      <a:pt x="6" y="0"/>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857" name="Freeform 12050"/>
              <p:cNvSpPr>
                <a:spLocks/>
              </p:cNvSpPr>
              <p:nvPr/>
            </p:nvSpPr>
            <p:spPr bwMode="auto">
              <a:xfrm>
                <a:off x="3419475" y="5886450"/>
                <a:ext cx="11113" cy="9525"/>
              </a:xfrm>
              <a:custGeom>
                <a:avLst/>
                <a:gdLst>
                  <a:gd name="T0" fmla="*/ 0 w 6"/>
                  <a:gd name="T1" fmla="*/ 0 h 6"/>
                  <a:gd name="T2" fmla="*/ 0 w 6"/>
                  <a:gd name="T3" fmla="*/ 0 h 6"/>
                  <a:gd name="T4" fmla="*/ 0 w 6"/>
                  <a:gd name="T5" fmla="*/ 2147483646 h 6"/>
                  <a:gd name="T6" fmla="*/ 2147483646 w 6"/>
                  <a:gd name="T7" fmla="*/ 0 h 6"/>
                  <a:gd name="T8" fmla="*/ 0 w 6"/>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0" y="0"/>
                    </a:moveTo>
                    <a:lnTo>
                      <a:pt x="0" y="0"/>
                    </a:lnTo>
                    <a:lnTo>
                      <a:pt x="0" y="6"/>
                    </a:lnTo>
                    <a:lnTo>
                      <a:pt x="6" y="0"/>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858" name="Rectangle 12051"/>
              <p:cNvSpPr>
                <a:spLocks noChangeArrowheads="1"/>
              </p:cNvSpPr>
              <p:nvPr/>
            </p:nvSpPr>
            <p:spPr bwMode="auto">
              <a:xfrm>
                <a:off x="3502025" y="5859463"/>
                <a:ext cx="80963" cy="19050"/>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2859" name="Rectangle 12052"/>
              <p:cNvSpPr>
                <a:spLocks noChangeArrowheads="1"/>
              </p:cNvSpPr>
              <p:nvPr/>
            </p:nvSpPr>
            <p:spPr bwMode="auto">
              <a:xfrm>
                <a:off x="3502025" y="5859463"/>
                <a:ext cx="80963" cy="190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2860" name="Rectangle 12053"/>
              <p:cNvSpPr>
                <a:spLocks noChangeArrowheads="1"/>
              </p:cNvSpPr>
              <p:nvPr/>
            </p:nvSpPr>
            <p:spPr bwMode="auto">
              <a:xfrm>
                <a:off x="3573463" y="5878513"/>
                <a:ext cx="9525" cy="17462"/>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2861" name="Rectangle 12054"/>
              <p:cNvSpPr>
                <a:spLocks noChangeArrowheads="1"/>
              </p:cNvSpPr>
              <p:nvPr/>
            </p:nvSpPr>
            <p:spPr bwMode="auto">
              <a:xfrm>
                <a:off x="3573463" y="5878513"/>
                <a:ext cx="9525" cy="174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2862" name="Freeform 12055"/>
              <p:cNvSpPr>
                <a:spLocks/>
              </p:cNvSpPr>
              <p:nvPr/>
            </p:nvSpPr>
            <p:spPr bwMode="auto">
              <a:xfrm>
                <a:off x="3409950" y="5868988"/>
                <a:ext cx="276225" cy="46037"/>
              </a:xfrm>
              <a:custGeom>
                <a:avLst/>
                <a:gdLst>
                  <a:gd name="T0" fmla="*/ 2147483646 w 162"/>
                  <a:gd name="T1" fmla="*/ 0 h 30"/>
                  <a:gd name="T2" fmla="*/ 0 w 162"/>
                  <a:gd name="T3" fmla="*/ 0 h 30"/>
                  <a:gd name="T4" fmla="*/ 0 w 162"/>
                  <a:gd name="T5" fmla="*/ 2147483646 h 30"/>
                  <a:gd name="T6" fmla="*/ 0 w 162"/>
                  <a:gd name="T7" fmla="*/ 2147483646 h 30"/>
                  <a:gd name="T8" fmla="*/ 2147483646 w 162"/>
                  <a:gd name="T9" fmla="*/ 2147483646 h 30"/>
                  <a:gd name="T10" fmla="*/ 2147483646 w 162"/>
                  <a:gd name="T11" fmla="*/ 2147483646 h 30"/>
                  <a:gd name="T12" fmla="*/ 2147483646 w 162"/>
                  <a:gd name="T13" fmla="*/ 2147483646 h 30"/>
                  <a:gd name="T14" fmla="*/ 2147483646 w 162"/>
                  <a:gd name="T15" fmla="*/ 2147483646 h 30"/>
                  <a:gd name="T16" fmla="*/ 2147483646 w 162"/>
                  <a:gd name="T17" fmla="*/ 0 h 30"/>
                  <a:gd name="T18" fmla="*/ 2147483646 w 162"/>
                  <a:gd name="T19" fmla="*/ 0 h 30"/>
                  <a:gd name="T20" fmla="*/ 2147483646 w 162"/>
                  <a:gd name="T21" fmla="*/ 0 h 30"/>
                  <a:gd name="T22" fmla="*/ 2147483646 w 162"/>
                  <a:gd name="T23" fmla="*/ 0 h 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62" h="30">
                    <a:moveTo>
                      <a:pt x="12" y="0"/>
                    </a:moveTo>
                    <a:lnTo>
                      <a:pt x="0" y="0"/>
                    </a:lnTo>
                    <a:lnTo>
                      <a:pt x="0" y="12"/>
                    </a:lnTo>
                    <a:lnTo>
                      <a:pt x="0" y="24"/>
                    </a:lnTo>
                    <a:lnTo>
                      <a:pt x="12" y="30"/>
                    </a:lnTo>
                    <a:lnTo>
                      <a:pt x="144" y="30"/>
                    </a:lnTo>
                    <a:lnTo>
                      <a:pt x="156" y="24"/>
                    </a:lnTo>
                    <a:lnTo>
                      <a:pt x="162" y="12"/>
                    </a:lnTo>
                    <a:lnTo>
                      <a:pt x="156" y="0"/>
                    </a:lnTo>
                    <a:lnTo>
                      <a:pt x="144" y="0"/>
                    </a:lnTo>
                    <a:lnTo>
                      <a:pt x="12"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863" name="Freeform 12056"/>
              <p:cNvSpPr>
                <a:spLocks/>
              </p:cNvSpPr>
              <p:nvPr/>
            </p:nvSpPr>
            <p:spPr bwMode="auto">
              <a:xfrm>
                <a:off x="3481388" y="5868988"/>
                <a:ext cx="9525" cy="9525"/>
              </a:xfrm>
              <a:custGeom>
                <a:avLst/>
                <a:gdLst>
                  <a:gd name="T0" fmla="*/ 0 w 6"/>
                  <a:gd name="T1" fmla="*/ 0 h 6"/>
                  <a:gd name="T2" fmla="*/ 0 w 6"/>
                  <a:gd name="T3" fmla="*/ 0 h 6"/>
                  <a:gd name="T4" fmla="*/ 0 w 6"/>
                  <a:gd name="T5" fmla="*/ 2147483646 h 6"/>
                  <a:gd name="T6" fmla="*/ 2147483646 w 6"/>
                  <a:gd name="T7" fmla="*/ 0 h 6"/>
                  <a:gd name="T8" fmla="*/ 0 w 6"/>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0" y="0"/>
                    </a:moveTo>
                    <a:lnTo>
                      <a:pt x="0" y="0"/>
                    </a:lnTo>
                    <a:lnTo>
                      <a:pt x="0" y="6"/>
                    </a:lnTo>
                    <a:lnTo>
                      <a:pt x="6" y="0"/>
                    </a:lnTo>
                    <a:lnTo>
                      <a:pt x="0" y="0"/>
                    </a:lnTo>
                    <a:close/>
                  </a:path>
                </a:pathLst>
              </a:custGeom>
              <a:solidFill>
                <a:srgbClr val="00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864" name="Freeform 12057"/>
              <p:cNvSpPr>
                <a:spLocks/>
              </p:cNvSpPr>
              <p:nvPr/>
            </p:nvSpPr>
            <p:spPr bwMode="auto">
              <a:xfrm>
                <a:off x="3481388" y="5868988"/>
                <a:ext cx="9525" cy="9525"/>
              </a:xfrm>
              <a:custGeom>
                <a:avLst/>
                <a:gdLst>
                  <a:gd name="T0" fmla="*/ 0 w 6"/>
                  <a:gd name="T1" fmla="*/ 0 h 6"/>
                  <a:gd name="T2" fmla="*/ 0 w 6"/>
                  <a:gd name="T3" fmla="*/ 0 h 6"/>
                  <a:gd name="T4" fmla="*/ 0 w 6"/>
                  <a:gd name="T5" fmla="*/ 2147483646 h 6"/>
                  <a:gd name="T6" fmla="*/ 2147483646 w 6"/>
                  <a:gd name="T7" fmla="*/ 0 h 6"/>
                  <a:gd name="T8" fmla="*/ 0 w 6"/>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0" y="0"/>
                    </a:moveTo>
                    <a:lnTo>
                      <a:pt x="0" y="0"/>
                    </a:lnTo>
                    <a:lnTo>
                      <a:pt x="0" y="6"/>
                    </a:lnTo>
                    <a:lnTo>
                      <a:pt x="6" y="0"/>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865" name="Freeform 12058"/>
              <p:cNvSpPr>
                <a:spLocks/>
              </p:cNvSpPr>
              <p:nvPr/>
            </p:nvSpPr>
            <p:spPr bwMode="auto">
              <a:xfrm>
                <a:off x="3481388" y="5868988"/>
                <a:ext cx="9525" cy="9525"/>
              </a:xfrm>
              <a:custGeom>
                <a:avLst/>
                <a:gdLst>
                  <a:gd name="T0" fmla="*/ 0 w 6"/>
                  <a:gd name="T1" fmla="*/ 0 h 6"/>
                  <a:gd name="T2" fmla="*/ 0 w 6"/>
                  <a:gd name="T3" fmla="*/ 0 h 6"/>
                  <a:gd name="T4" fmla="*/ 0 w 6"/>
                  <a:gd name="T5" fmla="*/ 2147483646 h 6"/>
                  <a:gd name="T6" fmla="*/ 2147483646 w 6"/>
                  <a:gd name="T7" fmla="*/ 0 h 6"/>
                  <a:gd name="T8" fmla="*/ 0 w 6"/>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0" y="0"/>
                    </a:moveTo>
                    <a:lnTo>
                      <a:pt x="0" y="0"/>
                    </a:lnTo>
                    <a:lnTo>
                      <a:pt x="0" y="6"/>
                    </a:lnTo>
                    <a:lnTo>
                      <a:pt x="6" y="0"/>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866" name="Freeform 12059"/>
              <p:cNvSpPr>
                <a:spLocks/>
              </p:cNvSpPr>
              <p:nvPr/>
            </p:nvSpPr>
            <p:spPr bwMode="auto">
              <a:xfrm>
                <a:off x="3594100" y="5868988"/>
                <a:ext cx="9525" cy="9525"/>
              </a:xfrm>
              <a:custGeom>
                <a:avLst/>
                <a:gdLst>
                  <a:gd name="T0" fmla="*/ 0 w 6"/>
                  <a:gd name="T1" fmla="*/ 0 h 6"/>
                  <a:gd name="T2" fmla="*/ 0 w 6"/>
                  <a:gd name="T3" fmla="*/ 0 h 6"/>
                  <a:gd name="T4" fmla="*/ 0 w 6"/>
                  <a:gd name="T5" fmla="*/ 2147483646 h 6"/>
                  <a:gd name="T6" fmla="*/ 2147483646 w 6"/>
                  <a:gd name="T7" fmla="*/ 0 h 6"/>
                  <a:gd name="T8" fmla="*/ 0 w 6"/>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0" y="0"/>
                    </a:moveTo>
                    <a:lnTo>
                      <a:pt x="0" y="0"/>
                    </a:lnTo>
                    <a:lnTo>
                      <a:pt x="0" y="6"/>
                    </a:lnTo>
                    <a:lnTo>
                      <a:pt x="6" y="0"/>
                    </a:lnTo>
                    <a:lnTo>
                      <a:pt x="0" y="0"/>
                    </a:lnTo>
                    <a:close/>
                  </a:path>
                </a:pathLst>
              </a:custGeom>
              <a:solidFill>
                <a:srgbClr val="00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867" name="Freeform 12060"/>
              <p:cNvSpPr>
                <a:spLocks/>
              </p:cNvSpPr>
              <p:nvPr/>
            </p:nvSpPr>
            <p:spPr bwMode="auto">
              <a:xfrm>
                <a:off x="3594100" y="5868988"/>
                <a:ext cx="9525" cy="9525"/>
              </a:xfrm>
              <a:custGeom>
                <a:avLst/>
                <a:gdLst>
                  <a:gd name="T0" fmla="*/ 0 w 6"/>
                  <a:gd name="T1" fmla="*/ 0 h 6"/>
                  <a:gd name="T2" fmla="*/ 0 w 6"/>
                  <a:gd name="T3" fmla="*/ 0 h 6"/>
                  <a:gd name="T4" fmla="*/ 0 w 6"/>
                  <a:gd name="T5" fmla="*/ 2147483646 h 6"/>
                  <a:gd name="T6" fmla="*/ 2147483646 w 6"/>
                  <a:gd name="T7" fmla="*/ 0 h 6"/>
                  <a:gd name="T8" fmla="*/ 0 w 6"/>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0" y="0"/>
                    </a:moveTo>
                    <a:lnTo>
                      <a:pt x="0" y="0"/>
                    </a:lnTo>
                    <a:lnTo>
                      <a:pt x="0" y="6"/>
                    </a:lnTo>
                    <a:lnTo>
                      <a:pt x="6" y="0"/>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868" name="Freeform 12061"/>
              <p:cNvSpPr>
                <a:spLocks/>
              </p:cNvSpPr>
              <p:nvPr/>
            </p:nvSpPr>
            <p:spPr bwMode="auto">
              <a:xfrm>
                <a:off x="3594100" y="5868988"/>
                <a:ext cx="9525" cy="9525"/>
              </a:xfrm>
              <a:custGeom>
                <a:avLst/>
                <a:gdLst>
                  <a:gd name="T0" fmla="*/ 0 w 6"/>
                  <a:gd name="T1" fmla="*/ 0 h 6"/>
                  <a:gd name="T2" fmla="*/ 0 w 6"/>
                  <a:gd name="T3" fmla="*/ 0 h 6"/>
                  <a:gd name="T4" fmla="*/ 0 w 6"/>
                  <a:gd name="T5" fmla="*/ 2147483646 h 6"/>
                  <a:gd name="T6" fmla="*/ 2147483646 w 6"/>
                  <a:gd name="T7" fmla="*/ 0 h 6"/>
                  <a:gd name="T8" fmla="*/ 0 w 6"/>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0" y="0"/>
                    </a:moveTo>
                    <a:lnTo>
                      <a:pt x="0" y="0"/>
                    </a:lnTo>
                    <a:lnTo>
                      <a:pt x="0" y="6"/>
                    </a:lnTo>
                    <a:lnTo>
                      <a:pt x="6" y="0"/>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869" name="Freeform 12062"/>
              <p:cNvSpPr>
                <a:spLocks/>
              </p:cNvSpPr>
              <p:nvPr/>
            </p:nvSpPr>
            <p:spPr bwMode="auto">
              <a:xfrm>
                <a:off x="3635375" y="5905500"/>
                <a:ext cx="9525" cy="9525"/>
              </a:xfrm>
              <a:custGeom>
                <a:avLst/>
                <a:gdLst>
                  <a:gd name="T0" fmla="*/ 0 w 6"/>
                  <a:gd name="T1" fmla="*/ 0 h 6"/>
                  <a:gd name="T2" fmla="*/ 0 w 6"/>
                  <a:gd name="T3" fmla="*/ 0 h 6"/>
                  <a:gd name="T4" fmla="*/ 0 w 6"/>
                  <a:gd name="T5" fmla="*/ 2147483646 h 6"/>
                  <a:gd name="T6" fmla="*/ 2147483646 w 6"/>
                  <a:gd name="T7" fmla="*/ 0 h 6"/>
                  <a:gd name="T8" fmla="*/ 0 w 6"/>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0" y="0"/>
                    </a:moveTo>
                    <a:lnTo>
                      <a:pt x="0" y="0"/>
                    </a:lnTo>
                    <a:lnTo>
                      <a:pt x="0" y="6"/>
                    </a:lnTo>
                    <a:lnTo>
                      <a:pt x="6" y="0"/>
                    </a:lnTo>
                    <a:lnTo>
                      <a:pt x="0" y="0"/>
                    </a:lnTo>
                    <a:close/>
                  </a:path>
                </a:pathLst>
              </a:custGeom>
              <a:solidFill>
                <a:srgbClr val="00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870" name="Freeform 12063"/>
              <p:cNvSpPr>
                <a:spLocks/>
              </p:cNvSpPr>
              <p:nvPr/>
            </p:nvSpPr>
            <p:spPr bwMode="auto">
              <a:xfrm>
                <a:off x="3635375" y="5905500"/>
                <a:ext cx="9525" cy="9525"/>
              </a:xfrm>
              <a:custGeom>
                <a:avLst/>
                <a:gdLst>
                  <a:gd name="T0" fmla="*/ 0 w 6"/>
                  <a:gd name="T1" fmla="*/ 0 h 6"/>
                  <a:gd name="T2" fmla="*/ 0 w 6"/>
                  <a:gd name="T3" fmla="*/ 0 h 6"/>
                  <a:gd name="T4" fmla="*/ 0 w 6"/>
                  <a:gd name="T5" fmla="*/ 2147483646 h 6"/>
                  <a:gd name="T6" fmla="*/ 2147483646 w 6"/>
                  <a:gd name="T7" fmla="*/ 0 h 6"/>
                  <a:gd name="T8" fmla="*/ 0 w 6"/>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0" y="0"/>
                    </a:moveTo>
                    <a:lnTo>
                      <a:pt x="0" y="0"/>
                    </a:lnTo>
                    <a:lnTo>
                      <a:pt x="0" y="6"/>
                    </a:lnTo>
                    <a:lnTo>
                      <a:pt x="6" y="0"/>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871" name="Freeform 12064"/>
              <p:cNvSpPr>
                <a:spLocks/>
              </p:cNvSpPr>
              <p:nvPr/>
            </p:nvSpPr>
            <p:spPr bwMode="auto">
              <a:xfrm>
                <a:off x="3635375" y="5905500"/>
                <a:ext cx="9525" cy="9525"/>
              </a:xfrm>
              <a:custGeom>
                <a:avLst/>
                <a:gdLst>
                  <a:gd name="T0" fmla="*/ 0 w 6"/>
                  <a:gd name="T1" fmla="*/ 0 h 6"/>
                  <a:gd name="T2" fmla="*/ 0 w 6"/>
                  <a:gd name="T3" fmla="*/ 0 h 6"/>
                  <a:gd name="T4" fmla="*/ 0 w 6"/>
                  <a:gd name="T5" fmla="*/ 2147483646 h 6"/>
                  <a:gd name="T6" fmla="*/ 2147483646 w 6"/>
                  <a:gd name="T7" fmla="*/ 0 h 6"/>
                  <a:gd name="T8" fmla="*/ 0 w 6"/>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0" y="0"/>
                    </a:moveTo>
                    <a:lnTo>
                      <a:pt x="0" y="0"/>
                    </a:lnTo>
                    <a:lnTo>
                      <a:pt x="0" y="6"/>
                    </a:lnTo>
                    <a:lnTo>
                      <a:pt x="6" y="0"/>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872" name="Freeform 12065"/>
              <p:cNvSpPr>
                <a:spLocks/>
              </p:cNvSpPr>
              <p:nvPr/>
            </p:nvSpPr>
            <p:spPr bwMode="auto">
              <a:xfrm>
                <a:off x="3614738" y="5905500"/>
                <a:ext cx="9525" cy="9525"/>
              </a:xfrm>
              <a:custGeom>
                <a:avLst/>
                <a:gdLst>
                  <a:gd name="T0" fmla="*/ 0 w 6"/>
                  <a:gd name="T1" fmla="*/ 0 h 6"/>
                  <a:gd name="T2" fmla="*/ 0 w 6"/>
                  <a:gd name="T3" fmla="*/ 0 h 6"/>
                  <a:gd name="T4" fmla="*/ 0 w 6"/>
                  <a:gd name="T5" fmla="*/ 2147483646 h 6"/>
                  <a:gd name="T6" fmla="*/ 2147483646 w 6"/>
                  <a:gd name="T7" fmla="*/ 0 h 6"/>
                  <a:gd name="T8" fmla="*/ 0 w 6"/>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0" y="0"/>
                    </a:moveTo>
                    <a:lnTo>
                      <a:pt x="0" y="0"/>
                    </a:lnTo>
                    <a:lnTo>
                      <a:pt x="0" y="6"/>
                    </a:lnTo>
                    <a:lnTo>
                      <a:pt x="6" y="0"/>
                    </a:lnTo>
                    <a:lnTo>
                      <a:pt x="0" y="0"/>
                    </a:lnTo>
                    <a:close/>
                  </a:path>
                </a:pathLst>
              </a:custGeom>
              <a:solidFill>
                <a:srgbClr val="00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873" name="Freeform 12066"/>
              <p:cNvSpPr>
                <a:spLocks/>
              </p:cNvSpPr>
              <p:nvPr/>
            </p:nvSpPr>
            <p:spPr bwMode="auto">
              <a:xfrm>
                <a:off x="3614738" y="5905500"/>
                <a:ext cx="9525" cy="9525"/>
              </a:xfrm>
              <a:custGeom>
                <a:avLst/>
                <a:gdLst>
                  <a:gd name="T0" fmla="*/ 0 w 6"/>
                  <a:gd name="T1" fmla="*/ 0 h 6"/>
                  <a:gd name="T2" fmla="*/ 0 w 6"/>
                  <a:gd name="T3" fmla="*/ 0 h 6"/>
                  <a:gd name="T4" fmla="*/ 0 w 6"/>
                  <a:gd name="T5" fmla="*/ 2147483646 h 6"/>
                  <a:gd name="T6" fmla="*/ 2147483646 w 6"/>
                  <a:gd name="T7" fmla="*/ 0 h 6"/>
                  <a:gd name="T8" fmla="*/ 0 w 6"/>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0" y="0"/>
                    </a:moveTo>
                    <a:lnTo>
                      <a:pt x="0" y="0"/>
                    </a:lnTo>
                    <a:lnTo>
                      <a:pt x="0" y="6"/>
                    </a:lnTo>
                    <a:lnTo>
                      <a:pt x="6" y="0"/>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874" name="Freeform 12067"/>
              <p:cNvSpPr>
                <a:spLocks/>
              </p:cNvSpPr>
              <p:nvPr/>
            </p:nvSpPr>
            <p:spPr bwMode="auto">
              <a:xfrm>
                <a:off x="3614738" y="5905500"/>
                <a:ext cx="9525" cy="9525"/>
              </a:xfrm>
              <a:custGeom>
                <a:avLst/>
                <a:gdLst>
                  <a:gd name="T0" fmla="*/ 0 w 6"/>
                  <a:gd name="T1" fmla="*/ 0 h 6"/>
                  <a:gd name="T2" fmla="*/ 0 w 6"/>
                  <a:gd name="T3" fmla="*/ 0 h 6"/>
                  <a:gd name="T4" fmla="*/ 0 w 6"/>
                  <a:gd name="T5" fmla="*/ 2147483646 h 6"/>
                  <a:gd name="T6" fmla="*/ 2147483646 w 6"/>
                  <a:gd name="T7" fmla="*/ 0 h 6"/>
                  <a:gd name="T8" fmla="*/ 0 w 6"/>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0" y="0"/>
                    </a:moveTo>
                    <a:lnTo>
                      <a:pt x="0" y="0"/>
                    </a:lnTo>
                    <a:lnTo>
                      <a:pt x="0" y="6"/>
                    </a:lnTo>
                    <a:lnTo>
                      <a:pt x="6" y="0"/>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875" name="Freeform 12068"/>
              <p:cNvSpPr>
                <a:spLocks/>
              </p:cNvSpPr>
              <p:nvPr/>
            </p:nvSpPr>
            <p:spPr bwMode="auto">
              <a:xfrm>
                <a:off x="3594100" y="5905500"/>
                <a:ext cx="9525" cy="9525"/>
              </a:xfrm>
              <a:custGeom>
                <a:avLst/>
                <a:gdLst>
                  <a:gd name="T0" fmla="*/ 0 w 6"/>
                  <a:gd name="T1" fmla="*/ 0 h 6"/>
                  <a:gd name="T2" fmla="*/ 0 w 6"/>
                  <a:gd name="T3" fmla="*/ 0 h 6"/>
                  <a:gd name="T4" fmla="*/ 0 w 6"/>
                  <a:gd name="T5" fmla="*/ 2147483646 h 6"/>
                  <a:gd name="T6" fmla="*/ 2147483646 w 6"/>
                  <a:gd name="T7" fmla="*/ 0 h 6"/>
                  <a:gd name="T8" fmla="*/ 0 w 6"/>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0" y="0"/>
                    </a:moveTo>
                    <a:lnTo>
                      <a:pt x="0" y="0"/>
                    </a:lnTo>
                    <a:lnTo>
                      <a:pt x="0" y="6"/>
                    </a:lnTo>
                    <a:lnTo>
                      <a:pt x="6" y="0"/>
                    </a:lnTo>
                    <a:lnTo>
                      <a:pt x="0" y="0"/>
                    </a:lnTo>
                    <a:close/>
                  </a:path>
                </a:pathLst>
              </a:custGeom>
              <a:solidFill>
                <a:srgbClr val="00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876" name="Freeform 12069"/>
              <p:cNvSpPr>
                <a:spLocks/>
              </p:cNvSpPr>
              <p:nvPr/>
            </p:nvSpPr>
            <p:spPr bwMode="auto">
              <a:xfrm>
                <a:off x="3594100" y="5905500"/>
                <a:ext cx="9525" cy="9525"/>
              </a:xfrm>
              <a:custGeom>
                <a:avLst/>
                <a:gdLst>
                  <a:gd name="T0" fmla="*/ 0 w 6"/>
                  <a:gd name="T1" fmla="*/ 0 h 6"/>
                  <a:gd name="T2" fmla="*/ 0 w 6"/>
                  <a:gd name="T3" fmla="*/ 0 h 6"/>
                  <a:gd name="T4" fmla="*/ 0 w 6"/>
                  <a:gd name="T5" fmla="*/ 2147483646 h 6"/>
                  <a:gd name="T6" fmla="*/ 2147483646 w 6"/>
                  <a:gd name="T7" fmla="*/ 0 h 6"/>
                  <a:gd name="T8" fmla="*/ 0 w 6"/>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0" y="0"/>
                    </a:moveTo>
                    <a:lnTo>
                      <a:pt x="0" y="0"/>
                    </a:lnTo>
                    <a:lnTo>
                      <a:pt x="0" y="6"/>
                    </a:lnTo>
                    <a:lnTo>
                      <a:pt x="6" y="0"/>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877" name="Freeform 12070"/>
              <p:cNvSpPr>
                <a:spLocks/>
              </p:cNvSpPr>
              <p:nvPr/>
            </p:nvSpPr>
            <p:spPr bwMode="auto">
              <a:xfrm>
                <a:off x="3594100" y="5905500"/>
                <a:ext cx="9525" cy="9525"/>
              </a:xfrm>
              <a:custGeom>
                <a:avLst/>
                <a:gdLst>
                  <a:gd name="T0" fmla="*/ 0 w 6"/>
                  <a:gd name="T1" fmla="*/ 0 h 6"/>
                  <a:gd name="T2" fmla="*/ 0 w 6"/>
                  <a:gd name="T3" fmla="*/ 0 h 6"/>
                  <a:gd name="T4" fmla="*/ 0 w 6"/>
                  <a:gd name="T5" fmla="*/ 2147483646 h 6"/>
                  <a:gd name="T6" fmla="*/ 2147483646 w 6"/>
                  <a:gd name="T7" fmla="*/ 0 h 6"/>
                  <a:gd name="T8" fmla="*/ 0 w 6"/>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0" y="0"/>
                    </a:moveTo>
                    <a:lnTo>
                      <a:pt x="0" y="0"/>
                    </a:lnTo>
                    <a:lnTo>
                      <a:pt x="0" y="6"/>
                    </a:lnTo>
                    <a:lnTo>
                      <a:pt x="6" y="0"/>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878" name="Freeform 12071"/>
              <p:cNvSpPr>
                <a:spLocks/>
              </p:cNvSpPr>
              <p:nvPr/>
            </p:nvSpPr>
            <p:spPr bwMode="auto">
              <a:xfrm>
                <a:off x="3573463" y="5905500"/>
                <a:ext cx="9525" cy="9525"/>
              </a:xfrm>
              <a:custGeom>
                <a:avLst/>
                <a:gdLst>
                  <a:gd name="T0" fmla="*/ 0 w 6"/>
                  <a:gd name="T1" fmla="*/ 0 h 6"/>
                  <a:gd name="T2" fmla="*/ 0 w 6"/>
                  <a:gd name="T3" fmla="*/ 0 h 6"/>
                  <a:gd name="T4" fmla="*/ 0 w 6"/>
                  <a:gd name="T5" fmla="*/ 2147483646 h 6"/>
                  <a:gd name="T6" fmla="*/ 2147483646 w 6"/>
                  <a:gd name="T7" fmla="*/ 0 h 6"/>
                  <a:gd name="T8" fmla="*/ 0 w 6"/>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0" y="0"/>
                    </a:moveTo>
                    <a:lnTo>
                      <a:pt x="0" y="0"/>
                    </a:lnTo>
                    <a:lnTo>
                      <a:pt x="0" y="6"/>
                    </a:lnTo>
                    <a:lnTo>
                      <a:pt x="6" y="0"/>
                    </a:lnTo>
                    <a:lnTo>
                      <a:pt x="0" y="0"/>
                    </a:lnTo>
                    <a:close/>
                  </a:path>
                </a:pathLst>
              </a:custGeom>
              <a:solidFill>
                <a:srgbClr val="00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879" name="Freeform 12072"/>
              <p:cNvSpPr>
                <a:spLocks/>
              </p:cNvSpPr>
              <p:nvPr/>
            </p:nvSpPr>
            <p:spPr bwMode="auto">
              <a:xfrm>
                <a:off x="3573463" y="5905500"/>
                <a:ext cx="9525" cy="9525"/>
              </a:xfrm>
              <a:custGeom>
                <a:avLst/>
                <a:gdLst>
                  <a:gd name="T0" fmla="*/ 0 w 6"/>
                  <a:gd name="T1" fmla="*/ 0 h 6"/>
                  <a:gd name="T2" fmla="*/ 0 w 6"/>
                  <a:gd name="T3" fmla="*/ 0 h 6"/>
                  <a:gd name="T4" fmla="*/ 0 w 6"/>
                  <a:gd name="T5" fmla="*/ 2147483646 h 6"/>
                  <a:gd name="T6" fmla="*/ 2147483646 w 6"/>
                  <a:gd name="T7" fmla="*/ 0 h 6"/>
                  <a:gd name="T8" fmla="*/ 0 w 6"/>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0" y="0"/>
                    </a:moveTo>
                    <a:lnTo>
                      <a:pt x="0" y="0"/>
                    </a:lnTo>
                    <a:lnTo>
                      <a:pt x="0" y="6"/>
                    </a:lnTo>
                    <a:lnTo>
                      <a:pt x="6" y="0"/>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880" name="Freeform 12073"/>
              <p:cNvSpPr>
                <a:spLocks/>
              </p:cNvSpPr>
              <p:nvPr/>
            </p:nvSpPr>
            <p:spPr bwMode="auto">
              <a:xfrm>
                <a:off x="3573463" y="5905500"/>
                <a:ext cx="9525" cy="9525"/>
              </a:xfrm>
              <a:custGeom>
                <a:avLst/>
                <a:gdLst>
                  <a:gd name="T0" fmla="*/ 0 w 6"/>
                  <a:gd name="T1" fmla="*/ 0 h 6"/>
                  <a:gd name="T2" fmla="*/ 0 w 6"/>
                  <a:gd name="T3" fmla="*/ 0 h 6"/>
                  <a:gd name="T4" fmla="*/ 0 w 6"/>
                  <a:gd name="T5" fmla="*/ 2147483646 h 6"/>
                  <a:gd name="T6" fmla="*/ 2147483646 w 6"/>
                  <a:gd name="T7" fmla="*/ 0 h 6"/>
                  <a:gd name="T8" fmla="*/ 0 w 6"/>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0" y="0"/>
                    </a:moveTo>
                    <a:lnTo>
                      <a:pt x="0" y="0"/>
                    </a:lnTo>
                    <a:lnTo>
                      <a:pt x="0" y="6"/>
                    </a:lnTo>
                    <a:lnTo>
                      <a:pt x="6" y="0"/>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881" name="Freeform 12074"/>
              <p:cNvSpPr>
                <a:spLocks/>
              </p:cNvSpPr>
              <p:nvPr/>
            </p:nvSpPr>
            <p:spPr bwMode="auto">
              <a:xfrm>
                <a:off x="3543300" y="5905500"/>
                <a:ext cx="9525" cy="9525"/>
              </a:xfrm>
              <a:custGeom>
                <a:avLst/>
                <a:gdLst>
                  <a:gd name="T0" fmla="*/ 0 w 6"/>
                  <a:gd name="T1" fmla="*/ 0 h 6"/>
                  <a:gd name="T2" fmla="*/ 0 w 6"/>
                  <a:gd name="T3" fmla="*/ 0 h 6"/>
                  <a:gd name="T4" fmla="*/ 0 w 6"/>
                  <a:gd name="T5" fmla="*/ 2147483646 h 6"/>
                  <a:gd name="T6" fmla="*/ 2147483646 w 6"/>
                  <a:gd name="T7" fmla="*/ 0 h 6"/>
                  <a:gd name="T8" fmla="*/ 0 w 6"/>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0" y="0"/>
                    </a:moveTo>
                    <a:lnTo>
                      <a:pt x="0" y="0"/>
                    </a:lnTo>
                    <a:lnTo>
                      <a:pt x="0" y="6"/>
                    </a:lnTo>
                    <a:lnTo>
                      <a:pt x="6" y="0"/>
                    </a:lnTo>
                    <a:lnTo>
                      <a:pt x="0" y="0"/>
                    </a:lnTo>
                    <a:close/>
                  </a:path>
                </a:pathLst>
              </a:custGeom>
              <a:solidFill>
                <a:srgbClr val="00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882" name="Freeform 12075"/>
              <p:cNvSpPr>
                <a:spLocks/>
              </p:cNvSpPr>
              <p:nvPr/>
            </p:nvSpPr>
            <p:spPr bwMode="auto">
              <a:xfrm>
                <a:off x="3543300" y="5905500"/>
                <a:ext cx="9525" cy="9525"/>
              </a:xfrm>
              <a:custGeom>
                <a:avLst/>
                <a:gdLst>
                  <a:gd name="T0" fmla="*/ 0 w 6"/>
                  <a:gd name="T1" fmla="*/ 0 h 6"/>
                  <a:gd name="T2" fmla="*/ 0 w 6"/>
                  <a:gd name="T3" fmla="*/ 0 h 6"/>
                  <a:gd name="T4" fmla="*/ 0 w 6"/>
                  <a:gd name="T5" fmla="*/ 2147483646 h 6"/>
                  <a:gd name="T6" fmla="*/ 2147483646 w 6"/>
                  <a:gd name="T7" fmla="*/ 0 h 6"/>
                  <a:gd name="T8" fmla="*/ 0 w 6"/>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0" y="0"/>
                    </a:moveTo>
                    <a:lnTo>
                      <a:pt x="0" y="0"/>
                    </a:lnTo>
                    <a:lnTo>
                      <a:pt x="0" y="6"/>
                    </a:lnTo>
                    <a:lnTo>
                      <a:pt x="6" y="0"/>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883" name="Freeform 12076"/>
              <p:cNvSpPr>
                <a:spLocks/>
              </p:cNvSpPr>
              <p:nvPr/>
            </p:nvSpPr>
            <p:spPr bwMode="auto">
              <a:xfrm>
                <a:off x="3543300" y="5905500"/>
                <a:ext cx="9525" cy="9525"/>
              </a:xfrm>
              <a:custGeom>
                <a:avLst/>
                <a:gdLst>
                  <a:gd name="T0" fmla="*/ 0 w 6"/>
                  <a:gd name="T1" fmla="*/ 0 h 6"/>
                  <a:gd name="T2" fmla="*/ 0 w 6"/>
                  <a:gd name="T3" fmla="*/ 0 h 6"/>
                  <a:gd name="T4" fmla="*/ 0 w 6"/>
                  <a:gd name="T5" fmla="*/ 2147483646 h 6"/>
                  <a:gd name="T6" fmla="*/ 2147483646 w 6"/>
                  <a:gd name="T7" fmla="*/ 0 h 6"/>
                  <a:gd name="T8" fmla="*/ 0 w 6"/>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0" y="0"/>
                    </a:moveTo>
                    <a:lnTo>
                      <a:pt x="0" y="0"/>
                    </a:lnTo>
                    <a:lnTo>
                      <a:pt x="0" y="6"/>
                    </a:lnTo>
                    <a:lnTo>
                      <a:pt x="6" y="0"/>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884" name="Freeform 12077"/>
              <p:cNvSpPr>
                <a:spLocks/>
              </p:cNvSpPr>
              <p:nvPr/>
            </p:nvSpPr>
            <p:spPr bwMode="auto">
              <a:xfrm>
                <a:off x="3511550" y="5905500"/>
                <a:ext cx="11113" cy="9525"/>
              </a:xfrm>
              <a:custGeom>
                <a:avLst/>
                <a:gdLst>
                  <a:gd name="T0" fmla="*/ 0 w 6"/>
                  <a:gd name="T1" fmla="*/ 0 h 6"/>
                  <a:gd name="T2" fmla="*/ 0 w 6"/>
                  <a:gd name="T3" fmla="*/ 0 h 6"/>
                  <a:gd name="T4" fmla="*/ 0 w 6"/>
                  <a:gd name="T5" fmla="*/ 2147483646 h 6"/>
                  <a:gd name="T6" fmla="*/ 2147483646 w 6"/>
                  <a:gd name="T7" fmla="*/ 0 h 6"/>
                  <a:gd name="T8" fmla="*/ 0 w 6"/>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0" y="0"/>
                    </a:moveTo>
                    <a:lnTo>
                      <a:pt x="0" y="0"/>
                    </a:lnTo>
                    <a:lnTo>
                      <a:pt x="0" y="6"/>
                    </a:lnTo>
                    <a:lnTo>
                      <a:pt x="6" y="0"/>
                    </a:lnTo>
                    <a:lnTo>
                      <a:pt x="0" y="0"/>
                    </a:lnTo>
                    <a:close/>
                  </a:path>
                </a:pathLst>
              </a:custGeom>
              <a:solidFill>
                <a:srgbClr val="00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885" name="Freeform 12078"/>
              <p:cNvSpPr>
                <a:spLocks/>
              </p:cNvSpPr>
              <p:nvPr/>
            </p:nvSpPr>
            <p:spPr bwMode="auto">
              <a:xfrm>
                <a:off x="3511550" y="5905500"/>
                <a:ext cx="11113" cy="9525"/>
              </a:xfrm>
              <a:custGeom>
                <a:avLst/>
                <a:gdLst>
                  <a:gd name="T0" fmla="*/ 0 w 6"/>
                  <a:gd name="T1" fmla="*/ 0 h 6"/>
                  <a:gd name="T2" fmla="*/ 0 w 6"/>
                  <a:gd name="T3" fmla="*/ 0 h 6"/>
                  <a:gd name="T4" fmla="*/ 0 w 6"/>
                  <a:gd name="T5" fmla="*/ 2147483646 h 6"/>
                  <a:gd name="T6" fmla="*/ 2147483646 w 6"/>
                  <a:gd name="T7" fmla="*/ 0 h 6"/>
                  <a:gd name="T8" fmla="*/ 0 w 6"/>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0" y="0"/>
                    </a:moveTo>
                    <a:lnTo>
                      <a:pt x="0" y="0"/>
                    </a:lnTo>
                    <a:lnTo>
                      <a:pt x="0" y="6"/>
                    </a:lnTo>
                    <a:lnTo>
                      <a:pt x="6" y="0"/>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886" name="Freeform 12079"/>
              <p:cNvSpPr>
                <a:spLocks/>
              </p:cNvSpPr>
              <p:nvPr/>
            </p:nvSpPr>
            <p:spPr bwMode="auto">
              <a:xfrm>
                <a:off x="3511550" y="5905500"/>
                <a:ext cx="11113" cy="9525"/>
              </a:xfrm>
              <a:custGeom>
                <a:avLst/>
                <a:gdLst>
                  <a:gd name="T0" fmla="*/ 0 w 6"/>
                  <a:gd name="T1" fmla="*/ 0 h 6"/>
                  <a:gd name="T2" fmla="*/ 0 w 6"/>
                  <a:gd name="T3" fmla="*/ 0 h 6"/>
                  <a:gd name="T4" fmla="*/ 0 w 6"/>
                  <a:gd name="T5" fmla="*/ 2147483646 h 6"/>
                  <a:gd name="T6" fmla="*/ 2147483646 w 6"/>
                  <a:gd name="T7" fmla="*/ 0 h 6"/>
                  <a:gd name="T8" fmla="*/ 0 w 6"/>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0" y="0"/>
                    </a:moveTo>
                    <a:lnTo>
                      <a:pt x="0" y="0"/>
                    </a:lnTo>
                    <a:lnTo>
                      <a:pt x="0" y="6"/>
                    </a:lnTo>
                    <a:lnTo>
                      <a:pt x="6" y="0"/>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887" name="Freeform 12080"/>
              <p:cNvSpPr>
                <a:spLocks/>
              </p:cNvSpPr>
              <p:nvPr/>
            </p:nvSpPr>
            <p:spPr bwMode="auto">
              <a:xfrm>
                <a:off x="3490913" y="5905500"/>
                <a:ext cx="11112" cy="9525"/>
              </a:xfrm>
              <a:custGeom>
                <a:avLst/>
                <a:gdLst>
                  <a:gd name="T0" fmla="*/ 0 w 6"/>
                  <a:gd name="T1" fmla="*/ 0 h 6"/>
                  <a:gd name="T2" fmla="*/ 0 w 6"/>
                  <a:gd name="T3" fmla="*/ 0 h 6"/>
                  <a:gd name="T4" fmla="*/ 0 w 6"/>
                  <a:gd name="T5" fmla="*/ 2147483646 h 6"/>
                  <a:gd name="T6" fmla="*/ 2147483646 w 6"/>
                  <a:gd name="T7" fmla="*/ 0 h 6"/>
                  <a:gd name="T8" fmla="*/ 0 w 6"/>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0" y="0"/>
                    </a:moveTo>
                    <a:lnTo>
                      <a:pt x="0" y="0"/>
                    </a:lnTo>
                    <a:lnTo>
                      <a:pt x="0" y="6"/>
                    </a:lnTo>
                    <a:lnTo>
                      <a:pt x="6" y="0"/>
                    </a:lnTo>
                    <a:lnTo>
                      <a:pt x="0" y="0"/>
                    </a:lnTo>
                    <a:close/>
                  </a:path>
                </a:pathLst>
              </a:custGeom>
              <a:solidFill>
                <a:srgbClr val="00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888" name="Freeform 12081"/>
              <p:cNvSpPr>
                <a:spLocks/>
              </p:cNvSpPr>
              <p:nvPr/>
            </p:nvSpPr>
            <p:spPr bwMode="auto">
              <a:xfrm>
                <a:off x="3490913" y="5905500"/>
                <a:ext cx="11112" cy="9525"/>
              </a:xfrm>
              <a:custGeom>
                <a:avLst/>
                <a:gdLst>
                  <a:gd name="T0" fmla="*/ 0 w 6"/>
                  <a:gd name="T1" fmla="*/ 0 h 6"/>
                  <a:gd name="T2" fmla="*/ 0 w 6"/>
                  <a:gd name="T3" fmla="*/ 0 h 6"/>
                  <a:gd name="T4" fmla="*/ 0 w 6"/>
                  <a:gd name="T5" fmla="*/ 2147483646 h 6"/>
                  <a:gd name="T6" fmla="*/ 2147483646 w 6"/>
                  <a:gd name="T7" fmla="*/ 0 h 6"/>
                  <a:gd name="T8" fmla="*/ 0 w 6"/>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0" y="0"/>
                    </a:moveTo>
                    <a:lnTo>
                      <a:pt x="0" y="0"/>
                    </a:lnTo>
                    <a:lnTo>
                      <a:pt x="0" y="6"/>
                    </a:lnTo>
                    <a:lnTo>
                      <a:pt x="6" y="0"/>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889" name="Freeform 12082"/>
              <p:cNvSpPr>
                <a:spLocks/>
              </p:cNvSpPr>
              <p:nvPr/>
            </p:nvSpPr>
            <p:spPr bwMode="auto">
              <a:xfrm>
                <a:off x="3490913" y="5905500"/>
                <a:ext cx="11112" cy="9525"/>
              </a:xfrm>
              <a:custGeom>
                <a:avLst/>
                <a:gdLst>
                  <a:gd name="T0" fmla="*/ 0 w 6"/>
                  <a:gd name="T1" fmla="*/ 0 h 6"/>
                  <a:gd name="T2" fmla="*/ 0 w 6"/>
                  <a:gd name="T3" fmla="*/ 0 h 6"/>
                  <a:gd name="T4" fmla="*/ 0 w 6"/>
                  <a:gd name="T5" fmla="*/ 2147483646 h 6"/>
                  <a:gd name="T6" fmla="*/ 2147483646 w 6"/>
                  <a:gd name="T7" fmla="*/ 0 h 6"/>
                  <a:gd name="T8" fmla="*/ 0 w 6"/>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0" y="0"/>
                    </a:moveTo>
                    <a:lnTo>
                      <a:pt x="0" y="0"/>
                    </a:lnTo>
                    <a:lnTo>
                      <a:pt x="0" y="6"/>
                    </a:lnTo>
                    <a:lnTo>
                      <a:pt x="6" y="0"/>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890" name="Freeform 12083"/>
              <p:cNvSpPr>
                <a:spLocks/>
              </p:cNvSpPr>
              <p:nvPr/>
            </p:nvSpPr>
            <p:spPr bwMode="auto">
              <a:xfrm>
                <a:off x="3471863" y="5905500"/>
                <a:ext cx="9525" cy="9525"/>
              </a:xfrm>
              <a:custGeom>
                <a:avLst/>
                <a:gdLst>
                  <a:gd name="T0" fmla="*/ 0 w 6"/>
                  <a:gd name="T1" fmla="*/ 0 h 6"/>
                  <a:gd name="T2" fmla="*/ 0 w 6"/>
                  <a:gd name="T3" fmla="*/ 0 h 6"/>
                  <a:gd name="T4" fmla="*/ 0 w 6"/>
                  <a:gd name="T5" fmla="*/ 2147483646 h 6"/>
                  <a:gd name="T6" fmla="*/ 2147483646 w 6"/>
                  <a:gd name="T7" fmla="*/ 0 h 6"/>
                  <a:gd name="T8" fmla="*/ 0 w 6"/>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0" y="0"/>
                    </a:moveTo>
                    <a:lnTo>
                      <a:pt x="0" y="0"/>
                    </a:lnTo>
                    <a:lnTo>
                      <a:pt x="0" y="6"/>
                    </a:lnTo>
                    <a:lnTo>
                      <a:pt x="6" y="0"/>
                    </a:lnTo>
                    <a:lnTo>
                      <a:pt x="0" y="0"/>
                    </a:lnTo>
                    <a:close/>
                  </a:path>
                </a:pathLst>
              </a:custGeom>
              <a:solidFill>
                <a:srgbClr val="00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891" name="Freeform 12084"/>
              <p:cNvSpPr>
                <a:spLocks/>
              </p:cNvSpPr>
              <p:nvPr/>
            </p:nvSpPr>
            <p:spPr bwMode="auto">
              <a:xfrm>
                <a:off x="3471863" y="5905500"/>
                <a:ext cx="9525" cy="9525"/>
              </a:xfrm>
              <a:custGeom>
                <a:avLst/>
                <a:gdLst>
                  <a:gd name="T0" fmla="*/ 0 w 6"/>
                  <a:gd name="T1" fmla="*/ 0 h 6"/>
                  <a:gd name="T2" fmla="*/ 0 w 6"/>
                  <a:gd name="T3" fmla="*/ 0 h 6"/>
                  <a:gd name="T4" fmla="*/ 0 w 6"/>
                  <a:gd name="T5" fmla="*/ 2147483646 h 6"/>
                  <a:gd name="T6" fmla="*/ 2147483646 w 6"/>
                  <a:gd name="T7" fmla="*/ 0 h 6"/>
                  <a:gd name="T8" fmla="*/ 0 w 6"/>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0" y="0"/>
                    </a:moveTo>
                    <a:lnTo>
                      <a:pt x="0" y="0"/>
                    </a:lnTo>
                    <a:lnTo>
                      <a:pt x="0" y="6"/>
                    </a:lnTo>
                    <a:lnTo>
                      <a:pt x="6" y="0"/>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892" name="Freeform 12085"/>
              <p:cNvSpPr>
                <a:spLocks/>
              </p:cNvSpPr>
              <p:nvPr/>
            </p:nvSpPr>
            <p:spPr bwMode="auto">
              <a:xfrm>
                <a:off x="3471863" y="5905500"/>
                <a:ext cx="9525" cy="9525"/>
              </a:xfrm>
              <a:custGeom>
                <a:avLst/>
                <a:gdLst>
                  <a:gd name="T0" fmla="*/ 0 w 6"/>
                  <a:gd name="T1" fmla="*/ 0 h 6"/>
                  <a:gd name="T2" fmla="*/ 0 w 6"/>
                  <a:gd name="T3" fmla="*/ 0 h 6"/>
                  <a:gd name="T4" fmla="*/ 0 w 6"/>
                  <a:gd name="T5" fmla="*/ 2147483646 h 6"/>
                  <a:gd name="T6" fmla="*/ 2147483646 w 6"/>
                  <a:gd name="T7" fmla="*/ 0 h 6"/>
                  <a:gd name="T8" fmla="*/ 0 w 6"/>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0" y="0"/>
                    </a:moveTo>
                    <a:lnTo>
                      <a:pt x="0" y="0"/>
                    </a:lnTo>
                    <a:lnTo>
                      <a:pt x="0" y="6"/>
                    </a:lnTo>
                    <a:lnTo>
                      <a:pt x="6" y="0"/>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893" name="Freeform 12086"/>
              <p:cNvSpPr>
                <a:spLocks/>
              </p:cNvSpPr>
              <p:nvPr/>
            </p:nvSpPr>
            <p:spPr bwMode="auto">
              <a:xfrm>
                <a:off x="3451225" y="5905500"/>
                <a:ext cx="9525" cy="9525"/>
              </a:xfrm>
              <a:custGeom>
                <a:avLst/>
                <a:gdLst>
                  <a:gd name="T0" fmla="*/ 0 w 6"/>
                  <a:gd name="T1" fmla="*/ 0 h 6"/>
                  <a:gd name="T2" fmla="*/ 0 w 6"/>
                  <a:gd name="T3" fmla="*/ 0 h 6"/>
                  <a:gd name="T4" fmla="*/ 0 w 6"/>
                  <a:gd name="T5" fmla="*/ 2147483646 h 6"/>
                  <a:gd name="T6" fmla="*/ 2147483646 w 6"/>
                  <a:gd name="T7" fmla="*/ 0 h 6"/>
                  <a:gd name="T8" fmla="*/ 0 w 6"/>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0" y="0"/>
                    </a:moveTo>
                    <a:lnTo>
                      <a:pt x="0" y="0"/>
                    </a:lnTo>
                    <a:lnTo>
                      <a:pt x="0" y="6"/>
                    </a:lnTo>
                    <a:lnTo>
                      <a:pt x="6" y="0"/>
                    </a:lnTo>
                    <a:lnTo>
                      <a:pt x="0" y="0"/>
                    </a:lnTo>
                    <a:close/>
                  </a:path>
                </a:pathLst>
              </a:custGeom>
              <a:solidFill>
                <a:srgbClr val="00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894" name="Freeform 12087"/>
              <p:cNvSpPr>
                <a:spLocks/>
              </p:cNvSpPr>
              <p:nvPr/>
            </p:nvSpPr>
            <p:spPr bwMode="auto">
              <a:xfrm>
                <a:off x="3451225" y="5905500"/>
                <a:ext cx="9525" cy="9525"/>
              </a:xfrm>
              <a:custGeom>
                <a:avLst/>
                <a:gdLst>
                  <a:gd name="T0" fmla="*/ 0 w 6"/>
                  <a:gd name="T1" fmla="*/ 0 h 6"/>
                  <a:gd name="T2" fmla="*/ 0 w 6"/>
                  <a:gd name="T3" fmla="*/ 0 h 6"/>
                  <a:gd name="T4" fmla="*/ 0 w 6"/>
                  <a:gd name="T5" fmla="*/ 2147483646 h 6"/>
                  <a:gd name="T6" fmla="*/ 2147483646 w 6"/>
                  <a:gd name="T7" fmla="*/ 0 h 6"/>
                  <a:gd name="T8" fmla="*/ 0 w 6"/>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0" y="0"/>
                    </a:moveTo>
                    <a:lnTo>
                      <a:pt x="0" y="0"/>
                    </a:lnTo>
                    <a:lnTo>
                      <a:pt x="0" y="6"/>
                    </a:lnTo>
                    <a:lnTo>
                      <a:pt x="6" y="0"/>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895" name="Freeform 12088"/>
              <p:cNvSpPr>
                <a:spLocks/>
              </p:cNvSpPr>
              <p:nvPr/>
            </p:nvSpPr>
            <p:spPr bwMode="auto">
              <a:xfrm>
                <a:off x="3451225" y="5905500"/>
                <a:ext cx="9525" cy="9525"/>
              </a:xfrm>
              <a:custGeom>
                <a:avLst/>
                <a:gdLst>
                  <a:gd name="T0" fmla="*/ 0 w 6"/>
                  <a:gd name="T1" fmla="*/ 0 h 6"/>
                  <a:gd name="T2" fmla="*/ 0 w 6"/>
                  <a:gd name="T3" fmla="*/ 0 h 6"/>
                  <a:gd name="T4" fmla="*/ 0 w 6"/>
                  <a:gd name="T5" fmla="*/ 2147483646 h 6"/>
                  <a:gd name="T6" fmla="*/ 2147483646 w 6"/>
                  <a:gd name="T7" fmla="*/ 0 h 6"/>
                  <a:gd name="T8" fmla="*/ 0 w 6"/>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0" y="0"/>
                    </a:moveTo>
                    <a:lnTo>
                      <a:pt x="0" y="0"/>
                    </a:lnTo>
                    <a:lnTo>
                      <a:pt x="0" y="6"/>
                    </a:lnTo>
                    <a:lnTo>
                      <a:pt x="6" y="0"/>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896" name="Rectangle 12089"/>
              <p:cNvSpPr>
                <a:spLocks noChangeArrowheads="1"/>
              </p:cNvSpPr>
              <p:nvPr/>
            </p:nvSpPr>
            <p:spPr bwMode="auto">
              <a:xfrm>
                <a:off x="3471863" y="5822950"/>
                <a:ext cx="71437" cy="17463"/>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2897" name="Rectangle 12090"/>
              <p:cNvSpPr>
                <a:spLocks noChangeArrowheads="1"/>
              </p:cNvSpPr>
              <p:nvPr/>
            </p:nvSpPr>
            <p:spPr bwMode="auto">
              <a:xfrm>
                <a:off x="3471863" y="5822950"/>
                <a:ext cx="71437" cy="174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2898" name="Rectangle 12091"/>
              <p:cNvSpPr>
                <a:spLocks noChangeArrowheads="1"/>
              </p:cNvSpPr>
              <p:nvPr/>
            </p:nvSpPr>
            <p:spPr bwMode="auto">
              <a:xfrm>
                <a:off x="3543300" y="5794375"/>
                <a:ext cx="131763" cy="46038"/>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2899" name="Freeform 12092"/>
              <p:cNvSpPr>
                <a:spLocks noEditPoints="1"/>
              </p:cNvSpPr>
              <p:nvPr/>
            </p:nvSpPr>
            <p:spPr bwMode="auto">
              <a:xfrm>
                <a:off x="3543300" y="5794375"/>
                <a:ext cx="142875" cy="46038"/>
              </a:xfrm>
              <a:custGeom>
                <a:avLst/>
                <a:gdLst>
                  <a:gd name="T0" fmla="*/ 0 w 84"/>
                  <a:gd name="T1" fmla="*/ 0 h 30"/>
                  <a:gd name="T2" fmla="*/ 0 w 84"/>
                  <a:gd name="T3" fmla="*/ 2147483646 h 30"/>
                  <a:gd name="T4" fmla="*/ 2147483646 w 84"/>
                  <a:gd name="T5" fmla="*/ 2147483646 h 30"/>
                  <a:gd name="T6" fmla="*/ 2147483646 w 84"/>
                  <a:gd name="T7" fmla="*/ 0 h 30"/>
                  <a:gd name="T8" fmla="*/ 0 w 84"/>
                  <a:gd name="T9" fmla="*/ 0 h 30"/>
                  <a:gd name="T10" fmla="*/ 2147483646 w 84"/>
                  <a:gd name="T11" fmla="*/ 0 h 30"/>
                  <a:gd name="T12" fmla="*/ 2147483646 w 84"/>
                  <a:gd name="T13" fmla="*/ 2147483646 h 30"/>
                  <a:gd name="T14" fmla="*/ 0 w 84"/>
                  <a:gd name="T15" fmla="*/ 2147483646 h 30"/>
                  <a:gd name="T16" fmla="*/ 0 w 84"/>
                  <a:gd name="T17" fmla="*/ 0 h 30"/>
                  <a:gd name="T18" fmla="*/ 2147483646 w 84"/>
                  <a:gd name="T19" fmla="*/ 0 h 30"/>
                  <a:gd name="T20" fmla="*/ 0 w 84"/>
                  <a:gd name="T21" fmla="*/ 0 h 30"/>
                  <a:gd name="T22" fmla="*/ 0 w 84"/>
                  <a:gd name="T23" fmla="*/ 2147483646 h 30"/>
                  <a:gd name="T24" fmla="*/ 2147483646 w 84"/>
                  <a:gd name="T25" fmla="*/ 2147483646 h 30"/>
                  <a:gd name="T26" fmla="*/ 2147483646 w 84"/>
                  <a:gd name="T27" fmla="*/ 0 h 30"/>
                  <a:gd name="T28" fmla="*/ 0 w 84"/>
                  <a:gd name="T29" fmla="*/ 0 h 30"/>
                  <a:gd name="T30" fmla="*/ 2147483646 w 84"/>
                  <a:gd name="T31" fmla="*/ 0 h 30"/>
                  <a:gd name="T32" fmla="*/ 2147483646 w 84"/>
                  <a:gd name="T33" fmla="*/ 2147483646 h 30"/>
                  <a:gd name="T34" fmla="*/ 0 w 84"/>
                  <a:gd name="T35" fmla="*/ 2147483646 h 30"/>
                  <a:gd name="T36" fmla="*/ 0 w 84"/>
                  <a:gd name="T37" fmla="*/ 0 h 30"/>
                  <a:gd name="T38" fmla="*/ 2147483646 w 84"/>
                  <a:gd name="T39" fmla="*/ 0 h 3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4" h="30">
                    <a:moveTo>
                      <a:pt x="0" y="0"/>
                    </a:moveTo>
                    <a:lnTo>
                      <a:pt x="0" y="30"/>
                    </a:lnTo>
                    <a:lnTo>
                      <a:pt x="78" y="30"/>
                    </a:lnTo>
                    <a:lnTo>
                      <a:pt x="78" y="0"/>
                    </a:lnTo>
                    <a:lnTo>
                      <a:pt x="0" y="0"/>
                    </a:lnTo>
                    <a:close/>
                    <a:moveTo>
                      <a:pt x="78" y="0"/>
                    </a:moveTo>
                    <a:lnTo>
                      <a:pt x="78" y="30"/>
                    </a:lnTo>
                    <a:lnTo>
                      <a:pt x="0" y="30"/>
                    </a:lnTo>
                    <a:lnTo>
                      <a:pt x="0" y="0"/>
                    </a:lnTo>
                    <a:lnTo>
                      <a:pt x="78" y="0"/>
                    </a:lnTo>
                    <a:close/>
                    <a:moveTo>
                      <a:pt x="0" y="0"/>
                    </a:moveTo>
                    <a:lnTo>
                      <a:pt x="0" y="30"/>
                    </a:lnTo>
                    <a:lnTo>
                      <a:pt x="84" y="30"/>
                    </a:lnTo>
                    <a:lnTo>
                      <a:pt x="84" y="0"/>
                    </a:lnTo>
                    <a:lnTo>
                      <a:pt x="0" y="0"/>
                    </a:lnTo>
                    <a:close/>
                    <a:moveTo>
                      <a:pt x="84" y="0"/>
                    </a:moveTo>
                    <a:lnTo>
                      <a:pt x="84" y="30"/>
                    </a:lnTo>
                    <a:lnTo>
                      <a:pt x="0" y="30"/>
                    </a:lnTo>
                    <a:lnTo>
                      <a:pt x="0" y="0"/>
                    </a:lnTo>
                    <a:lnTo>
                      <a:pt x="8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900" name="Rectangle 12093"/>
              <p:cNvSpPr>
                <a:spLocks noChangeArrowheads="1"/>
              </p:cNvSpPr>
              <p:nvPr/>
            </p:nvSpPr>
            <p:spPr bwMode="auto">
              <a:xfrm>
                <a:off x="3543300" y="5794375"/>
                <a:ext cx="131763" cy="460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2901" name="Rectangle 12094"/>
              <p:cNvSpPr>
                <a:spLocks noChangeArrowheads="1"/>
              </p:cNvSpPr>
              <p:nvPr/>
            </p:nvSpPr>
            <p:spPr bwMode="auto">
              <a:xfrm>
                <a:off x="3543300" y="5794375"/>
                <a:ext cx="131763" cy="460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2902" name="Rectangle 12095"/>
              <p:cNvSpPr>
                <a:spLocks noChangeArrowheads="1"/>
              </p:cNvSpPr>
              <p:nvPr/>
            </p:nvSpPr>
            <p:spPr bwMode="auto">
              <a:xfrm>
                <a:off x="3543300" y="5794375"/>
                <a:ext cx="142875" cy="460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2903" name="Rectangle 12096"/>
              <p:cNvSpPr>
                <a:spLocks noChangeArrowheads="1"/>
              </p:cNvSpPr>
              <p:nvPr/>
            </p:nvSpPr>
            <p:spPr bwMode="auto">
              <a:xfrm>
                <a:off x="3543300" y="5794375"/>
                <a:ext cx="142875" cy="460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2904" name="Line 12097"/>
              <p:cNvSpPr>
                <a:spLocks noChangeShapeType="1"/>
              </p:cNvSpPr>
              <p:nvPr/>
            </p:nvSpPr>
            <p:spPr bwMode="auto">
              <a:xfrm>
                <a:off x="3582988" y="5794375"/>
                <a:ext cx="0" cy="4603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905" name="Line 12098"/>
              <p:cNvSpPr>
                <a:spLocks noChangeShapeType="1"/>
              </p:cNvSpPr>
              <p:nvPr/>
            </p:nvSpPr>
            <p:spPr bwMode="auto">
              <a:xfrm>
                <a:off x="3654425" y="5794375"/>
                <a:ext cx="0" cy="4603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906" name="Line 12099"/>
              <p:cNvSpPr>
                <a:spLocks noChangeShapeType="1"/>
              </p:cNvSpPr>
              <p:nvPr/>
            </p:nvSpPr>
            <p:spPr bwMode="auto">
              <a:xfrm>
                <a:off x="3614738" y="5794375"/>
                <a:ext cx="0" cy="4603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907" name="Line 12100"/>
              <p:cNvSpPr>
                <a:spLocks noChangeShapeType="1"/>
              </p:cNvSpPr>
              <p:nvPr/>
            </p:nvSpPr>
            <p:spPr bwMode="auto">
              <a:xfrm>
                <a:off x="3635375" y="5794375"/>
                <a:ext cx="0" cy="4603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908" name="Freeform 12101"/>
              <p:cNvSpPr>
                <a:spLocks/>
              </p:cNvSpPr>
              <p:nvPr/>
            </p:nvSpPr>
            <p:spPr bwMode="auto">
              <a:xfrm>
                <a:off x="3603625" y="5813425"/>
                <a:ext cx="0" cy="9525"/>
              </a:xfrm>
              <a:custGeom>
                <a:avLst/>
                <a:gdLst>
                  <a:gd name="T0" fmla="*/ 0 h 6"/>
                  <a:gd name="T1" fmla="*/ 0 h 6"/>
                  <a:gd name="T2" fmla="*/ 2147483646 h 6"/>
                  <a:gd name="T3" fmla="*/ 2147483646 h 6"/>
                  <a:gd name="T4" fmla="*/ 0 h 6"/>
                  <a:gd name="T5" fmla="*/ 0 h 6"/>
                  <a:gd name="T6" fmla="*/ 0 h 6"/>
                  <a:gd name="T7" fmla="*/ 0 h 6"/>
                  <a:gd name="T8" fmla="*/ 0 60000 65536"/>
                  <a:gd name="T9" fmla="*/ 0 60000 65536"/>
                  <a:gd name="T10" fmla="*/ 0 60000 65536"/>
                  <a:gd name="T11" fmla="*/ 0 60000 65536"/>
                  <a:gd name="T12" fmla="*/ 0 60000 65536"/>
                  <a:gd name="T13" fmla="*/ 0 60000 65536"/>
                  <a:gd name="T14" fmla="*/ 0 60000 65536"/>
                  <a:gd name="T15" fmla="*/ 0 60000 65536"/>
                </a:gdLst>
                <a:ahLst/>
                <a:cxnLst>
                  <a:cxn ang="T8">
                    <a:pos x="0" y="T0"/>
                  </a:cxn>
                  <a:cxn ang="T9">
                    <a:pos x="0" y="T1"/>
                  </a:cxn>
                  <a:cxn ang="T10">
                    <a:pos x="0" y="T2"/>
                  </a:cxn>
                  <a:cxn ang="T11">
                    <a:pos x="0" y="T3"/>
                  </a:cxn>
                  <a:cxn ang="T12">
                    <a:pos x="0" y="T4"/>
                  </a:cxn>
                  <a:cxn ang="T13">
                    <a:pos x="0" y="T5"/>
                  </a:cxn>
                  <a:cxn ang="T14">
                    <a:pos x="0" y="T6"/>
                  </a:cxn>
                  <a:cxn ang="T15">
                    <a:pos x="0" y="T7"/>
                  </a:cxn>
                </a:cxnLst>
                <a:rect l="0" t="0" r="r" b="b"/>
                <a:pathLst>
                  <a:path h="6">
                    <a:moveTo>
                      <a:pt x="0" y="0"/>
                    </a:moveTo>
                    <a:lnTo>
                      <a:pt x="0" y="0"/>
                    </a:lnTo>
                    <a:lnTo>
                      <a:pt x="0" y="6"/>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909" name="Freeform 12102"/>
              <p:cNvSpPr>
                <a:spLocks/>
              </p:cNvSpPr>
              <p:nvPr/>
            </p:nvSpPr>
            <p:spPr bwMode="auto">
              <a:xfrm>
                <a:off x="3614738" y="5813425"/>
                <a:ext cx="0" cy="9525"/>
              </a:xfrm>
              <a:custGeom>
                <a:avLst/>
                <a:gdLst>
                  <a:gd name="T0" fmla="*/ 0 h 6"/>
                  <a:gd name="T1" fmla="*/ 0 h 6"/>
                  <a:gd name="T2" fmla="*/ 2147483646 h 6"/>
                  <a:gd name="T3" fmla="*/ 2147483646 h 6"/>
                  <a:gd name="T4" fmla="*/ 0 h 6"/>
                  <a:gd name="T5" fmla="*/ 0 h 6"/>
                  <a:gd name="T6" fmla="*/ 0 h 6"/>
                  <a:gd name="T7" fmla="*/ 0 h 6"/>
                  <a:gd name="T8" fmla="*/ 0 60000 65536"/>
                  <a:gd name="T9" fmla="*/ 0 60000 65536"/>
                  <a:gd name="T10" fmla="*/ 0 60000 65536"/>
                  <a:gd name="T11" fmla="*/ 0 60000 65536"/>
                  <a:gd name="T12" fmla="*/ 0 60000 65536"/>
                  <a:gd name="T13" fmla="*/ 0 60000 65536"/>
                  <a:gd name="T14" fmla="*/ 0 60000 65536"/>
                  <a:gd name="T15" fmla="*/ 0 60000 65536"/>
                </a:gdLst>
                <a:ahLst/>
                <a:cxnLst>
                  <a:cxn ang="T8">
                    <a:pos x="0" y="T0"/>
                  </a:cxn>
                  <a:cxn ang="T9">
                    <a:pos x="0" y="T1"/>
                  </a:cxn>
                  <a:cxn ang="T10">
                    <a:pos x="0" y="T2"/>
                  </a:cxn>
                  <a:cxn ang="T11">
                    <a:pos x="0" y="T3"/>
                  </a:cxn>
                  <a:cxn ang="T12">
                    <a:pos x="0" y="T4"/>
                  </a:cxn>
                  <a:cxn ang="T13">
                    <a:pos x="0" y="T5"/>
                  </a:cxn>
                  <a:cxn ang="T14">
                    <a:pos x="0" y="T6"/>
                  </a:cxn>
                  <a:cxn ang="T15">
                    <a:pos x="0" y="T7"/>
                  </a:cxn>
                </a:cxnLst>
                <a:rect l="0" t="0" r="r" b="b"/>
                <a:pathLst>
                  <a:path h="6">
                    <a:moveTo>
                      <a:pt x="0" y="0"/>
                    </a:moveTo>
                    <a:lnTo>
                      <a:pt x="0" y="0"/>
                    </a:lnTo>
                    <a:lnTo>
                      <a:pt x="0" y="6"/>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910" name="Freeform 12103"/>
              <p:cNvSpPr>
                <a:spLocks/>
              </p:cNvSpPr>
              <p:nvPr/>
            </p:nvSpPr>
            <p:spPr bwMode="auto">
              <a:xfrm>
                <a:off x="3644900" y="5813425"/>
                <a:ext cx="9525" cy="9525"/>
              </a:xfrm>
              <a:custGeom>
                <a:avLst/>
                <a:gdLst>
                  <a:gd name="T0" fmla="*/ 0 w 6"/>
                  <a:gd name="T1" fmla="*/ 0 h 6"/>
                  <a:gd name="T2" fmla="*/ 0 w 6"/>
                  <a:gd name="T3" fmla="*/ 0 h 6"/>
                  <a:gd name="T4" fmla="*/ 0 w 6"/>
                  <a:gd name="T5" fmla="*/ 2147483646 h 6"/>
                  <a:gd name="T6" fmla="*/ 0 w 6"/>
                  <a:gd name="T7" fmla="*/ 2147483646 h 6"/>
                  <a:gd name="T8" fmla="*/ 2147483646 w 6"/>
                  <a:gd name="T9" fmla="*/ 0 h 6"/>
                  <a:gd name="T10" fmla="*/ 0 w 6"/>
                  <a:gd name="T11" fmla="*/ 0 h 6"/>
                  <a:gd name="T12" fmla="*/ 0 w 6"/>
                  <a:gd name="T13" fmla="*/ 0 h 6"/>
                  <a:gd name="T14" fmla="*/ 0 w 6"/>
                  <a:gd name="T15" fmla="*/ 0 h 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 h="6">
                    <a:moveTo>
                      <a:pt x="0" y="0"/>
                    </a:moveTo>
                    <a:lnTo>
                      <a:pt x="0" y="0"/>
                    </a:lnTo>
                    <a:lnTo>
                      <a:pt x="0" y="6"/>
                    </a:lnTo>
                    <a:lnTo>
                      <a:pt x="6" y="0"/>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911" name="Freeform 12104"/>
              <p:cNvSpPr>
                <a:spLocks/>
              </p:cNvSpPr>
              <p:nvPr/>
            </p:nvSpPr>
            <p:spPr bwMode="auto">
              <a:xfrm>
                <a:off x="3654425" y="5813425"/>
                <a:ext cx="11113" cy="9525"/>
              </a:xfrm>
              <a:custGeom>
                <a:avLst/>
                <a:gdLst>
                  <a:gd name="T0" fmla="*/ 0 w 6"/>
                  <a:gd name="T1" fmla="*/ 0 h 6"/>
                  <a:gd name="T2" fmla="*/ 0 w 6"/>
                  <a:gd name="T3" fmla="*/ 0 h 6"/>
                  <a:gd name="T4" fmla="*/ 0 w 6"/>
                  <a:gd name="T5" fmla="*/ 2147483646 h 6"/>
                  <a:gd name="T6" fmla="*/ 0 w 6"/>
                  <a:gd name="T7" fmla="*/ 2147483646 h 6"/>
                  <a:gd name="T8" fmla="*/ 2147483646 w 6"/>
                  <a:gd name="T9" fmla="*/ 0 h 6"/>
                  <a:gd name="T10" fmla="*/ 0 w 6"/>
                  <a:gd name="T11" fmla="*/ 0 h 6"/>
                  <a:gd name="T12" fmla="*/ 0 w 6"/>
                  <a:gd name="T13" fmla="*/ 0 h 6"/>
                  <a:gd name="T14" fmla="*/ 0 w 6"/>
                  <a:gd name="T15" fmla="*/ 0 h 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 h="6">
                    <a:moveTo>
                      <a:pt x="0" y="0"/>
                    </a:moveTo>
                    <a:lnTo>
                      <a:pt x="0" y="0"/>
                    </a:lnTo>
                    <a:lnTo>
                      <a:pt x="0" y="6"/>
                    </a:lnTo>
                    <a:lnTo>
                      <a:pt x="6" y="0"/>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912" name="Rectangle 12105"/>
              <p:cNvSpPr>
                <a:spLocks noChangeArrowheads="1"/>
              </p:cNvSpPr>
              <p:nvPr/>
            </p:nvSpPr>
            <p:spPr bwMode="auto">
              <a:xfrm>
                <a:off x="3552825" y="5775325"/>
                <a:ext cx="30163" cy="19050"/>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2913" name="Rectangle 12106"/>
              <p:cNvSpPr>
                <a:spLocks noChangeArrowheads="1"/>
              </p:cNvSpPr>
              <p:nvPr/>
            </p:nvSpPr>
            <p:spPr bwMode="auto">
              <a:xfrm>
                <a:off x="3552825" y="5775325"/>
                <a:ext cx="30163" cy="190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2914" name="Rectangle 12107"/>
              <p:cNvSpPr>
                <a:spLocks noChangeArrowheads="1"/>
              </p:cNvSpPr>
              <p:nvPr/>
            </p:nvSpPr>
            <p:spPr bwMode="auto">
              <a:xfrm>
                <a:off x="3490913" y="5775325"/>
                <a:ext cx="20637" cy="38100"/>
              </a:xfrm>
              <a:prstGeom prst="rect">
                <a:avLst/>
              </a:prstGeom>
              <a:solidFill>
                <a:srgbClr val="3366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2915" name="Rectangle 12108"/>
              <p:cNvSpPr>
                <a:spLocks noChangeArrowheads="1"/>
              </p:cNvSpPr>
              <p:nvPr/>
            </p:nvSpPr>
            <p:spPr bwMode="auto">
              <a:xfrm>
                <a:off x="3490913" y="5775325"/>
                <a:ext cx="20637" cy="381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2916" name="Rectangle 12109"/>
              <p:cNvSpPr>
                <a:spLocks noChangeArrowheads="1"/>
              </p:cNvSpPr>
              <p:nvPr/>
            </p:nvSpPr>
            <p:spPr bwMode="auto">
              <a:xfrm>
                <a:off x="3511550" y="5775325"/>
                <a:ext cx="31750" cy="38100"/>
              </a:xfrm>
              <a:prstGeom prst="rect">
                <a:avLst/>
              </a:prstGeom>
              <a:solidFill>
                <a:srgbClr val="3366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2917" name="Rectangle 12110"/>
              <p:cNvSpPr>
                <a:spLocks noChangeArrowheads="1"/>
              </p:cNvSpPr>
              <p:nvPr/>
            </p:nvSpPr>
            <p:spPr bwMode="auto">
              <a:xfrm>
                <a:off x="3511550" y="5775325"/>
                <a:ext cx="31750" cy="381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2918" name="Freeform 12111"/>
              <p:cNvSpPr>
                <a:spLocks/>
              </p:cNvSpPr>
              <p:nvPr/>
            </p:nvSpPr>
            <p:spPr bwMode="auto">
              <a:xfrm>
                <a:off x="3451225" y="5767388"/>
                <a:ext cx="30163" cy="55562"/>
              </a:xfrm>
              <a:custGeom>
                <a:avLst/>
                <a:gdLst>
                  <a:gd name="T0" fmla="*/ 2147483646 w 18"/>
                  <a:gd name="T1" fmla="*/ 0 h 36"/>
                  <a:gd name="T2" fmla="*/ 0 w 18"/>
                  <a:gd name="T3" fmla="*/ 2147483646 h 36"/>
                  <a:gd name="T4" fmla="*/ 2147483646 w 18"/>
                  <a:gd name="T5" fmla="*/ 2147483646 h 36"/>
                  <a:gd name="T6" fmla="*/ 2147483646 w 18"/>
                  <a:gd name="T7" fmla="*/ 0 h 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 h="36">
                    <a:moveTo>
                      <a:pt x="18" y="0"/>
                    </a:moveTo>
                    <a:lnTo>
                      <a:pt x="0" y="36"/>
                    </a:lnTo>
                    <a:lnTo>
                      <a:pt x="18" y="36"/>
                    </a:lnTo>
                    <a:lnTo>
                      <a:pt x="18" y="0"/>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919" name="Freeform 12112"/>
              <p:cNvSpPr>
                <a:spLocks/>
              </p:cNvSpPr>
              <p:nvPr/>
            </p:nvSpPr>
            <p:spPr bwMode="auto">
              <a:xfrm>
                <a:off x="3451225" y="5767388"/>
                <a:ext cx="30163" cy="55562"/>
              </a:xfrm>
              <a:custGeom>
                <a:avLst/>
                <a:gdLst>
                  <a:gd name="T0" fmla="*/ 2147483646 w 18"/>
                  <a:gd name="T1" fmla="*/ 0 h 36"/>
                  <a:gd name="T2" fmla="*/ 0 w 18"/>
                  <a:gd name="T3" fmla="*/ 2147483646 h 36"/>
                  <a:gd name="T4" fmla="*/ 2147483646 w 18"/>
                  <a:gd name="T5" fmla="*/ 2147483646 h 36"/>
                  <a:gd name="T6" fmla="*/ 2147483646 w 18"/>
                  <a:gd name="T7" fmla="*/ 0 h 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 h="36">
                    <a:moveTo>
                      <a:pt x="18" y="0"/>
                    </a:moveTo>
                    <a:lnTo>
                      <a:pt x="0" y="36"/>
                    </a:lnTo>
                    <a:lnTo>
                      <a:pt x="18" y="36"/>
                    </a:lnTo>
                    <a:lnTo>
                      <a:pt x="18" y="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920" name="Freeform 12113"/>
              <p:cNvSpPr>
                <a:spLocks/>
              </p:cNvSpPr>
              <p:nvPr/>
            </p:nvSpPr>
            <p:spPr bwMode="auto">
              <a:xfrm>
                <a:off x="3451225" y="5526088"/>
                <a:ext cx="80963" cy="55562"/>
              </a:xfrm>
              <a:custGeom>
                <a:avLst/>
                <a:gdLst>
                  <a:gd name="T0" fmla="*/ 2147483646 w 48"/>
                  <a:gd name="T1" fmla="*/ 2147483646 h 36"/>
                  <a:gd name="T2" fmla="*/ 2147483646 w 48"/>
                  <a:gd name="T3" fmla="*/ 2147483646 h 36"/>
                  <a:gd name="T4" fmla="*/ 0 w 48"/>
                  <a:gd name="T5" fmla="*/ 0 h 36"/>
                  <a:gd name="T6" fmla="*/ 0 w 48"/>
                  <a:gd name="T7" fmla="*/ 2147483646 h 36"/>
                  <a:gd name="T8" fmla="*/ 2147483646 w 48"/>
                  <a:gd name="T9" fmla="*/ 2147483646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36">
                    <a:moveTo>
                      <a:pt x="48" y="36"/>
                    </a:moveTo>
                    <a:lnTo>
                      <a:pt x="48" y="30"/>
                    </a:lnTo>
                    <a:lnTo>
                      <a:pt x="0" y="0"/>
                    </a:lnTo>
                    <a:lnTo>
                      <a:pt x="0" y="6"/>
                    </a:lnTo>
                    <a:lnTo>
                      <a:pt x="48" y="36"/>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921" name="Freeform 12114"/>
              <p:cNvSpPr>
                <a:spLocks/>
              </p:cNvSpPr>
              <p:nvPr/>
            </p:nvSpPr>
            <p:spPr bwMode="auto">
              <a:xfrm>
                <a:off x="3451225" y="5526088"/>
                <a:ext cx="80963" cy="55562"/>
              </a:xfrm>
              <a:custGeom>
                <a:avLst/>
                <a:gdLst>
                  <a:gd name="T0" fmla="*/ 2147483646 w 48"/>
                  <a:gd name="T1" fmla="*/ 2147483646 h 36"/>
                  <a:gd name="T2" fmla="*/ 2147483646 w 48"/>
                  <a:gd name="T3" fmla="*/ 2147483646 h 36"/>
                  <a:gd name="T4" fmla="*/ 0 w 48"/>
                  <a:gd name="T5" fmla="*/ 0 h 36"/>
                  <a:gd name="T6" fmla="*/ 0 w 48"/>
                  <a:gd name="T7" fmla="*/ 2147483646 h 36"/>
                  <a:gd name="T8" fmla="*/ 2147483646 w 48"/>
                  <a:gd name="T9" fmla="*/ 2147483646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36">
                    <a:moveTo>
                      <a:pt x="48" y="36"/>
                    </a:moveTo>
                    <a:lnTo>
                      <a:pt x="48" y="30"/>
                    </a:lnTo>
                    <a:lnTo>
                      <a:pt x="0" y="0"/>
                    </a:lnTo>
                    <a:lnTo>
                      <a:pt x="0" y="6"/>
                    </a:lnTo>
                    <a:lnTo>
                      <a:pt x="48" y="36"/>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922" name="Freeform 12115"/>
              <p:cNvSpPr>
                <a:spLocks/>
              </p:cNvSpPr>
              <p:nvPr/>
            </p:nvSpPr>
            <p:spPr bwMode="auto">
              <a:xfrm>
                <a:off x="3451225" y="5526088"/>
                <a:ext cx="80963" cy="46037"/>
              </a:xfrm>
              <a:custGeom>
                <a:avLst/>
                <a:gdLst>
                  <a:gd name="T0" fmla="*/ 2147483646 w 48"/>
                  <a:gd name="T1" fmla="*/ 0 h 30"/>
                  <a:gd name="T2" fmla="*/ 2147483646 w 48"/>
                  <a:gd name="T3" fmla="*/ 0 h 30"/>
                  <a:gd name="T4" fmla="*/ 0 w 48"/>
                  <a:gd name="T5" fmla="*/ 2147483646 h 30"/>
                  <a:gd name="T6" fmla="*/ 2147483646 w 48"/>
                  <a:gd name="T7" fmla="*/ 0 h 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8" h="30">
                    <a:moveTo>
                      <a:pt x="48" y="0"/>
                    </a:moveTo>
                    <a:lnTo>
                      <a:pt x="48" y="0"/>
                    </a:lnTo>
                    <a:lnTo>
                      <a:pt x="0" y="30"/>
                    </a:lnTo>
                    <a:lnTo>
                      <a:pt x="48" y="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923" name="Freeform 12116"/>
              <p:cNvSpPr>
                <a:spLocks/>
              </p:cNvSpPr>
              <p:nvPr/>
            </p:nvSpPr>
            <p:spPr bwMode="auto">
              <a:xfrm>
                <a:off x="3451225" y="5526088"/>
                <a:ext cx="80963" cy="46037"/>
              </a:xfrm>
              <a:custGeom>
                <a:avLst/>
                <a:gdLst>
                  <a:gd name="T0" fmla="*/ 2147483646 w 48"/>
                  <a:gd name="T1" fmla="*/ 0 h 30"/>
                  <a:gd name="T2" fmla="*/ 2147483646 w 48"/>
                  <a:gd name="T3" fmla="*/ 0 h 30"/>
                  <a:gd name="T4" fmla="*/ 0 w 48"/>
                  <a:gd name="T5" fmla="*/ 2147483646 h 30"/>
                  <a:gd name="T6" fmla="*/ 2147483646 w 48"/>
                  <a:gd name="T7" fmla="*/ 0 h 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8" h="30">
                    <a:moveTo>
                      <a:pt x="48" y="0"/>
                    </a:moveTo>
                    <a:lnTo>
                      <a:pt x="48" y="0"/>
                    </a:lnTo>
                    <a:lnTo>
                      <a:pt x="0" y="30"/>
                    </a:lnTo>
                    <a:lnTo>
                      <a:pt x="48" y="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924" name="Freeform 12117"/>
              <p:cNvSpPr>
                <a:spLocks/>
              </p:cNvSpPr>
              <p:nvPr/>
            </p:nvSpPr>
            <p:spPr bwMode="auto">
              <a:xfrm>
                <a:off x="3451225" y="5487988"/>
                <a:ext cx="71438" cy="46037"/>
              </a:xfrm>
              <a:custGeom>
                <a:avLst/>
                <a:gdLst>
                  <a:gd name="T0" fmla="*/ 2147483646 w 42"/>
                  <a:gd name="T1" fmla="*/ 2147483646 h 30"/>
                  <a:gd name="T2" fmla="*/ 2147483646 w 42"/>
                  <a:gd name="T3" fmla="*/ 2147483646 h 30"/>
                  <a:gd name="T4" fmla="*/ 0 w 42"/>
                  <a:gd name="T5" fmla="*/ 0 h 30"/>
                  <a:gd name="T6" fmla="*/ 2147483646 w 42"/>
                  <a:gd name="T7" fmla="*/ 2147483646 h 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2" h="30">
                    <a:moveTo>
                      <a:pt x="42" y="30"/>
                    </a:moveTo>
                    <a:lnTo>
                      <a:pt x="42" y="30"/>
                    </a:lnTo>
                    <a:lnTo>
                      <a:pt x="0" y="0"/>
                    </a:lnTo>
                    <a:lnTo>
                      <a:pt x="42" y="3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925" name="Freeform 12118"/>
              <p:cNvSpPr>
                <a:spLocks/>
              </p:cNvSpPr>
              <p:nvPr/>
            </p:nvSpPr>
            <p:spPr bwMode="auto">
              <a:xfrm>
                <a:off x="3451225" y="5487988"/>
                <a:ext cx="71438" cy="46037"/>
              </a:xfrm>
              <a:custGeom>
                <a:avLst/>
                <a:gdLst>
                  <a:gd name="T0" fmla="*/ 2147483646 w 42"/>
                  <a:gd name="T1" fmla="*/ 2147483646 h 30"/>
                  <a:gd name="T2" fmla="*/ 2147483646 w 42"/>
                  <a:gd name="T3" fmla="*/ 2147483646 h 30"/>
                  <a:gd name="T4" fmla="*/ 0 w 42"/>
                  <a:gd name="T5" fmla="*/ 0 h 30"/>
                  <a:gd name="T6" fmla="*/ 2147483646 w 42"/>
                  <a:gd name="T7" fmla="*/ 2147483646 h 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2" h="30">
                    <a:moveTo>
                      <a:pt x="42" y="30"/>
                    </a:moveTo>
                    <a:lnTo>
                      <a:pt x="42" y="30"/>
                    </a:lnTo>
                    <a:lnTo>
                      <a:pt x="0" y="0"/>
                    </a:lnTo>
                    <a:lnTo>
                      <a:pt x="42" y="3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926" name="Freeform 12119"/>
              <p:cNvSpPr>
                <a:spLocks/>
              </p:cNvSpPr>
              <p:nvPr/>
            </p:nvSpPr>
            <p:spPr bwMode="auto">
              <a:xfrm>
                <a:off x="3451225" y="5478463"/>
                <a:ext cx="71438" cy="55562"/>
              </a:xfrm>
              <a:custGeom>
                <a:avLst/>
                <a:gdLst>
                  <a:gd name="T0" fmla="*/ 2147483646 w 42"/>
                  <a:gd name="T1" fmla="*/ 2147483646 h 36"/>
                  <a:gd name="T2" fmla="*/ 2147483646 w 42"/>
                  <a:gd name="T3" fmla="*/ 0 h 36"/>
                  <a:gd name="T4" fmla="*/ 0 w 42"/>
                  <a:gd name="T5" fmla="*/ 2147483646 h 36"/>
                  <a:gd name="T6" fmla="*/ 0 w 42"/>
                  <a:gd name="T7" fmla="*/ 2147483646 h 36"/>
                  <a:gd name="T8" fmla="*/ 2147483646 w 42"/>
                  <a:gd name="T9" fmla="*/ 2147483646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36">
                    <a:moveTo>
                      <a:pt x="42" y="6"/>
                    </a:moveTo>
                    <a:lnTo>
                      <a:pt x="42" y="0"/>
                    </a:lnTo>
                    <a:lnTo>
                      <a:pt x="0" y="30"/>
                    </a:lnTo>
                    <a:lnTo>
                      <a:pt x="0" y="36"/>
                    </a:lnTo>
                    <a:lnTo>
                      <a:pt x="42" y="6"/>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927" name="Freeform 12120"/>
              <p:cNvSpPr>
                <a:spLocks/>
              </p:cNvSpPr>
              <p:nvPr/>
            </p:nvSpPr>
            <p:spPr bwMode="auto">
              <a:xfrm>
                <a:off x="3451225" y="5478463"/>
                <a:ext cx="71438" cy="55562"/>
              </a:xfrm>
              <a:custGeom>
                <a:avLst/>
                <a:gdLst>
                  <a:gd name="T0" fmla="*/ 2147483646 w 42"/>
                  <a:gd name="T1" fmla="*/ 2147483646 h 36"/>
                  <a:gd name="T2" fmla="*/ 2147483646 w 42"/>
                  <a:gd name="T3" fmla="*/ 0 h 36"/>
                  <a:gd name="T4" fmla="*/ 0 w 42"/>
                  <a:gd name="T5" fmla="*/ 2147483646 h 36"/>
                  <a:gd name="T6" fmla="*/ 0 w 42"/>
                  <a:gd name="T7" fmla="*/ 2147483646 h 36"/>
                  <a:gd name="T8" fmla="*/ 2147483646 w 42"/>
                  <a:gd name="T9" fmla="*/ 2147483646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36">
                    <a:moveTo>
                      <a:pt x="42" y="6"/>
                    </a:moveTo>
                    <a:lnTo>
                      <a:pt x="42" y="0"/>
                    </a:lnTo>
                    <a:lnTo>
                      <a:pt x="0" y="30"/>
                    </a:lnTo>
                    <a:lnTo>
                      <a:pt x="0" y="36"/>
                    </a:lnTo>
                    <a:lnTo>
                      <a:pt x="42" y="6"/>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928" name="Freeform 12121"/>
              <p:cNvSpPr>
                <a:spLocks/>
              </p:cNvSpPr>
              <p:nvPr/>
            </p:nvSpPr>
            <p:spPr bwMode="auto">
              <a:xfrm>
                <a:off x="3440113" y="5441950"/>
                <a:ext cx="82550" cy="46038"/>
              </a:xfrm>
              <a:custGeom>
                <a:avLst/>
                <a:gdLst>
                  <a:gd name="T0" fmla="*/ 2147483646 w 48"/>
                  <a:gd name="T1" fmla="*/ 2147483646 h 30"/>
                  <a:gd name="T2" fmla="*/ 2147483646 w 48"/>
                  <a:gd name="T3" fmla="*/ 2147483646 h 30"/>
                  <a:gd name="T4" fmla="*/ 0 w 48"/>
                  <a:gd name="T5" fmla="*/ 0 h 30"/>
                  <a:gd name="T6" fmla="*/ 0 w 48"/>
                  <a:gd name="T7" fmla="*/ 2147483646 h 30"/>
                  <a:gd name="T8" fmla="*/ 2147483646 w 48"/>
                  <a:gd name="T9" fmla="*/ 2147483646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30">
                    <a:moveTo>
                      <a:pt x="48" y="30"/>
                    </a:moveTo>
                    <a:lnTo>
                      <a:pt x="48" y="30"/>
                    </a:lnTo>
                    <a:lnTo>
                      <a:pt x="0" y="0"/>
                    </a:lnTo>
                    <a:lnTo>
                      <a:pt x="0" y="6"/>
                    </a:lnTo>
                    <a:lnTo>
                      <a:pt x="48" y="3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929" name="Freeform 12122"/>
              <p:cNvSpPr>
                <a:spLocks/>
              </p:cNvSpPr>
              <p:nvPr/>
            </p:nvSpPr>
            <p:spPr bwMode="auto">
              <a:xfrm>
                <a:off x="3440113" y="5441950"/>
                <a:ext cx="82550" cy="46038"/>
              </a:xfrm>
              <a:custGeom>
                <a:avLst/>
                <a:gdLst>
                  <a:gd name="T0" fmla="*/ 2147483646 w 48"/>
                  <a:gd name="T1" fmla="*/ 2147483646 h 30"/>
                  <a:gd name="T2" fmla="*/ 2147483646 w 48"/>
                  <a:gd name="T3" fmla="*/ 2147483646 h 30"/>
                  <a:gd name="T4" fmla="*/ 0 w 48"/>
                  <a:gd name="T5" fmla="*/ 0 h 30"/>
                  <a:gd name="T6" fmla="*/ 0 w 48"/>
                  <a:gd name="T7" fmla="*/ 2147483646 h 30"/>
                  <a:gd name="T8" fmla="*/ 2147483646 w 48"/>
                  <a:gd name="T9" fmla="*/ 2147483646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30">
                    <a:moveTo>
                      <a:pt x="48" y="30"/>
                    </a:moveTo>
                    <a:lnTo>
                      <a:pt x="48" y="30"/>
                    </a:lnTo>
                    <a:lnTo>
                      <a:pt x="0" y="0"/>
                    </a:lnTo>
                    <a:lnTo>
                      <a:pt x="0" y="6"/>
                    </a:lnTo>
                    <a:lnTo>
                      <a:pt x="48" y="3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930" name="Freeform 12123"/>
              <p:cNvSpPr>
                <a:spLocks/>
              </p:cNvSpPr>
              <p:nvPr/>
            </p:nvSpPr>
            <p:spPr bwMode="auto">
              <a:xfrm>
                <a:off x="3440113" y="5432425"/>
                <a:ext cx="82550" cy="55563"/>
              </a:xfrm>
              <a:custGeom>
                <a:avLst/>
                <a:gdLst>
                  <a:gd name="T0" fmla="*/ 2147483646 w 48"/>
                  <a:gd name="T1" fmla="*/ 2147483646 h 36"/>
                  <a:gd name="T2" fmla="*/ 2147483646 w 48"/>
                  <a:gd name="T3" fmla="*/ 0 h 36"/>
                  <a:gd name="T4" fmla="*/ 0 w 48"/>
                  <a:gd name="T5" fmla="*/ 2147483646 h 36"/>
                  <a:gd name="T6" fmla="*/ 2147483646 w 48"/>
                  <a:gd name="T7" fmla="*/ 2147483646 h 36"/>
                  <a:gd name="T8" fmla="*/ 2147483646 w 48"/>
                  <a:gd name="T9" fmla="*/ 2147483646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36">
                    <a:moveTo>
                      <a:pt x="48" y="6"/>
                    </a:moveTo>
                    <a:lnTo>
                      <a:pt x="48" y="0"/>
                    </a:lnTo>
                    <a:lnTo>
                      <a:pt x="0" y="36"/>
                    </a:lnTo>
                    <a:lnTo>
                      <a:pt x="6" y="36"/>
                    </a:lnTo>
                    <a:lnTo>
                      <a:pt x="48" y="6"/>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931" name="Freeform 12124"/>
              <p:cNvSpPr>
                <a:spLocks/>
              </p:cNvSpPr>
              <p:nvPr/>
            </p:nvSpPr>
            <p:spPr bwMode="auto">
              <a:xfrm>
                <a:off x="3440113" y="5432425"/>
                <a:ext cx="82550" cy="55563"/>
              </a:xfrm>
              <a:custGeom>
                <a:avLst/>
                <a:gdLst>
                  <a:gd name="T0" fmla="*/ 2147483646 w 48"/>
                  <a:gd name="T1" fmla="*/ 2147483646 h 36"/>
                  <a:gd name="T2" fmla="*/ 2147483646 w 48"/>
                  <a:gd name="T3" fmla="*/ 0 h 36"/>
                  <a:gd name="T4" fmla="*/ 0 w 48"/>
                  <a:gd name="T5" fmla="*/ 2147483646 h 36"/>
                  <a:gd name="T6" fmla="*/ 2147483646 w 48"/>
                  <a:gd name="T7" fmla="*/ 2147483646 h 36"/>
                  <a:gd name="T8" fmla="*/ 2147483646 w 48"/>
                  <a:gd name="T9" fmla="*/ 2147483646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36">
                    <a:moveTo>
                      <a:pt x="48" y="6"/>
                    </a:moveTo>
                    <a:lnTo>
                      <a:pt x="48" y="0"/>
                    </a:lnTo>
                    <a:lnTo>
                      <a:pt x="0" y="36"/>
                    </a:lnTo>
                    <a:lnTo>
                      <a:pt x="6" y="36"/>
                    </a:lnTo>
                    <a:lnTo>
                      <a:pt x="48" y="6"/>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932" name="Freeform 12125"/>
              <p:cNvSpPr>
                <a:spLocks/>
              </p:cNvSpPr>
              <p:nvPr/>
            </p:nvSpPr>
            <p:spPr bwMode="auto">
              <a:xfrm>
                <a:off x="3440113" y="5405438"/>
                <a:ext cx="82550" cy="46037"/>
              </a:xfrm>
              <a:custGeom>
                <a:avLst/>
                <a:gdLst>
                  <a:gd name="T0" fmla="*/ 2147483646 w 48"/>
                  <a:gd name="T1" fmla="*/ 2147483646 h 30"/>
                  <a:gd name="T2" fmla="*/ 2147483646 w 48"/>
                  <a:gd name="T3" fmla="*/ 2147483646 h 30"/>
                  <a:gd name="T4" fmla="*/ 0 w 48"/>
                  <a:gd name="T5" fmla="*/ 0 h 30"/>
                  <a:gd name="T6" fmla="*/ 2147483646 w 48"/>
                  <a:gd name="T7" fmla="*/ 2147483646 h 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8" h="30">
                    <a:moveTo>
                      <a:pt x="48" y="30"/>
                    </a:moveTo>
                    <a:lnTo>
                      <a:pt x="48" y="30"/>
                    </a:lnTo>
                    <a:lnTo>
                      <a:pt x="0" y="0"/>
                    </a:lnTo>
                    <a:lnTo>
                      <a:pt x="48" y="3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933" name="Freeform 12126"/>
              <p:cNvSpPr>
                <a:spLocks/>
              </p:cNvSpPr>
              <p:nvPr/>
            </p:nvSpPr>
            <p:spPr bwMode="auto">
              <a:xfrm>
                <a:off x="3440113" y="5405438"/>
                <a:ext cx="82550" cy="46037"/>
              </a:xfrm>
              <a:custGeom>
                <a:avLst/>
                <a:gdLst>
                  <a:gd name="T0" fmla="*/ 2147483646 w 48"/>
                  <a:gd name="T1" fmla="*/ 2147483646 h 30"/>
                  <a:gd name="T2" fmla="*/ 2147483646 w 48"/>
                  <a:gd name="T3" fmla="*/ 2147483646 h 30"/>
                  <a:gd name="T4" fmla="*/ 0 w 48"/>
                  <a:gd name="T5" fmla="*/ 0 h 30"/>
                  <a:gd name="T6" fmla="*/ 2147483646 w 48"/>
                  <a:gd name="T7" fmla="*/ 2147483646 h 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8" h="30">
                    <a:moveTo>
                      <a:pt x="48" y="30"/>
                    </a:moveTo>
                    <a:lnTo>
                      <a:pt x="48" y="30"/>
                    </a:lnTo>
                    <a:lnTo>
                      <a:pt x="0" y="0"/>
                    </a:lnTo>
                    <a:lnTo>
                      <a:pt x="48" y="3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934" name="Freeform 12127"/>
              <p:cNvSpPr>
                <a:spLocks/>
              </p:cNvSpPr>
              <p:nvPr/>
            </p:nvSpPr>
            <p:spPr bwMode="auto">
              <a:xfrm>
                <a:off x="3440113" y="5395913"/>
                <a:ext cx="82550" cy="55562"/>
              </a:xfrm>
              <a:custGeom>
                <a:avLst/>
                <a:gdLst>
                  <a:gd name="T0" fmla="*/ 2147483646 w 48"/>
                  <a:gd name="T1" fmla="*/ 0 h 36"/>
                  <a:gd name="T2" fmla="*/ 2147483646 w 48"/>
                  <a:gd name="T3" fmla="*/ 0 h 36"/>
                  <a:gd name="T4" fmla="*/ 0 w 48"/>
                  <a:gd name="T5" fmla="*/ 2147483646 h 36"/>
                  <a:gd name="T6" fmla="*/ 0 w 48"/>
                  <a:gd name="T7" fmla="*/ 2147483646 h 36"/>
                  <a:gd name="T8" fmla="*/ 2147483646 w 48"/>
                  <a:gd name="T9" fmla="*/ 0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36">
                    <a:moveTo>
                      <a:pt x="48" y="0"/>
                    </a:moveTo>
                    <a:lnTo>
                      <a:pt x="42" y="0"/>
                    </a:lnTo>
                    <a:lnTo>
                      <a:pt x="0" y="30"/>
                    </a:lnTo>
                    <a:lnTo>
                      <a:pt x="0" y="36"/>
                    </a:lnTo>
                    <a:lnTo>
                      <a:pt x="48" y="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935" name="Freeform 12128"/>
              <p:cNvSpPr>
                <a:spLocks/>
              </p:cNvSpPr>
              <p:nvPr/>
            </p:nvSpPr>
            <p:spPr bwMode="auto">
              <a:xfrm>
                <a:off x="3440113" y="5395913"/>
                <a:ext cx="82550" cy="55562"/>
              </a:xfrm>
              <a:custGeom>
                <a:avLst/>
                <a:gdLst>
                  <a:gd name="T0" fmla="*/ 2147483646 w 48"/>
                  <a:gd name="T1" fmla="*/ 0 h 36"/>
                  <a:gd name="T2" fmla="*/ 2147483646 w 48"/>
                  <a:gd name="T3" fmla="*/ 0 h 36"/>
                  <a:gd name="T4" fmla="*/ 0 w 48"/>
                  <a:gd name="T5" fmla="*/ 2147483646 h 36"/>
                  <a:gd name="T6" fmla="*/ 0 w 48"/>
                  <a:gd name="T7" fmla="*/ 2147483646 h 36"/>
                  <a:gd name="T8" fmla="*/ 2147483646 w 48"/>
                  <a:gd name="T9" fmla="*/ 0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36">
                    <a:moveTo>
                      <a:pt x="48" y="0"/>
                    </a:moveTo>
                    <a:lnTo>
                      <a:pt x="42" y="0"/>
                    </a:lnTo>
                    <a:lnTo>
                      <a:pt x="0" y="30"/>
                    </a:lnTo>
                    <a:lnTo>
                      <a:pt x="0" y="36"/>
                    </a:lnTo>
                    <a:lnTo>
                      <a:pt x="48" y="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936" name="Freeform 12129"/>
              <p:cNvSpPr>
                <a:spLocks/>
              </p:cNvSpPr>
              <p:nvPr/>
            </p:nvSpPr>
            <p:spPr bwMode="auto">
              <a:xfrm>
                <a:off x="3440113" y="5359400"/>
                <a:ext cx="82550" cy="46038"/>
              </a:xfrm>
              <a:custGeom>
                <a:avLst/>
                <a:gdLst>
                  <a:gd name="T0" fmla="*/ 2147483646 w 48"/>
                  <a:gd name="T1" fmla="*/ 2147483646 h 30"/>
                  <a:gd name="T2" fmla="*/ 2147483646 w 48"/>
                  <a:gd name="T3" fmla="*/ 2147483646 h 30"/>
                  <a:gd name="T4" fmla="*/ 0 w 48"/>
                  <a:gd name="T5" fmla="*/ 0 h 30"/>
                  <a:gd name="T6" fmla="*/ 0 w 48"/>
                  <a:gd name="T7" fmla="*/ 2147483646 h 30"/>
                  <a:gd name="T8" fmla="*/ 2147483646 w 48"/>
                  <a:gd name="T9" fmla="*/ 2147483646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30">
                    <a:moveTo>
                      <a:pt x="42" y="30"/>
                    </a:moveTo>
                    <a:lnTo>
                      <a:pt x="48" y="30"/>
                    </a:lnTo>
                    <a:lnTo>
                      <a:pt x="0" y="0"/>
                    </a:lnTo>
                    <a:lnTo>
                      <a:pt x="0" y="6"/>
                    </a:lnTo>
                    <a:lnTo>
                      <a:pt x="42" y="3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937" name="Freeform 12130"/>
              <p:cNvSpPr>
                <a:spLocks/>
              </p:cNvSpPr>
              <p:nvPr/>
            </p:nvSpPr>
            <p:spPr bwMode="auto">
              <a:xfrm>
                <a:off x="3440113" y="5359400"/>
                <a:ext cx="82550" cy="46038"/>
              </a:xfrm>
              <a:custGeom>
                <a:avLst/>
                <a:gdLst>
                  <a:gd name="T0" fmla="*/ 2147483646 w 48"/>
                  <a:gd name="T1" fmla="*/ 2147483646 h 30"/>
                  <a:gd name="T2" fmla="*/ 2147483646 w 48"/>
                  <a:gd name="T3" fmla="*/ 2147483646 h 30"/>
                  <a:gd name="T4" fmla="*/ 0 w 48"/>
                  <a:gd name="T5" fmla="*/ 0 h 30"/>
                  <a:gd name="T6" fmla="*/ 0 w 48"/>
                  <a:gd name="T7" fmla="*/ 2147483646 h 30"/>
                  <a:gd name="T8" fmla="*/ 2147483646 w 48"/>
                  <a:gd name="T9" fmla="*/ 2147483646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30">
                    <a:moveTo>
                      <a:pt x="42" y="30"/>
                    </a:moveTo>
                    <a:lnTo>
                      <a:pt x="48" y="30"/>
                    </a:lnTo>
                    <a:lnTo>
                      <a:pt x="0" y="0"/>
                    </a:lnTo>
                    <a:lnTo>
                      <a:pt x="0" y="6"/>
                    </a:lnTo>
                    <a:lnTo>
                      <a:pt x="42" y="3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938" name="Freeform 12131"/>
              <p:cNvSpPr>
                <a:spLocks/>
              </p:cNvSpPr>
              <p:nvPr/>
            </p:nvSpPr>
            <p:spPr bwMode="auto">
              <a:xfrm>
                <a:off x="3440113" y="5349875"/>
                <a:ext cx="71437" cy="55563"/>
              </a:xfrm>
              <a:custGeom>
                <a:avLst/>
                <a:gdLst>
                  <a:gd name="T0" fmla="*/ 2147483646 w 42"/>
                  <a:gd name="T1" fmla="*/ 2147483646 h 36"/>
                  <a:gd name="T2" fmla="*/ 2147483646 w 42"/>
                  <a:gd name="T3" fmla="*/ 0 h 36"/>
                  <a:gd name="T4" fmla="*/ 0 w 42"/>
                  <a:gd name="T5" fmla="*/ 2147483646 h 36"/>
                  <a:gd name="T6" fmla="*/ 2147483646 w 42"/>
                  <a:gd name="T7" fmla="*/ 2147483646 h 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2" h="36">
                    <a:moveTo>
                      <a:pt x="42" y="6"/>
                    </a:moveTo>
                    <a:lnTo>
                      <a:pt x="42" y="0"/>
                    </a:lnTo>
                    <a:lnTo>
                      <a:pt x="0" y="36"/>
                    </a:lnTo>
                    <a:lnTo>
                      <a:pt x="42" y="6"/>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939" name="Freeform 12132"/>
              <p:cNvSpPr>
                <a:spLocks/>
              </p:cNvSpPr>
              <p:nvPr/>
            </p:nvSpPr>
            <p:spPr bwMode="auto">
              <a:xfrm>
                <a:off x="3440113" y="5349875"/>
                <a:ext cx="71437" cy="55563"/>
              </a:xfrm>
              <a:custGeom>
                <a:avLst/>
                <a:gdLst>
                  <a:gd name="T0" fmla="*/ 2147483646 w 42"/>
                  <a:gd name="T1" fmla="*/ 2147483646 h 36"/>
                  <a:gd name="T2" fmla="*/ 2147483646 w 42"/>
                  <a:gd name="T3" fmla="*/ 0 h 36"/>
                  <a:gd name="T4" fmla="*/ 0 w 42"/>
                  <a:gd name="T5" fmla="*/ 2147483646 h 36"/>
                  <a:gd name="T6" fmla="*/ 2147483646 w 42"/>
                  <a:gd name="T7" fmla="*/ 2147483646 h 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2" h="36">
                    <a:moveTo>
                      <a:pt x="42" y="6"/>
                    </a:moveTo>
                    <a:lnTo>
                      <a:pt x="42" y="0"/>
                    </a:lnTo>
                    <a:lnTo>
                      <a:pt x="0" y="36"/>
                    </a:lnTo>
                    <a:lnTo>
                      <a:pt x="42" y="6"/>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940" name="Freeform 12133"/>
              <p:cNvSpPr>
                <a:spLocks/>
              </p:cNvSpPr>
              <p:nvPr/>
            </p:nvSpPr>
            <p:spPr bwMode="auto">
              <a:xfrm>
                <a:off x="3430588" y="5311775"/>
                <a:ext cx="80962" cy="55563"/>
              </a:xfrm>
              <a:custGeom>
                <a:avLst/>
                <a:gdLst>
                  <a:gd name="T0" fmla="*/ 2147483646 w 48"/>
                  <a:gd name="T1" fmla="*/ 2147483646 h 36"/>
                  <a:gd name="T2" fmla="*/ 2147483646 w 48"/>
                  <a:gd name="T3" fmla="*/ 2147483646 h 36"/>
                  <a:gd name="T4" fmla="*/ 0 w 48"/>
                  <a:gd name="T5" fmla="*/ 0 h 36"/>
                  <a:gd name="T6" fmla="*/ 0 w 48"/>
                  <a:gd name="T7" fmla="*/ 2147483646 h 36"/>
                  <a:gd name="T8" fmla="*/ 2147483646 w 48"/>
                  <a:gd name="T9" fmla="*/ 2147483646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36">
                    <a:moveTo>
                      <a:pt x="48" y="36"/>
                    </a:moveTo>
                    <a:lnTo>
                      <a:pt x="48" y="30"/>
                    </a:lnTo>
                    <a:lnTo>
                      <a:pt x="0" y="0"/>
                    </a:lnTo>
                    <a:lnTo>
                      <a:pt x="0" y="6"/>
                    </a:lnTo>
                    <a:lnTo>
                      <a:pt x="48" y="36"/>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941" name="Freeform 12134"/>
              <p:cNvSpPr>
                <a:spLocks/>
              </p:cNvSpPr>
              <p:nvPr/>
            </p:nvSpPr>
            <p:spPr bwMode="auto">
              <a:xfrm>
                <a:off x="3430588" y="5311775"/>
                <a:ext cx="80962" cy="55563"/>
              </a:xfrm>
              <a:custGeom>
                <a:avLst/>
                <a:gdLst>
                  <a:gd name="T0" fmla="*/ 2147483646 w 48"/>
                  <a:gd name="T1" fmla="*/ 2147483646 h 36"/>
                  <a:gd name="T2" fmla="*/ 2147483646 w 48"/>
                  <a:gd name="T3" fmla="*/ 2147483646 h 36"/>
                  <a:gd name="T4" fmla="*/ 0 w 48"/>
                  <a:gd name="T5" fmla="*/ 0 h 36"/>
                  <a:gd name="T6" fmla="*/ 0 w 48"/>
                  <a:gd name="T7" fmla="*/ 2147483646 h 36"/>
                  <a:gd name="T8" fmla="*/ 2147483646 w 48"/>
                  <a:gd name="T9" fmla="*/ 2147483646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36">
                    <a:moveTo>
                      <a:pt x="48" y="36"/>
                    </a:moveTo>
                    <a:lnTo>
                      <a:pt x="48" y="30"/>
                    </a:lnTo>
                    <a:lnTo>
                      <a:pt x="0" y="0"/>
                    </a:lnTo>
                    <a:lnTo>
                      <a:pt x="0" y="6"/>
                    </a:lnTo>
                    <a:lnTo>
                      <a:pt x="48" y="36"/>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942" name="Freeform 12135"/>
              <p:cNvSpPr>
                <a:spLocks/>
              </p:cNvSpPr>
              <p:nvPr/>
            </p:nvSpPr>
            <p:spPr bwMode="auto">
              <a:xfrm>
                <a:off x="3430588" y="5311775"/>
                <a:ext cx="80962" cy="47625"/>
              </a:xfrm>
              <a:custGeom>
                <a:avLst/>
                <a:gdLst>
                  <a:gd name="T0" fmla="*/ 2147483646 w 48"/>
                  <a:gd name="T1" fmla="*/ 0 h 30"/>
                  <a:gd name="T2" fmla="*/ 2147483646 w 48"/>
                  <a:gd name="T3" fmla="*/ 0 h 30"/>
                  <a:gd name="T4" fmla="*/ 0 w 48"/>
                  <a:gd name="T5" fmla="*/ 2147483646 h 30"/>
                  <a:gd name="T6" fmla="*/ 2147483646 w 48"/>
                  <a:gd name="T7" fmla="*/ 0 h 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8" h="30">
                    <a:moveTo>
                      <a:pt x="48" y="0"/>
                    </a:moveTo>
                    <a:lnTo>
                      <a:pt x="48" y="0"/>
                    </a:lnTo>
                    <a:lnTo>
                      <a:pt x="0" y="30"/>
                    </a:lnTo>
                    <a:lnTo>
                      <a:pt x="48" y="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943" name="Freeform 12136"/>
              <p:cNvSpPr>
                <a:spLocks/>
              </p:cNvSpPr>
              <p:nvPr/>
            </p:nvSpPr>
            <p:spPr bwMode="auto">
              <a:xfrm>
                <a:off x="3430588" y="5311775"/>
                <a:ext cx="80962" cy="47625"/>
              </a:xfrm>
              <a:custGeom>
                <a:avLst/>
                <a:gdLst>
                  <a:gd name="T0" fmla="*/ 2147483646 w 48"/>
                  <a:gd name="T1" fmla="*/ 0 h 30"/>
                  <a:gd name="T2" fmla="*/ 2147483646 w 48"/>
                  <a:gd name="T3" fmla="*/ 0 h 30"/>
                  <a:gd name="T4" fmla="*/ 0 w 48"/>
                  <a:gd name="T5" fmla="*/ 2147483646 h 30"/>
                  <a:gd name="T6" fmla="*/ 2147483646 w 48"/>
                  <a:gd name="T7" fmla="*/ 0 h 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8" h="30">
                    <a:moveTo>
                      <a:pt x="48" y="0"/>
                    </a:moveTo>
                    <a:lnTo>
                      <a:pt x="48" y="0"/>
                    </a:lnTo>
                    <a:lnTo>
                      <a:pt x="0" y="30"/>
                    </a:lnTo>
                    <a:lnTo>
                      <a:pt x="48" y="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944" name="Freeform 12137"/>
              <p:cNvSpPr>
                <a:spLocks/>
              </p:cNvSpPr>
              <p:nvPr/>
            </p:nvSpPr>
            <p:spPr bwMode="auto">
              <a:xfrm>
                <a:off x="3430588" y="5275263"/>
                <a:ext cx="80962" cy="46037"/>
              </a:xfrm>
              <a:custGeom>
                <a:avLst/>
                <a:gdLst>
                  <a:gd name="T0" fmla="*/ 2147483646 w 48"/>
                  <a:gd name="T1" fmla="*/ 2147483646 h 30"/>
                  <a:gd name="T2" fmla="*/ 2147483646 w 48"/>
                  <a:gd name="T3" fmla="*/ 2147483646 h 30"/>
                  <a:gd name="T4" fmla="*/ 0 w 48"/>
                  <a:gd name="T5" fmla="*/ 0 h 30"/>
                  <a:gd name="T6" fmla="*/ 2147483646 w 48"/>
                  <a:gd name="T7" fmla="*/ 2147483646 h 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8" h="30">
                    <a:moveTo>
                      <a:pt x="42" y="30"/>
                    </a:moveTo>
                    <a:lnTo>
                      <a:pt x="48" y="24"/>
                    </a:lnTo>
                    <a:lnTo>
                      <a:pt x="0" y="0"/>
                    </a:lnTo>
                    <a:lnTo>
                      <a:pt x="42" y="3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945" name="Freeform 12138"/>
              <p:cNvSpPr>
                <a:spLocks/>
              </p:cNvSpPr>
              <p:nvPr/>
            </p:nvSpPr>
            <p:spPr bwMode="auto">
              <a:xfrm>
                <a:off x="3430588" y="5275263"/>
                <a:ext cx="80962" cy="46037"/>
              </a:xfrm>
              <a:custGeom>
                <a:avLst/>
                <a:gdLst>
                  <a:gd name="T0" fmla="*/ 2147483646 w 48"/>
                  <a:gd name="T1" fmla="*/ 2147483646 h 30"/>
                  <a:gd name="T2" fmla="*/ 2147483646 w 48"/>
                  <a:gd name="T3" fmla="*/ 2147483646 h 30"/>
                  <a:gd name="T4" fmla="*/ 0 w 48"/>
                  <a:gd name="T5" fmla="*/ 0 h 30"/>
                  <a:gd name="T6" fmla="*/ 2147483646 w 48"/>
                  <a:gd name="T7" fmla="*/ 2147483646 h 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8" h="30">
                    <a:moveTo>
                      <a:pt x="42" y="30"/>
                    </a:moveTo>
                    <a:lnTo>
                      <a:pt x="48" y="24"/>
                    </a:lnTo>
                    <a:lnTo>
                      <a:pt x="0" y="0"/>
                    </a:lnTo>
                    <a:lnTo>
                      <a:pt x="42" y="3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946" name="Freeform 12139"/>
              <p:cNvSpPr>
                <a:spLocks/>
              </p:cNvSpPr>
              <p:nvPr/>
            </p:nvSpPr>
            <p:spPr bwMode="auto">
              <a:xfrm>
                <a:off x="3430588" y="5265738"/>
                <a:ext cx="71437" cy="46037"/>
              </a:xfrm>
              <a:custGeom>
                <a:avLst/>
                <a:gdLst>
                  <a:gd name="T0" fmla="*/ 2147483646 w 42"/>
                  <a:gd name="T1" fmla="*/ 0 h 30"/>
                  <a:gd name="T2" fmla="*/ 2147483646 w 42"/>
                  <a:gd name="T3" fmla="*/ 0 h 30"/>
                  <a:gd name="T4" fmla="*/ 0 w 42"/>
                  <a:gd name="T5" fmla="*/ 2147483646 h 30"/>
                  <a:gd name="T6" fmla="*/ 2147483646 w 42"/>
                  <a:gd name="T7" fmla="*/ 0 h 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2" h="30">
                    <a:moveTo>
                      <a:pt x="42" y="0"/>
                    </a:moveTo>
                    <a:lnTo>
                      <a:pt x="42" y="0"/>
                    </a:lnTo>
                    <a:lnTo>
                      <a:pt x="0" y="30"/>
                    </a:lnTo>
                    <a:lnTo>
                      <a:pt x="42" y="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947" name="Freeform 12140"/>
              <p:cNvSpPr>
                <a:spLocks/>
              </p:cNvSpPr>
              <p:nvPr/>
            </p:nvSpPr>
            <p:spPr bwMode="auto">
              <a:xfrm>
                <a:off x="3430588" y="5265738"/>
                <a:ext cx="71437" cy="46037"/>
              </a:xfrm>
              <a:custGeom>
                <a:avLst/>
                <a:gdLst>
                  <a:gd name="T0" fmla="*/ 2147483646 w 42"/>
                  <a:gd name="T1" fmla="*/ 0 h 30"/>
                  <a:gd name="T2" fmla="*/ 2147483646 w 42"/>
                  <a:gd name="T3" fmla="*/ 0 h 30"/>
                  <a:gd name="T4" fmla="*/ 0 w 42"/>
                  <a:gd name="T5" fmla="*/ 2147483646 h 30"/>
                  <a:gd name="T6" fmla="*/ 2147483646 w 42"/>
                  <a:gd name="T7" fmla="*/ 0 h 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2" h="30">
                    <a:moveTo>
                      <a:pt x="42" y="0"/>
                    </a:moveTo>
                    <a:lnTo>
                      <a:pt x="42" y="0"/>
                    </a:lnTo>
                    <a:lnTo>
                      <a:pt x="0" y="30"/>
                    </a:lnTo>
                    <a:lnTo>
                      <a:pt x="42" y="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948" name="Freeform 12141"/>
              <p:cNvSpPr>
                <a:spLocks/>
              </p:cNvSpPr>
              <p:nvPr/>
            </p:nvSpPr>
            <p:spPr bwMode="auto">
              <a:xfrm>
                <a:off x="3419475" y="5229225"/>
                <a:ext cx="82550" cy="46038"/>
              </a:xfrm>
              <a:custGeom>
                <a:avLst/>
                <a:gdLst>
                  <a:gd name="T0" fmla="*/ 2147483646 w 48"/>
                  <a:gd name="T1" fmla="*/ 2147483646 h 30"/>
                  <a:gd name="T2" fmla="*/ 2147483646 w 48"/>
                  <a:gd name="T3" fmla="*/ 2147483646 h 30"/>
                  <a:gd name="T4" fmla="*/ 2147483646 w 48"/>
                  <a:gd name="T5" fmla="*/ 0 h 30"/>
                  <a:gd name="T6" fmla="*/ 0 w 48"/>
                  <a:gd name="T7" fmla="*/ 0 h 30"/>
                  <a:gd name="T8" fmla="*/ 2147483646 w 48"/>
                  <a:gd name="T9" fmla="*/ 2147483646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30">
                    <a:moveTo>
                      <a:pt x="48" y="30"/>
                    </a:moveTo>
                    <a:lnTo>
                      <a:pt x="48" y="30"/>
                    </a:lnTo>
                    <a:lnTo>
                      <a:pt x="6" y="0"/>
                    </a:lnTo>
                    <a:lnTo>
                      <a:pt x="0" y="0"/>
                    </a:lnTo>
                    <a:lnTo>
                      <a:pt x="48" y="3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949" name="Freeform 12142"/>
              <p:cNvSpPr>
                <a:spLocks/>
              </p:cNvSpPr>
              <p:nvPr/>
            </p:nvSpPr>
            <p:spPr bwMode="auto">
              <a:xfrm>
                <a:off x="3419475" y="5229225"/>
                <a:ext cx="82550" cy="46038"/>
              </a:xfrm>
              <a:custGeom>
                <a:avLst/>
                <a:gdLst>
                  <a:gd name="T0" fmla="*/ 2147483646 w 48"/>
                  <a:gd name="T1" fmla="*/ 2147483646 h 30"/>
                  <a:gd name="T2" fmla="*/ 2147483646 w 48"/>
                  <a:gd name="T3" fmla="*/ 2147483646 h 30"/>
                  <a:gd name="T4" fmla="*/ 2147483646 w 48"/>
                  <a:gd name="T5" fmla="*/ 0 h 30"/>
                  <a:gd name="T6" fmla="*/ 0 w 48"/>
                  <a:gd name="T7" fmla="*/ 0 h 30"/>
                  <a:gd name="T8" fmla="*/ 2147483646 w 48"/>
                  <a:gd name="T9" fmla="*/ 2147483646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30">
                    <a:moveTo>
                      <a:pt x="48" y="30"/>
                    </a:moveTo>
                    <a:lnTo>
                      <a:pt x="48" y="30"/>
                    </a:lnTo>
                    <a:lnTo>
                      <a:pt x="6" y="0"/>
                    </a:lnTo>
                    <a:lnTo>
                      <a:pt x="0" y="0"/>
                    </a:lnTo>
                    <a:lnTo>
                      <a:pt x="48" y="3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950" name="Freeform 12143"/>
              <p:cNvSpPr>
                <a:spLocks/>
              </p:cNvSpPr>
              <p:nvPr/>
            </p:nvSpPr>
            <p:spPr bwMode="auto">
              <a:xfrm>
                <a:off x="3430588" y="5219700"/>
                <a:ext cx="71437" cy="55563"/>
              </a:xfrm>
              <a:custGeom>
                <a:avLst/>
                <a:gdLst>
                  <a:gd name="T0" fmla="*/ 2147483646 w 42"/>
                  <a:gd name="T1" fmla="*/ 0 h 36"/>
                  <a:gd name="T2" fmla="*/ 2147483646 w 42"/>
                  <a:gd name="T3" fmla="*/ 0 h 36"/>
                  <a:gd name="T4" fmla="*/ 0 w 42"/>
                  <a:gd name="T5" fmla="*/ 2147483646 h 36"/>
                  <a:gd name="T6" fmla="*/ 0 w 42"/>
                  <a:gd name="T7" fmla="*/ 2147483646 h 36"/>
                  <a:gd name="T8" fmla="*/ 2147483646 w 42"/>
                  <a:gd name="T9" fmla="*/ 0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36">
                    <a:moveTo>
                      <a:pt x="42" y="0"/>
                    </a:moveTo>
                    <a:lnTo>
                      <a:pt x="42" y="0"/>
                    </a:lnTo>
                    <a:lnTo>
                      <a:pt x="0" y="30"/>
                    </a:lnTo>
                    <a:lnTo>
                      <a:pt x="0" y="36"/>
                    </a:lnTo>
                    <a:lnTo>
                      <a:pt x="42" y="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951" name="Freeform 12144"/>
              <p:cNvSpPr>
                <a:spLocks/>
              </p:cNvSpPr>
              <p:nvPr/>
            </p:nvSpPr>
            <p:spPr bwMode="auto">
              <a:xfrm>
                <a:off x="3430588" y="5219700"/>
                <a:ext cx="71437" cy="55563"/>
              </a:xfrm>
              <a:custGeom>
                <a:avLst/>
                <a:gdLst>
                  <a:gd name="T0" fmla="*/ 2147483646 w 42"/>
                  <a:gd name="T1" fmla="*/ 0 h 36"/>
                  <a:gd name="T2" fmla="*/ 2147483646 w 42"/>
                  <a:gd name="T3" fmla="*/ 0 h 36"/>
                  <a:gd name="T4" fmla="*/ 0 w 42"/>
                  <a:gd name="T5" fmla="*/ 2147483646 h 36"/>
                  <a:gd name="T6" fmla="*/ 0 w 42"/>
                  <a:gd name="T7" fmla="*/ 2147483646 h 36"/>
                  <a:gd name="T8" fmla="*/ 2147483646 w 42"/>
                  <a:gd name="T9" fmla="*/ 0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36">
                    <a:moveTo>
                      <a:pt x="42" y="0"/>
                    </a:moveTo>
                    <a:lnTo>
                      <a:pt x="42" y="0"/>
                    </a:lnTo>
                    <a:lnTo>
                      <a:pt x="0" y="30"/>
                    </a:lnTo>
                    <a:lnTo>
                      <a:pt x="0" y="36"/>
                    </a:lnTo>
                    <a:lnTo>
                      <a:pt x="42" y="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952" name="Freeform 12145"/>
              <p:cNvSpPr>
                <a:spLocks/>
              </p:cNvSpPr>
              <p:nvPr/>
            </p:nvSpPr>
            <p:spPr bwMode="auto">
              <a:xfrm>
                <a:off x="3419475" y="5183188"/>
                <a:ext cx="82550" cy="46037"/>
              </a:xfrm>
              <a:custGeom>
                <a:avLst/>
                <a:gdLst>
                  <a:gd name="T0" fmla="*/ 2147483646 w 48"/>
                  <a:gd name="T1" fmla="*/ 2147483646 h 30"/>
                  <a:gd name="T2" fmla="*/ 2147483646 w 48"/>
                  <a:gd name="T3" fmla="*/ 2147483646 h 30"/>
                  <a:gd name="T4" fmla="*/ 0 w 48"/>
                  <a:gd name="T5" fmla="*/ 0 h 30"/>
                  <a:gd name="T6" fmla="*/ 2147483646 w 48"/>
                  <a:gd name="T7" fmla="*/ 2147483646 h 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8" h="30">
                    <a:moveTo>
                      <a:pt x="48" y="30"/>
                    </a:moveTo>
                    <a:lnTo>
                      <a:pt x="48" y="30"/>
                    </a:lnTo>
                    <a:lnTo>
                      <a:pt x="0" y="0"/>
                    </a:lnTo>
                    <a:lnTo>
                      <a:pt x="48" y="3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953" name="Freeform 12146"/>
              <p:cNvSpPr>
                <a:spLocks/>
              </p:cNvSpPr>
              <p:nvPr/>
            </p:nvSpPr>
            <p:spPr bwMode="auto">
              <a:xfrm>
                <a:off x="3419475" y="5183188"/>
                <a:ext cx="82550" cy="46037"/>
              </a:xfrm>
              <a:custGeom>
                <a:avLst/>
                <a:gdLst>
                  <a:gd name="T0" fmla="*/ 2147483646 w 48"/>
                  <a:gd name="T1" fmla="*/ 2147483646 h 30"/>
                  <a:gd name="T2" fmla="*/ 2147483646 w 48"/>
                  <a:gd name="T3" fmla="*/ 2147483646 h 30"/>
                  <a:gd name="T4" fmla="*/ 0 w 48"/>
                  <a:gd name="T5" fmla="*/ 0 h 30"/>
                  <a:gd name="T6" fmla="*/ 2147483646 w 48"/>
                  <a:gd name="T7" fmla="*/ 2147483646 h 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8" h="30">
                    <a:moveTo>
                      <a:pt x="48" y="30"/>
                    </a:moveTo>
                    <a:lnTo>
                      <a:pt x="48" y="30"/>
                    </a:lnTo>
                    <a:lnTo>
                      <a:pt x="0" y="0"/>
                    </a:lnTo>
                    <a:lnTo>
                      <a:pt x="48" y="3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954" name="Freeform 12147"/>
              <p:cNvSpPr>
                <a:spLocks/>
              </p:cNvSpPr>
              <p:nvPr/>
            </p:nvSpPr>
            <p:spPr bwMode="auto">
              <a:xfrm>
                <a:off x="3419475" y="5173663"/>
                <a:ext cx="82550" cy="55562"/>
              </a:xfrm>
              <a:custGeom>
                <a:avLst/>
                <a:gdLst>
                  <a:gd name="T0" fmla="*/ 2147483646 w 48"/>
                  <a:gd name="T1" fmla="*/ 0 h 36"/>
                  <a:gd name="T2" fmla="*/ 2147483646 w 48"/>
                  <a:gd name="T3" fmla="*/ 0 h 36"/>
                  <a:gd name="T4" fmla="*/ 0 w 48"/>
                  <a:gd name="T5" fmla="*/ 2147483646 h 36"/>
                  <a:gd name="T6" fmla="*/ 0 w 48"/>
                  <a:gd name="T7" fmla="*/ 2147483646 h 36"/>
                  <a:gd name="T8" fmla="*/ 2147483646 w 48"/>
                  <a:gd name="T9" fmla="*/ 0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36">
                    <a:moveTo>
                      <a:pt x="48" y="0"/>
                    </a:moveTo>
                    <a:lnTo>
                      <a:pt x="48" y="0"/>
                    </a:lnTo>
                    <a:lnTo>
                      <a:pt x="0" y="30"/>
                    </a:lnTo>
                    <a:lnTo>
                      <a:pt x="0" y="36"/>
                    </a:lnTo>
                    <a:lnTo>
                      <a:pt x="48" y="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955" name="Freeform 12148"/>
              <p:cNvSpPr>
                <a:spLocks/>
              </p:cNvSpPr>
              <p:nvPr/>
            </p:nvSpPr>
            <p:spPr bwMode="auto">
              <a:xfrm>
                <a:off x="3419475" y="5173663"/>
                <a:ext cx="82550" cy="55562"/>
              </a:xfrm>
              <a:custGeom>
                <a:avLst/>
                <a:gdLst>
                  <a:gd name="T0" fmla="*/ 2147483646 w 48"/>
                  <a:gd name="T1" fmla="*/ 0 h 36"/>
                  <a:gd name="T2" fmla="*/ 2147483646 w 48"/>
                  <a:gd name="T3" fmla="*/ 0 h 36"/>
                  <a:gd name="T4" fmla="*/ 0 w 48"/>
                  <a:gd name="T5" fmla="*/ 2147483646 h 36"/>
                  <a:gd name="T6" fmla="*/ 0 w 48"/>
                  <a:gd name="T7" fmla="*/ 2147483646 h 36"/>
                  <a:gd name="T8" fmla="*/ 2147483646 w 48"/>
                  <a:gd name="T9" fmla="*/ 0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36">
                    <a:moveTo>
                      <a:pt x="48" y="0"/>
                    </a:moveTo>
                    <a:lnTo>
                      <a:pt x="48" y="0"/>
                    </a:lnTo>
                    <a:lnTo>
                      <a:pt x="0" y="30"/>
                    </a:lnTo>
                    <a:lnTo>
                      <a:pt x="0" y="36"/>
                    </a:lnTo>
                    <a:lnTo>
                      <a:pt x="48" y="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956" name="Freeform 12149"/>
              <p:cNvSpPr>
                <a:spLocks/>
              </p:cNvSpPr>
              <p:nvPr/>
            </p:nvSpPr>
            <p:spPr bwMode="auto">
              <a:xfrm>
                <a:off x="3419475" y="5135563"/>
                <a:ext cx="71438" cy="47625"/>
              </a:xfrm>
              <a:custGeom>
                <a:avLst/>
                <a:gdLst>
                  <a:gd name="T0" fmla="*/ 2147483646 w 42"/>
                  <a:gd name="T1" fmla="*/ 2147483646 h 30"/>
                  <a:gd name="T2" fmla="*/ 2147483646 w 42"/>
                  <a:gd name="T3" fmla="*/ 2147483646 h 30"/>
                  <a:gd name="T4" fmla="*/ 0 w 42"/>
                  <a:gd name="T5" fmla="*/ 0 h 30"/>
                  <a:gd name="T6" fmla="*/ 2147483646 w 42"/>
                  <a:gd name="T7" fmla="*/ 2147483646 h 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2" h="30">
                    <a:moveTo>
                      <a:pt x="42" y="30"/>
                    </a:moveTo>
                    <a:lnTo>
                      <a:pt x="42" y="30"/>
                    </a:lnTo>
                    <a:lnTo>
                      <a:pt x="0" y="0"/>
                    </a:lnTo>
                    <a:lnTo>
                      <a:pt x="42" y="3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957" name="Freeform 12150"/>
              <p:cNvSpPr>
                <a:spLocks/>
              </p:cNvSpPr>
              <p:nvPr/>
            </p:nvSpPr>
            <p:spPr bwMode="auto">
              <a:xfrm>
                <a:off x="3419475" y="5135563"/>
                <a:ext cx="71438" cy="47625"/>
              </a:xfrm>
              <a:custGeom>
                <a:avLst/>
                <a:gdLst>
                  <a:gd name="T0" fmla="*/ 2147483646 w 42"/>
                  <a:gd name="T1" fmla="*/ 2147483646 h 30"/>
                  <a:gd name="T2" fmla="*/ 2147483646 w 42"/>
                  <a:gd name="T3" fmla="*/ 2147483646 h 30"/>
                  <a:gd name="T4" fmla="*/ 0 w 42"/>
                  <a:gd name="T5" fmla="*/ 0 h 30"/>
                  <a:gd name="T6" fmla="*/ 2147483646 w 42"/>
                  <a:gd name="T7" fmla="*/ 2147483646 h 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2" h="30">
                    <a:moveTo>
                      <a:pt x="42" y="30"/>
                    </a:moveTo>
                    <a:lnTo>
                      <a:pt x="42" y="30"/>
                    </a:lnTo>
                    <a:lnTo>
                      <a:pt x="0" y="0"/>
                    </a:lnTo>
                    <a:lnTo>
                      <a:pt x="42" y="3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958" name="Freeform 12151"/>
              <p:cNvSpPr>
                <a:spLocks/>
              </p:cNvSpPr>
              <p:nvPr/>
            </p:nvSpPr>
            <p:spPr bwMode="auto">
              <a:xfrm>
                <a:off x="3419475" y="5126038"/>
                <a:ext cx="71438" cy="57150"/>
              </a:xfrm>
              <a:custGeom>
                <a:avLst/>
                <a:gdLst>
                  <a:gd name="T0" fmla="*/ 2147483646 w 42"/>
                  <a:gd name="T1" fmla="*/ 2147483646 h 36"/>
                  <a:gd name="T2" fmla="*/ 2147483646 w 42"/>
                  <a:gd name="T3" fmla="*/ 0 h 36"/>
                  <a:gd name="T4" fmla="*/ 0 w 42"/>
                  <a:gd name="T5" fmla="*/ 2147483646 h 36"/>
                  <a:gd name="T6" fmla="*/ 0 w 42"/>
                  <a:gd name="T7" fmla="*/ 2147483646 h 36"/>
                  <a:gd name="T8" fmla="*/ 2147483646 w 42"/>
                  <a:gd name="T9" fmla="*/ 2147483646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36">
                    <a:moveTo>
                      <a:pt x="42" y="6"/>
                    </a:moveTo>
                    <a:lnTo>
                      <a:pt x="42" y="0"/>
                    </a:lnTo>
                    <a:lnTo>
                      <a:pt x="0" y="30"/>
                    </a:lnTo>
                    <a:lnTo>
                      <a:pt x="0" y="36"/>
                    </a:lnTo>
                    <a:lnTo>
                      <a:pt x="42" y="6"/>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959" name="Freeform 12152"/>
              <p:cNvSpPr>
                <a:spLocks/>
              </p:cNvSpPr>
              <p:nvPr/>
            </p:nvSpPr>
            <p:spPr bwMode="auto">
              <a:xfrm>
                <a:off x="3419475" y="5126038"/>
                <a:ext cx="71438" cy="57150"/>
              </a:xfrm>
              <a:custGeom>
                <a:avLst/>
                <a:gdLst>
                  <a:gd name="T0" fmla="*/ 2147483646 w 42"/>
                  <a:gd name="T1" fmla="*/ 2147483646 h 36"/>
                  <a:gd name="T2" fmla="*/ 2147483646 w 42"/>
                  <a:gd name="T3" fmla="*/ 0 h 36"/>
                  <a:gd name="T4" fmla="*/ 0 w 42"/>
                  <a:gd name="T5" fmla="*/ 2147483646 h 36"/>
                  <a:gd name="T6" fmla="*/ 0 w 42"/>
                  <a:gd name="T7" fmla="*/ 2147483646 h 36"/>
                  <a:gd name="T8" fmla="*/ 2147483646 w 42"/>
                  <a:gd name="T9" fmla="*/ 2147483646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36">
                    <a:moveTo>
                      <a:pt x="42" y="6"/>
                    </a:moveTo>
                    <a:lnTo>
                      <a:pt x="42" y="0"/>
                    </a:lnTo>
                    <a:lnTo>
                      <a:pt x="0" y="30"/>
                    </a:lnTo>
                    <a:lnTo>
                      <a:pt x="0" y="36"/>
                    </a:lnTo>
                    <a:lnTo>
                      <a:pt x="42" y="6"/>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960" name="Freeform 12153"/>
              <p:cNvSpPr>
                <a:spLocks/>
              </p:cNvSpPr>
              <p:nvPr/>
            </p:nvSpPr>
            <p:spPr bwMode="auto">
              <a:xfrm>
                <a:off x="3409950" y="5089525"/>
                <a:ext cx="80963" cy="46038"/>
              </a:xfrm>
              <a:custGeom>
                <a:avLst/>
                <a:gdLst>
                  <a:gd name="T0" fmla="*/ 2147483646 w 48"/>
                  <a:gd name="T1" fmla="*/ 2147483646 h 30"/>
                  <a:gd name="T2" fmla="*/ 2147483646 w 48"/>
                  <a:gd name="T3" fmla="*/ 2147483646 h 30"/>
                  <a:gd name="T4" fmla="*/ 0 w 48"/>
                  <a:gd name="T5" fmla="*/ 0 h 30"/>
                  <a:gd name="T6" fmla="*/ 2147483646 w 48"/>
                  <a:gd name="T7" fmla="*/ 2147483646 h 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8" h="30">
                    <a:moveTo>
                      <a:pt x="48" y="30"/>
                    </a:moveTo>
                    <a:lnTo>
                      <a:pt x="48" y="30"/>
                    </a:lnTo>
                    <a:lnTo>
                      <a:pt x="0" y="0"/>
                    </a:lnTo>
                    <a:lnTo>
                      <a:pt x="48" y="3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961" name="Freeform 12154"/>
              <p:cNvSpPr>
                <a:spLocks/>
              </p:cNvSpPr>
              <p:nvPr/>
            </p:nvSpPr>
            <p:spPr bwMode="auto">
              <a:xfrm>
                <a:off x="3409950" y="5089525"/>
                <a:ext cx="80963" cy="46038"/>
              </a:xfrm>
              <a:custGeom>
                <a:avLst/>
                <a:gdLst>
                  <a:gd name="T0" fmla="*/ 2147483646 w 48"/>
                  <a:gd name="T1" fmla="*/ 2147483646 h 30"/>
                  <a:gd name="T2" fmla="*/ 2147483646 w 48"/>
                  <a:gd name="T3" fmla="*/ 2147483646 h 30"/>
                  <a:gd name="T4" fmla="*/ 0 w 48"/>
                  <a:gd name="T5" fmla="*/ 0 h 30"/>
                  <a:gd name="T6" fmla="*/ 2147483646 w 48"/>
                  <a:gd name="T7" fmla="*/ 2147483646 h 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8" h="30">
                    <a:moveTo>
                      <a:pt x="48" y="30"/>
                    </a:moveTo>
                    <a:lnTo>
                      <a:pt x="48" y="30"/>
                    </a:lnTo>
                    <a:lnTo>
                      <a:pt x="0" y="0"/>
                    </a:lnTo>
                    <a:lnTo>
                      <a:pt x="48" y="3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962" name="Freeform 12155"/>
              <p:cNvSpPr>
                <a:spLocks/>
              </p:cNvSpPr>
              <p:nvPr/>
            </p:nvSpPr>
            <p:spPr bwMode="auto">
              <a:xfrm>
                <a:off x="3409950" y="5080000"/>
                <a:ext cx="80963" cy="55563"/>
              </a:xfrm>
              <a:custGeom>
                <a:avLst/>
                <a:gdLst>
                  <a:gd name="T0" fmla="*/ 2147483646 w 48"/>
                  <a:gd name="T1" fmla="*/ 2147483646 h 36"/>
                  <a:gd name="T2" fmla="*/ 2147483646 w 48"/>
                  <a:gd name="T3" fmla="*/ 0 h 36"/>
                  <a:gd name="T4" fmla="*/ 0 w 48"/>
                  <a:gd name="T5" fmla="*/ 2147483646 h 36"/>
                  <a:gd name="T6" fmla="*/ 2147483646 w 48"/>
                  <a:gd name="T7" fmla="*/ 2147483646 h 36"/>
                  <a:gd name="T8" fmla="*/ 2147483646 w 48"/>
                  <a:gd name="T9" fmla="*/ 2147483646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36">
                    <a:moveTo>
                      <a:pt x="48" y="6"/>
                    </a:moveTo>
                    <a:lnTo>
                      <a:pt x="48" y="0"/>
                    </a:lnTo>
                    <a:lnTo>
                      <a:pt x="0" y="36"/>
                    </a:lnTo>
                    <a:lnTo>
                      <a:pt x="6" y="36"/>
                    </a:lnTo>
                    <a:lnTo>
                      <a:pt x="48" y="6"/>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963" name="Freeform 12156"/>
              <p:cNvSpPr>
                <a:spLocks/>
              </p:cNvSpPr>
              <p:nvPr/>
            </p:nvSpPr>
            <p:spPr bwMode="auto">
              <a:xfrm>
                <a:off x="3409950" y="5080000"/>
                <a:ext cx="80963" cy="55563"/>
              </a:xfrm>
              <a:custGeom>
                <a:avLst/>
                <a:gdLst>
                  <a:gd name="T0" fmla="*/ 2147483646 w 48"/>
                  <a:gd name="T1" fmla="*/ 2147483646 h 36"/>
                  <a:gd name="T2" fmla="*/ 2147483646 w 48"/>
                  <a:gd name="T3" fmla="*/ 0 h 36"/>
                  <a:gd name="T4" fmla="*/ 0 w 48"/>
                  <a:gd name="T5" fmla="*/ 2147483646 h 36"/>
                  <a:gd name="T6" fmla="*/ 2147483646 w 48"/>
                  <a:gd name="T7" fmla="*/ 2147483646 h 36"/>
                  <a:gd name="T8" fmla="*/ 2147483646 w 48"/>
                  <a:gd name="T9" fmla="*/ 2147483646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36">
                    <a:moveTo>
                      <a:pt x="48" y="6"/>
                    </a:moveTo>
                    <a:lnTo>
                      <a:pt x="48" y="0"/>
                    </a:lnTo>
                    <a:lnTo>
                      <a:pt x="0" y="36"/>
                    </a:lnTo>
                    <a:lnTo>
                      <a:pt x="6" y="36"/>
                    </a:lnTo>
                    <a:lnTo>
                      <a:pt x="48" y="6"/>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964" name="Freeform 12157"/>
              <p:cNvSpPr>
                <a:spLocks/>
              </p:cNvSpPr>
              <p:nvPr/>
            </p:nvSpPr>
            <p:spPr bwMode="auto">
              <a:xfrm>
                <a:off x="3409950" y="5043488"/>
                <a:ext cx="80963" cy="46037"/>
              </a:xfrm>
              <a:custGeom>
                <a:avLst/>
                <a:gdLst>
                  <a:gd name="T0" fmla="*/ 2147483646 w 48"/>
                  <a:gd name="T1" fmla="*/ 2147483646 h 30"/>
                  <a:gd name="T2" fmla="*/ 2147483646 w 48"/>
                  <a:gd name="T3" fmla="*/ 2147483646 h 30"/>
                  <a:gd name="T4" fmla="*/ 0 w 48"/>
                  <a:gd name="T5" fmla="*/ 0 h 30"/>
                  <a:gd name="T6" fmla="*/ 0 w 48"/>
                  <a:gd name="T7" fmla="*/ 2147483646 h 30"/>
                  <a:gd name="T8" fmla="*/ 2147483646 w 48"/>
                  <a:gd name="T9" fmla="*/ 2147483646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30">
                    <a:moveTo>
                      <a:pt x="42" y="30"/>
                    </a:moveTo>
                    <a:lnTo>
                      <a:pt x="48" y="30"/>
                    </a:lnTo>
                    <a:lnTo>
                      <a:pt x="0" y="0"/>
                    </a:lnTo>
                    <a:lnTo>
                      <a:pt x="0" y="6"/>
                    </a:lnTo>
                    <a:lnTo>
                      <a:pt x="42" y="3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965" name="Freeform 12158"/>
              <p:cNvSpPr>
                <a:spLocks/>
              </p:cNvSpPr>
              <p:nvPr/>
            </p:nvSpPr>
            <p:spPr bwMode="auto">
              <a:xfrm>
                <a:off x="3409950" y="5043488"/>
                <a:ext cx="80963" cy="46037"/>
              </a:xfrm>
              <a:custGeom>
                <a:avLst/>
                <a:gdLst>
                  <a:gd name="T0" fmla="*/ 2147483646 w 48"/>
                  <a:gd name="T1" fmla="*/ 2147483646 h 30"/>
                  <a:gd name="T2" fmla="*/ 2147483646 w 48"/>
                  <a:gd name="T3" fmla="*/ 2147483646 h 30"/>
                  <a:gd name="T4" fmla="*/ 0 w 48"/>
                  <a:gd name="T5" fmla="*/ 0 h 30"/>
                  <a:gd name="T6" fmla="*/ 0 w 48"/>
                  <a:gd name="T7" fmla="*/ 2147483646 h 30"/>
                  <a:gd name="T8" fmla="*/ 2147483646 w 48"/>
                  <a:gd name="T9" fmla="*/ 2147483646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30">
                    <a:moveTo>
                      <a:pt x="42" y="30"/>
                    </a:moveTo>
                    <a:lnTo>
                      <a:pt x="48" y="30"/>
                    </a:lnTo>
                    <a:lnTo>
                      <a:pt x="0" y="0"/>
                    </a:lnTo>
                    <a:lnTo>
                      <a:pt x="0" y="6"/>
                    </a:lnTo>
                    <a:lnTo>
                      <a:pt x="42" y="3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966" name="Freeform 12159"/>
              <p:cNvSpPr>
                <a:spLocks/>
              </p:cNvSpPr>
              <p:nvPr/>
            </p:nvSpPr>
            <p:spPr bwMode="auto">
              <a:xfrm>
                <a:off x="3409950" y="5033963"/>
                <a:ext cx="71438" cy="55562"/>
              </a:xfrm>
              <a:custGeom>
                <a:avLst/>
                <a:gdLst>
                  <a:gd name="T0" fmla="*/ 2147483646 w 42"/>
                  <a:gd name="T1" fmla="*/ 2147483646 h 36"/>
                  <a:gd name="T2" fmla="*/ 2147483646 w 42"/>
                  <a:gd name="T3" fmla="*/ 0 h 36"/>
                  <a:gd name="T4" fmla="*/ 0 w 42"/>
                  <a:gd name="T5" fmla="*/ 2147483646 h 36"/>
                  <a:gd name="T6" fmla="*/ 2147483646 w 42"/>
                  <a:gd name="T7" fmla="*/ 2147483646 h 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2" h="36">
                    <a:moveTo>
                      <a:pt x="42" y="6"/>
                    </a:moveTo>
                    <a:lnTo>
                      <a:pt x="42" y="0"/>
                    </a:lnTo>
                    <a:lnTo>
                      <a:pt x="0" y="36"/>
                    </a:lnTo>
                    <a:lnTo>
                      <a:pt x="42" y="6"/>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967" name="Freeform 12160"/>
              <p:cNvSpPr>
                <a:spLocks/>
              </p:cNvSpPr>
              <p:nvPr/>
            </p:nvSpPr>
            <p:spPr bwMode="auto">
              <a:xfrm>
                <a:off x="3409950" y="5033963"/>
                <a:ext cx="71438" cy="55562"/>
              </a:xfrm>
              <a:custGeom>
                <a:avLst/>
                <a:gdLst>
                  <a:gd name="T0" fmla="*/ 2147483646 w 42"/>
                  <a:gd name="T1" fmla="*/ 2147483646 h 36"/>
                  <a:gd name="T2" fmla="*/ 2147483646 w 42"/>
                  <a:gd name="T3" fmla="*/ 0 h 36"/>
                  <a:gd name="T4" fmla="*/ 0 w 42"/>
                  <a:gd name="T5" fmla="*/ 2147483646 h 36"/>
                  <a:gd name="T6" fmla="*/ 2147483646 w 42"/>
                  <a:gd name="T7" fmla="*/ 2147483646 h 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2" h="36">
                    <a:moveTo>
                      <a:pt x="42" y="6"/>
                    </a:moveTo>
                    <a:lnTo>
                      <a:pt x="42" y="0"/>
                    </a:lnTo>
                    <a:lnTo>
                      <a:pt x="0" y="36"/>
                    </a:lnTo>
                    <a:lnTo>
                      <a:pt x="42" y="6"/>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968" name="Freeform 12161"/>
              <p:cNvSpPr>
                <a:spLocks/>
              </p:cNvSpPr>
              <p:nvPr/>
            </p:nvSpPr>
            <p:spPr bwMode="auto">
              <a:xfrm>
                <a:off x="3398838" y="4997450"/>
                <a:ext cx="82550" cy="55563"/>
              </a:xfrm>
              <a:custGeom>
                <a:avLst/>
                <a:gdLst>
                  <a:gd name="T0" fmla="*/ 2147483646 w 48"/>
                  <a:gd name="T1" fmla="*/ 2147483646 h 36"/>
                  <a:gd name="T2" fmla="*/ 2147483646 w 48"/>
                  <a:gd name="T3" fmla="*/ 2147483646 h 36"/>
                  <a:gd name="T4" fmla="*/ 2147483646 w 48"/>
                  <a:gd name="T5" fmla="*/ 0 h 36"/>
                  <a:gd name="T6" fmla="*/ 0 w 48"/>
                  <a:gd name="T7" fmla="*/ 2147483646 h 36"/>
                  <a:gd name="T8" fmla="*/ 2147483646 w 48"/>
                  <a:gd name="T9" fmla="*/ 2147483646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36">
                    <a:moveTo>
                      <a:pt x="48" y="36"/>
                    </a:moveTo>
                    <a:lnTo>
                      <a:pt x="48" y="30"/>
                    </a:lnTo>
                    <a:lnTo>
                      <a:pt x="6" y="0"/>
                    </a:lnTo>
                    <a:lnTo>
                      <a:pt x="0" y="6"/>
                    </a:lnTo>
                    <a:lnTo>
                      <a:pt x="48" y="36"/>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969" name="Freeform 12162"/>
              <p:cNvSpPr>
                <a:spLocks/>
              </p:cNvSpPr>
              <p:nvPr/>
            </p:nvSpPr>
            <p:spPr bwMode="auto">
              <a:xfrm>
                <a:off x="3398838" y="4997450"/>
                <a:ext cx="82550" cy="55563"/>
              </a:xfrm>
              <a:custGeom>
                <a:avLst/>
                <a:gdLst>
                  <a:gd name="T0" fmla="*/ 2147483646 w 48"/>
                  <a:gd name="T1" fmla="*/ 2147483646 h 36"/>
                  <a:gd name="T2" fmla="*/ 2147483646 w 48"/>
                  <a:gd name="T3" fmla="*/ 2147483646 h 36"/>
                  <a:gd name="T4" fmla="*/ 2147483646 w 48"/>
                  <a:gd name="T5" fmla="*/ 0 h 36"/>
                  <a:gd name="T6" fmla="*/ 0 w 48"/>
                  <a:gd name="T7" fmla="*/ 2147483646 h 36"/>
                  <a:gd name="T8" fmla="*/ 2147483646 w 48"/>
                  <a:gd name="T9" fmla="*/ 2147483646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36">
                    <a:moveTo>
                      <a:pt x="48" y="36"/>
                    </a:moveTo>
                    <a:lnTo>
                      <a:pt x="48" y="30"/>
                    </a:lnTo>
                    <a:lnTo>
                      <a:pt x="6" y="0"/>
                    </a:lnTo>
                    <a:lnTo>
                      <a:pt x="0" y="6"/>
                    </a:lnTo>
                    <a:lnTo>
                      <a:pt x="48" y="36"/>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970" name="Freeform 12163"/>
              <p:cNvSpPr>
                <a:spLocks/>
              </p:cNvSpPr>
              <p:nvPr/>
            </p:nvSpPr>
            <p:spPr bwMode="auto">
              <a:xfrm>
                <a:off x="3409950" y="4997450"/>
                <a:ext cx="71438" cy="46038"/>
              </a:xfrm>
              <a:custGeom>
                <a:avLst/>
                <a:gdLst>
                  <a:gd name="T0" fmla="*/ 2147483646 w 42"/>
                  <a:gd name="T1" fmla="*/ 0 h 30"/>
                  <a:gd name="T2" fmla="*/ 2147483646 w 42"/>
                  <a:gd name="T3" fmla="*/ 0 h 30"/>
                  <a:gd name="T4" fmla="*/ 0 w 42"/>
                  <a:gd name="T5" fmla="*/ 2147483646 h 30"/>
                  <a:gd name="T6" fmla="*/ 2147483646 w 42"/>
                  <a:gd name="T7" fmla="*/ 0 h 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2" h="30">
                    <a:moveTo>
                      <a:pt x="42" y="0"/>
                    </a:moveTo>
                    <a:lnTo>
                      <a:pt x="42" y="0"/>
                    </a:lnTo>
                    <a:lnTo>
                      <a:pt x="0" y="30"/>
                    </a:lnTo>
                    <a:lnTo>
                      <a:pt x="42" y="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971" name="Freeform 12164"/>
              <p:cNvSpPr>
                <a:spLocks/>
              </p:cNvSpPr>
              <p:nvPr/>
            </p:nvSpPr>
            <p:spPr bwMode="auto">
              <a:xfrm>
                <a:off x="3409950" y="4997450"/>
                <a:ext cx="71438" cy="46038"/>
              </a:xfrm>
              <a:custGeom>
                <a:avLst/>
                <a:gdLst>
                  <a:gd name="T0" fmla="*/ 2147483646 w 42"/>
                  <a:gd name="T1" fmla="*/ 0 h 30"/>
                  <a:gd name="T2" fmla="*/ 2147483646 w 42"/>
                  <a:gd name="T3" fmla="*/ 0 h 30"/>
                  <a:gd name="T4" fmla="*/ 0 w 42"/>
                  <a:gd name="T5" fmla="*/ 2147483646 h 30"/>
                  <a:gd name="T6" fmla="*/ 2147483646 w 42"/>
                  <a:gd name="T7" fmla="*/ 0 h 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2" h="30">
                    <a:moveTo>
                      <a:pt x="42" y="0"/>
                    </a:moveTo>
                    <a:lnTo>
                      <a:pt x="42" y="0"/>
                    </a:lnTo>
                    <a:lnTo>
                      <a:pt x="0" y="30"/>
                    </a:lnTo>
                    <a:lnTo>
                      <a:pt x="42" y="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972" name="Freeform 12165"/>
              <p:cNvSpPr>
                <a:spLocks/>
              </p:cNvSpPr>
              <p:nvPr/>
            </p:nvSpPr>
            <p:spPr bwMode="auto">
              <a:xfrm>
                <a:off x="3398838" y="4959350"/>
                <a:ext cx="82550" cy="47625"/>
              </a:xfrm>
              <a:custGeom>
                <a:avLst/>
                <a:gdLst>
                  <a:gd name="T0" fmla="*/ 2147483646 w 48"/>
                  <a:gd name="T1" fmla="*/ 2147483646 h 30"/>
                  <a:gd name="T2" fmla="*/ 2147483646 w 48"/>
                  <a:gd name="T3" fmla="*/ 2147483646 h 30"/>
                  <a:gd name="T4" fmla="*/ 0 w 48"/>
                  <a:gd name="T5" fmla="*/ 0 h 30"/>
                  <a:gd name="T6" fmla="*/ 2147483646 w 48"/>
                  <a:gd name="T7" fmla="*/ 2147483646 h 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8" h="30">
                    <a:moveTo>
                      <a:pt x="48" y="30"/>
                    </a:moveTo>
                    <a:lnTo>
                      <a:pt x="48" y="30"/>
                    </a:lnTo>
                    <a:lnTo>
                      <a:pt x="0" y="0"/>
                    </a:lnTo>
                    <a:lnTo>
                      <a:pt x="48" y="3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973" name="Freeform 12166"/>
              <p:cNvSpPr>
                <a:spLocks/>
              </p:cNvSpPr>
              <p:nvPr/>
            </p:nvSpPr>
            <p:spPr bwMode="auto">
              <a:xfrm>
                <a:off x="3398838" y="4959350"/>
                <a:ext cx="82550" cy="47625"/>
              </a:xfrm>
              <a:custGeom>
                <a:avLst/>
                <a:gdLst>
                  <a:gd name="T0" fmla="*/ 2147483646 w 48"/>
                  <a:gd name="T1" fmla="*/ 2147483646 h 30"/>
                  <a:gd name="T2" fmla="*/ 2147483646 w 48"/>
                  <a:gd name="T3" fmla="*/ 2147483646 h 30"/>
                  <a:gd name="T4" fmla="*/ 0 w 48"/>
                  <a:gd name="T5" fmla="*/ 0 h 30"/>
                  <a:gd name="T6" fmla="*/ 2147483646 w 48"/>
                  <a:gd name="T7" fmla="*/ 2147483646 h 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8" h="30">
                    <a:moveTo>
                      <a:pt x="48" y="30"/>
                    </a:moveTo>
                    <a:lnTo>
                      <a:pt x="48" y="30"/>
                    </a:lnTo>
                    <a:lnTo>
                      <a:pt x="0" y="0"/>
                    </a:lnTo>
                    <a:lnTo>
                      <a:pt x="48" y="3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974" name="Freeform 12167"/>
              <p:cNvSpPr>
                <a:spLocks/>
              </p:cNvSpPr>
              <p:nvPr/>
            </p:nvSpPr>
            <p:spPr bwMode="auto">
              <a:xfrm>
                <a:off x="3398838" y="4949825"/>
                <a:ext cx="82550" cy="57150"/>
              </a:xfrm>
              <a:custGeom>
                <a:avLst/>
                <a:gdLst>
                  <a:gd name="T0" fmla="*/ 2147483646 w 48"/>
                  <a:gd name="T1" fmla="*/ 0 h 36"/>
                  <a:gd name="T2" fmla="*/ 2147483646 w 48"/>
                  <a:gd name="T3" fmla="*/ 0 h 36"/>
                  <a:gd name="T4" fmla="*/ 0 w 48"/>
                  <a:gd name="T5" fmla="*/ 2147483646 h 36"/>
                  <a:gd name="T6" fmla="*/ 0 w 48"/>
                  <a:gd name="T7" fmla="*/ 2147483646 h 36"/>
                  <a:gd name="T8" fmla="*/ 2147483646 w 48"/>
                  <a:gd name="T9" fmla="*/ 0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36">
                    <a:moveTo>
                      <a:pt x="48" y="0"/>
                    </a:moveTo>
                    <a:lnTo>
                      <a:pt x="48" y="0"/>
                    </a:lnTo>
                    <a:lnTo>
                      <a:pt x="0" y="30"/>
                    </a:lnTo>
                    <a:lnTo>
                      <a:pt x="0" y="36"/>
                    </a:lnTo>
                    <a:lnTo>
                      <a:pt x="48" y="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975" name="Freeform 12168"/>
              <p:cNvSpPr>
                <a:spLocks/>
              </p:cNvSpPr>
              <p:nvPr/>
            </p:nvSpPr>
            <p:spPr bwMode="auto">
              <a:xfrm>
                <a:off x="3398838" y="4949825"/>
                <a:ext cx="82550" cy="57150"/>
              </a:xfrm>
              <a:custGeom>
                <a:avLst/>
                <a:gdLst>
                  <a:gd name="T0" fmla="*/ 2147483646 w 48"/>
                  <a:gd name="T1" fmla="*/ 0 h 36"/>
                  <a:gd name="T2" fmla="*/ 2147483646 w 48"/>
                  <a:gd name="T3" fmla="*/ 0 h 36"/>
                  <a:gd name="T4" fmla="*/ 0 w 48"/>
                  <a:gd name="T5" fmla="*/ 2147483646 h 36"/>
                  <a:gd name="T6" fmla="*/ 0 w 48"/>
                  <a:gd name="T7" fmla="*/ 2147483646 h 36"/>
                  <a:gd name="T8" fmla="*/ 2147483646 w 48"/>
                  <a:gd name="T9" fmla="*/ 0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36">
                    <a:moveTo>
                      <a:pt x="48" y="0"/>
                    </a:moveTo>
                    <a:lnTo>
                      <a:pt x="48" y="0"/>
                    </a:lnTo>
                    <a:lnTo>
                      <a:pt x="0" y="30"/>
                    </a:lnTo>
                    <a:lnTo>
                      <a:pt x="0" y="36"/>
                    </a:lnTo>
                    <a:lnTo>
                      <a:pt x="48" y="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976" name="Freeform 12169"/>
              <p:cNvSpPr>
                <a:spLocks/>
              </p:cNvSpPr>
              <p:nvPr/>
            </p:nvSpPr>
            <p:spPr bwMode="auto">
              <a:xfrm>
                <a:off x="3398838" y="4913313"/>
                <a:ext cx="82550" cy="46037"/>
              </a:xfrm>
              <a:custGeom>
                <a:avLst/>
                <a:gdLst>
                  <a:gd name="T0" fmla="*/ 2147483646 w 48"/>
                  <a:gd name="T1" fmla="*/ 2147483646 h 30"/>
                  <a:gd name="T2" fmla="*/ 2147483646 w 48"/>
                  <a:gd name="T3" fmla="*/ 2147483646 h 30"/>
                  <a:gd name="T4" fmla="*/ 0 w 48"/>
                  <a:gd name="T5" fmla="*/ 0 h 30"/>
                  <a:gd name="T6" fmla="*/ 0 w 48"/>
                  <a:gd name="T7" fmla="*/ 2147483646 h 30"/>
                  <a:gd name="T8" fmla="*/ 2147483646 w 48"/>
                  <a:gd name="T9" fmla="*/ 2147483646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30">
                    <a:moveTo>
                      <a:pt x="42" y="30"/>
                    </a:moveTo>
                    <a:lnTo>
                      <a:pt x="48" y="30"/>
                    </a:lnTo>
                    <a:lnTo>
                      <a:pt x="0" y="0"/>
                    </a:lnTo>
                    <a:lnTo>
                      <a:pt x="0" y="6"/>
                    </a:lnTo>
                    <a:lnTo>
                      <a:pt x="42" y="3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977" name="Freeform 12170"/>
              <p:cNvSpPr>
                <a:spLocks/>
              </p:cNvSpPr>
              <p:nvPr/>
            </p:nvSpPr>
            <p:spPr bwMode="auto">
              <a:xfrm>
                <a:off x="3398838" y="4913313"/>
                <a:ext cx="82550" cy="46037"/>
              </a:xfrm>
              <a:custGeom>
                <a:avLst/>
                <a:gdLst>
                  <a:gd name="T0" fmla="*/ 2147483646 w 48"/>
                  <a:gd name="T1" fmla="*/ 2147483646 h 30"/>
                  <a:gd name="T2" fmla="*/ 2147483646 w 48"/>
                  <a:gd name="T3" fmla="*/ 2147483646 h 30"/>
                  <a:gd name="T4" fmla="*/ 0 w 48"/>
                  <a:gd name="T5" fmla="*/ 0 h 30"/>
                  <a:gd name="T6" fmla="*/ 0 w 48"/>
                  <a:gd name="T7" fmla="*/ 2147483646 h 30"/>
                  <a:gd name="T8" fmla="*/ 2147483646 w 48"/>
                  <a:gd name="T9" fmla="*/ 2147483646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30">
                    <a:moveTo>
                      <a:pt x="42" y="30"/>
                    </a:moveTo>
                    <a:lnTo>
                      <a:pt x="48" y="30"/>
                    </a:lnTo>
                    <a:lnTo>
                      <a:pt x="0" y="0"/>
                    </a:lnTo>
                    <a:lnTo>
                      <a:pt x="0" y="6"/>
                    </a:lnTo>
                    <a:lnTo>
                      <a:pt x="42" y="3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978" name="Freeform 12171"/>
              <p:cNvSpPr>
                <a:spLocks/>
              </p:cNvSpPr>
              <p:nvPr/>
            </p:nvSpPr>
            <p:spPr bwMode="auto">
              <a:xfrm>
                <a:off x="3398838" y="4903788"/>
                <a:ext cx="73025" cy="55562"/>
              </a:xfrm>
              <a:custGeom>
                <a:avLst/>
                <a:gdLst>
                  <a:gd name="T0" fmla="*/ 2147483646 w 42"/>
                  <a:gd name="T1" fmla="*/ 2147483646 h 36"/>
                  <a:gd name="T2" fmla="*/ 2147483646 w 42"/>
                  <a:gd name="T3" fmla="*/ 0 h 36"/>
                  <a:gd name="T4" fmla="*/ 0 w 42"/>
                  <a:gd name="T5" fmla="*/ 2147483646 h 36"/>
                  <a:gd name="T6" fmla="*/ 2147483646 w 42"/>
                  <a:gd name="T7" fmla="*/ 2147483646 h 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2" h="36">
                    <a:moveTo>
                      <a:pt x="42" y="6"/>
                    </a:moveTo>
                    <a:lnTo>
                      <a:pt x="42" y="0"/>
                    </a:lnTo>
                    <a:lnTo>
                      <a:pt x="0" y="36"/>
                    </a:lnTo>
                    <a:lnTo>
                      <a:pt x="42" y="6"/>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979" name="Freeform 12172"/>
              <p:cNvSpPr>
                <a:spLocks/>
              </p:cNvSpPr>
              <p:nvPr/>
            </p:nvSpPr>
            <p:spPr bwMode="auto">
              <a:xfrm>
                <a:off x="3398838" y="4903788"/>
                <a:ext cx="73025" cy="55562"/>
              </a:xfrm>
              <a:custGeom>
                <a:avLst/>
                <a:gdLst>
                  <a:gd name="T0" fmla="*/ 2147483646 w 42"/>
                  <a:gd name="T1" fmla="*/ 2147483646 h 36"/>
                  <a:gd name="T2" fmla="*/ 2147483646 w 42"/>
                  <a:gd name="T3" fmla="*/ 0 h 36"/>
                  <a:gd name="T4" fmla="*/ 0 w 42"/>
                  <a:gd name="T5" fmla="*/ 2147483646 h 36"/>
                  <a:gd name="T6" fmla="*/ 2147483646 w 42"/>
                  <a:gd name="T7" fmla="*/ 2147483646 h 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2" h="36">
                    <a:moveTo>
                      <a:pt x="42" y="6"/>
                    </a:moveTo>
                    <a:lnTo>
                      <a:pt x="42" y="0"/>
                    </a:lnTo>
                    <a:lnTo>
                      <a:pt x="0" y="36"/>
                    </a:lnTo>
                    <a:lnTo>
                      <a:pt x="42" y="6"/>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980" name="Freeform 12173"/>
              <p:cNvSpPr>
                <a:spLocks/>
              </p:cNvSpPr>
              <p:nvPr/>
            </p:nvSpPr>
            <p:spPr bwMode="auto">
              <a:xfrm>
                <a:off x="3389313" y="4867275"/>
                <a:ext cx="82550" cy="46038"/>
              </a:xfrm>
              <a:custGeom>
                <a:avLst/>
                <a:gdLst>
                  <a:gd name="T0" fmla="*/ 2147483646 w 48"/>
                  <a:gd name="T1" fmla="*/ 2147483646 h 30"/>
                  <a:gd name="T2" fmla="*/ 2147483646 w 48"/>
                  <a:gd name="T3" fmla="*/ 2147483646 h 30"/>
                  <a:gd name="T4" fmla="*/ 2147483646 w 48"/>
                  <a:gd name="T5" fmla="*/ 0 h 30"/>
                  <a:gd name="T6" fmla="*/ 0 w 48"/>
                  <a:gd name="T7" fmla="*/ 2147483646 h 30"/>
                  <a:gd name="T8" fmla="*/ 2147483646 w 48"/>
                  <a:gd name="T9" fmla="*/ 2147483646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30">
                    <a:moveTo>
                      <a:pt x="48" y="30"/>
                    </a:moveTo>
                    <a:lnTo>
                      <a:pt x="48" y="30"/>
                    </a:lnTo>
                    <a:lnTo>
                      <a:pt x="6" y="0"/>
                    </a:lnTo>
                    <a:lnTo>
                      <a:pt x="0" y="6"/>
                    </a:lnTo>
                    <a:lnTo>
                      <a:pt x="48" y="3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981" name="Freeform 12174"/>
              <p:cNvSpPr>
                <a:spLocks/>
              </p:cNvSpPr>
              <p:nvPr/>
            </p:nvSpPr>
            <p:spPr bwMode="auto">
              <a:xfrm>
                <a:off x="3389313" y="4867275"/>
                <a:ext cx="82550" cy="46038"/>
              </a:xfrm>
              <a:custGeom>
                <a:avLst/>
                <a:gdLst>
                  <a:gd name="T0" fmla="*/ 2147483646 w 48"/>
                  <a:gd name="T1" fmla="*/ 2147483646 h 30"/>
                  <a:gd name="T2" fmla="*/ 2147483646 w 48"/>
                  <a:gd name="T3" fmla="*/ 2147483646 h 30"/>
                  <a:gd name="T4" fmla="*/ 2147483646 w 48"/>
                  <a:gd name="T5" fmla="*/ 0 h 30"/>
                  <a:gd name="T6" fmla="*/ 0 w 48"/>
                  <a:gd name="T7" fmla="*/ 2147483646 h 30"/>
                  <a:gd name="T8" fmla="*/ 2147483646 w 48"/>
                  <a:gd name="T9" fmla="*/ 2147483646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30">
                    <a:moveTo>
                      <a:pt x="48" y="30"/>
                    </a:moveTo>
                    <a:lnTo>
                      <a:pt x="48" y="30"/>
                    </a:lnTo>
                    <a:lnTo>
                      <a:pt x="6" y="0"/>
                    </a:lnTo>
                    <a:lnTo>
                      <a:pt x="0" y="6"/>
                    </a:lnTo>
                    <a:lnTo>
                      <a:pt x="48" y="3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982" name="Freeform 12175"/>
              <p:cNvSpPr>
                <a:spLocks/>
              </p:cNvSpPr>
              <p:nvPr/>
            </p:nvSpPr>
            <p:spPr bwMode="auto">
              <a:xfrm>
                <a:off x="3389313" y="4857750"/>
                <a:ext cx="82550" cy="55563"/>
              </a:xfrm>
              <a:custGeom>
                <a:avLst/>
                <a:gdLst>
                  <a:gd name="T0" fmla="*/ 2147483646 w 48"/>
                  <a:gd name="T1" fmla="*/ 2147483646 h 36"/>
                  <a:gd name="T2" fmla="*/ 2147483646 w 48"/>
                  <a:gd name="T3" fmla="*/ 0 h 36"/>
                  <a:gd name="T4" fmla="*/ 0 w 48"/>
                  <a:gd name="T5" fmla="*/ 2147483646 h 36"/>
                  <a:gd name="T6" fmla="*/ 2147483646 w 48"/>
                  <a:gd name="T7" fmla="*/ 2147483646 h 36"/>
                  <a:gd name="T8" fmla="*/ 2147483646 w 48"/>
                  <a:gd name="T9" fmla="*/ 2147483646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36">
                    <a:moveTo>
                      <a:pt x="48" y="6"/>
                    </a:moveTo>
                    <a:lnTo>
                      <a:pt x="48" y="0"/>
                    </a:lnTo>
                    <a:lnTo>
                      <a:pt x="0" y="36"/>
                    </a:lnTo>
                    <a:lnTo>
                      <a:pt x="6" y="36"/>
                    </a:lnTo>
                    <a:lnTo>
                      <a:pt x="48" y="6"/>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983" name="Freeform 12176"/>
              <p:cNvSpPr>
                <a:spLocks/>
              </p:cNvSpPr>
              <p:nvPr/>
            </p:nvSpPr>
            <p:spPr bwMode="auto">
              <a:xfrm>
                <a:off x="3389313" y="4857750"/>
                <a:ext cx="82550" cy="55563"/>
              </a:xfrm>
              <a:custGeom>
                <a:avLst/>
                <a:gdLst>
                  <a:gd name="T0" fmla="*/ 2147483646 w 48"/>
                  <a:gd name="T1" fmla="*/ 2147483646 h 36"/>
                  <a:gd name="T2" fmla="*/ 2147483646 w 48"/>
                  <a:gd name="T3" fmla="*/ 0 h 36"/>
                  <a:gd name="T4" fmla="*/ 0 w 48"/>
                  <a:gd name="T5" fmla="*/ 2147483646 h 36"/>
                  <a:gd name="T6" fmla="*/ 2147483646 w 48"/>
                  <a:gd name="T7" fmla="*/ 2147483646 h 36"/>
                  <a:gd name="T8" fmla="*/ 2147483646 w 48"/>
                  <a:gd name="T9" fmla="*/ 2147483646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36">
                    <a:moveTo>
                      <a:pt x="48" y="6"/>
                    </a:moveTo>
                    <a:lnTo>
                      <a:pt x="48" y="0"/>
                    </a:lnTo>
                    <a:lnTo>
                      <a:pt x="0" y="36"/>
                    </a:lnTo>
                    <a:lnTo>
                      <a:pt x="6" y="36"/>
                    </a:lnTo>
                    <a:lnTo>
                      <a:pt x="48" y="6"/>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984" name="Freeform 12177"/>
              <p:cNvSpPr>
                <a:spLocks/>
              </p:cNvSpPr>
              <p:nvPr/>
            </p:nvSpPr>
            <p:spPr bwMode="auto">
              <a:xfrm>
                <a:off x="3389313" y="4821238"/>
                <a:ext cx="82550" cy="55562"/>
              </a:xfrm>
              <a:custGeom>
                <a:avLst/>
                <a:gdLst>
                  <a:gd name="T0" fmla="*/ 2147483646 w 48"/>
                  <a:gd name="T1" fmla="*/ 2147483646 h 36"/>
                  <a:gd name="T2" fmla="*/ 2147483646 w 48"/>
                  <a:gd name="T3" fmla="*/ 2147483646 h 36"/>
                  <a:gd name="T4" fmla="*/ 0 w 48"/>
                  <a:gd name="T5" fmla="*/ 0 h 36"/>
                  <a:gd name="T6" fmla="*/ 0 w 48"/>
                  <a:gd name="T7" fmla="*/ 2147483646 h 36"/>
                  <a:gd name="T8" fmla="*/ 2147483646 w 48"/>
                  <a:gd name="T9" fmla="*/ 2147483646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36">
                    <a:moveTo>
                      <a:pt x="42" y="36"/>
                    </a:moveTo>
                    <a:lnTo>
                      <a:pt x="48" y="30"/>
                    </a:lnTo>
                    <a:lnTo>
                      <a:pt x="0" y="0"/>
                    </a:lnTo>
                    <a:lnTo>
                      <a:pt x="0" y="6"/>
                    </a:lnTo>
                    <a:lnTo>
                      <a:pt x="42" y="36"/>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985" name="Freeform 12178"/>
              <p:cNvSpPr>
                <a:spLocks/>
              </p:cNvSpPr>
              <p:nvPr/>
            </p:nvSpPr>
            <p:spPr bwMode="auto">
              <a:xfrm>
                <a:off x="3389313" y="4821238"/>
                <a:ext cx="82550" cy="55562"/>
              </a:xfrm>
              <a:custGeom>
                <a:avLst/>
                <a:gdLst>
                  <a:gd name="T0" fmla="*/ 2147483646 w 48"/>
                  <a:gd name="T1" fmla="*/ 2147483646 h 36"/>
                  <a:gd name="T2" fmla="*/ 2147483646 w 48"/>
                  <a:gd name="T3" fmla="*/ 2147483646 h 36"/>
                  <a:gd name="T4" fmla="*/ 0 w 48"/>
                  <a:gd name="T5" fmla="*/ 0 h 36"/>
                  <a:gd name="T6" fmla="*/ 0 w 48"/>
                  <a:gd name="T7" fmla="*/ 2147483646 h 36"/>
                  <a:gd name="T8" fmla="*/ 2147483646 w 48"/>
                  <a:gd name="T9" fmla="*/ 2147483646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36">
                    <a:moveTo>
                      <a:pt x="42" y="36"/>
                    </a:moveTo>
                    <a:lnTo>
                      <a:pt x="48" y="30"/>
                    </a:lnTo>
                    <a:lnTo>
                      <a:pt x="0" y="0"/>
                    </a:lnTo>
                    <a:lnTo>
                      <a:pt x="0" y="6"/>
                    </a:lnTo>
                    <a:lnTo>
                      <a:pt x="42" y="36"/>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986" name="Freeform 12181"/>
              <p:cNvSpPr>
                <a:spLocks/>
              </p:cNvSpPr>
              <p:nvPr/>
            </p:nvSpPr>
            <p:spPr bwMode="auto">
              <a:xfrm>
                <a:off x="3460750" y="4811713"/>
                <a:ext cx="71438" cy="750887"/>
              </a:xfrm>
              <a:custGeom>
                <a:avLst/>
                <a:gdLst>
                  <a:gd name="T0" fmla="*/ 2147483646 w 42"/>
                  <a:gd name="T1" fmla="*/ 2147483646 h 486"/>
                  <a:gd name="T2" fmla="*/ 2147483646 w 42"/>
                  <a:gd name="T3" fmla="*/ 2147483646 h 486"/>
                  <a:gd name="T4" fmla="*/ 2147483646 w 42"/>
                  <a:gd name="T5" fmla="*/ 0 h 486"/>
                  <a:gd name="T6" fmla="*/ 0 w 42"/>
                  <a:gd name="T7" fmla="*/ 0 h 486"/>
                  <a:gd name="T8" fmla="*/ 2147483646 w 42"/>
                  <a:gd name="T9" fmla="*/ 2147483646 h 4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486">
                    <a:moveTo>
                      <a:pt x="42" y="486"/>
                    </a:moveTo>
                    <a:lnTo>
                      <a:pt x="42" y="486"/>
                    </a:lnTo>
                    <a:lnTo>
                      <a:pt x="6" y="0"/>
                    </a:lnTo>
                    <a:lnTo>
                      <a:pt x="0" y="0"/>
                    </a:lnTo>
                    <a:lnTo>
                      <a:pt x="42" y="486"/>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987" name="Freeform 12182"/>
              <p:cNvSpPr>
                <a:spLocks/>
              </p:cNvSpPr>
              <p:nvPr/>
            </p:nvSpPr>
            <p:spPr bwMode="auto">
              <a:xfrm>
                <a:off x="3460750" y="4811713"/>
                <a:ext cx="71438" cy="750887"/>
              </a:xfrm>
              <a:custGeom>
                <a:avLst/>
                <a:gdLst>
                  <a:gd name="T0" fmla="*/ 2147483646 w 42"/>
                  <a:gd name="T1" fmla="*/ 2147483646 h 486"/>
                  <a:gd name="T2" fmla="*/ 2147483646 w 42"/>
                  <a:gd name="T3" fmla="*/ 2147483646 h 486"/>
                  <a:gd name="T4" fmla="*/ 2147483646 w 42"/>
                  <a:gd name="T5" fmla="*/ 0 h 486"/>
                  <a:gd name="T6" fmla="*/ 0 w 42"/>
                  <a:gd name="T7" fmla="*/ 0 h 486"/>
                  <a:gd name="T8" fmla="*/ 2147483646 w 42"/>
                  <a:gd name="T9" fmla="*/ 2147483646 h 4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486">
                    <a:moveTo>
                      <a:pt x="42" y="486"/>
                    </a:moveTo>
                    <a:lnTo>
                      <a:pt x="42" y="486"/>
                    </a:lnTo>
                    <a:lnTo>
                      <a:pt x="6" y="0"/>
                    </a:lnTo>
                    <a:lnTo>
                      <a:pt x="0" y="0"/>
                    </a:lnTo>
                    <a:lnTo>
                      <a:pt x="42" y="486"/>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988" name="Freeform 12183"/>
              <p:cNvSpPr>
                <a:spLocks/>
              </p:cNvSpPr>
              <p:nvPr/>
            </p:nvSpPr>
            <p:spPr bwMode="auto">
              <a:xfrm>
                <a:off x="3389313" y="4821238"/>
                <a:ext cx="71437" cy="750887"/>
              </a:xfrm>
              <a:custGeom>
                <a:avLst/>
                <a:gdLst>
                  <a:gd name="T0" fmla="*/ 2147483646 w 42"/>
                  <a:gd name="T1" fmla="*/ 2147483646 h 486"/>
                  <a:gd name="T2" fmla="*/ 2147483646 w 42"/>
                  <a:gd name="T3" fmla="*/ 2147483646 h 486"/>
                  <a:gd name="T4" fmla="*/ 0 w 42"/>
                  <a:gd name="T5" fmla="*/ 0 h 486"/>
                  <a:gd name="T6" fmla="*/ 2147483646 w 42"/>
                  <a:gd name="T7" fmla="*/ 2147483646 h 48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2" h="486">
                    <a:moveTo>
                      <a:pt x="36" y="486"/>
                    </a:moveTo>
                    <a:lnTo>
                      <a:pt x="42" y="486"/>
                    </a:lnTo>
                    <a:lnTo>
                      <a:pt x="0" y="0"/>
                    </a:lnTo>
                    <a:lnTo>
                      <a:pt x="36" y="486"/>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989" name="Freeform 12184"/>
              <p:cNvSpPr>
                <a:spLocks/>
              </p:cNvSpPr>
              <p:nvPr/>
            </p:nvSpPr>
            <p:spPr bwMode="auto">
              <a:xfrm>
                <a:off x="3389313" y="4821238"/>
                <a:ext cx="71437" cy="750887"/>
              </a:xfrm>
              <a:custGeom>
                <a:avLst/>
                <a:gdLst>
                  <a:gd name="T0" fmla="*/ 2147483646 w 42"/>
                  <a:gd name="T1" fmla="*/ 2147483646 h 486"/>
                  <a:gd name="T2" fmla="*/ 2147483646 w 42"/>
                  <a:gd name="T3" fmla="*/ 2147483646 h 486"/>
                  <a:gd name="T4" fmla="*/ 0 w 42"/>
                  <a:gd name="T5" fmla="*/ 0 h 486"/>
                  <a:gd name="T6" fmla="*/ 2147483646 w 42"/>
                  <a:gd name="T7" fmla="*/ 2147483646 h 48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2" h="486">
                    <a:moveTo>
                      <a:pt x="36" y="486"/>
                    </a:moveTo>
                    <a:lnTo>
                      <a:pt x="42" y="486"/>
                    </a:lnTo>
                    <a:lnTo>
                      <a:pt x="0" y="0"/>
                    </a:lnTo>
                    <a:lnTo>
                      <a:pt x="36" y="486"/>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990" name="Freeform 12185"/>
              <p:cNvSpPr>
                <a:spLocks/>
              </p:cNvSpPr>
              <p:nvPr/>
            </p:nvSpPr>
            <p:spPr bwMode="auto">
              <a:xfrm>
                <a:off x="3451225" y="5553075"/>
                <a:ext cx="101600" cy="19050"/>
              </a:xfrm>
              <a:custGeom>
                <a:avLst/>
                <a:gdLst>
                  <a:gd name="T0" fmla="*/ 2147483646 w 60"/>
                  <a:gd name="T1" fmla="*/ 2147483646 h 12"/>
                  <a:gd name="T2" fmla="*/ 2147483646 w 60"/>
                  <a:gd name="T3" fmla="*/ 0 h 12"/>
                  <a:gd name="T4" fmla="*/ 0 w 60"/>
                  <a:gd name="T5" fmla="*/ 2147483646 h 12"/>
                  <a:gd name="T6" fmla="*/ 0 w 60"/>
                  <a:gd name="T7" fmla="*/ 2147483646 h 12"/>
                  <a:gd name="T8" fmla="*/ 2147483646 w 60"/>
                  <a:gd name="T9" fmla="*/ 2147483646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 h="12">
                    <a:moveTo>
                      <a:pt x="60" y="6"/>
                    </a:moveTo>
                    <a:lnTo>
                      <a:pt x="60" y="0"/>
                    </a:lnTo>
                    <a:lnTo>
                      <a:pt x="0" y="6"/>
                    </a:lnTo>
                    <a:lnTo>
                      <a:pt x="0" y="12"/>
                    </a:lnTo>
                    <a:lnTo>
                      <a:pt x="60" y="6"/>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991" name="Freeform 12186"/>
              <p:cNvSpPr>
                <a:spLocks/>
              </p:cNvSpPr>
              <p:nvPr/>
            </p:nvSpPr>
            <p:spPr bwMode="auto">
              <a:xfrm>
                <a:off x="3451225" y="5553075"/>
                <a:ext cx="101600" cy="19050"/>
              </a:xfrm>
              <a:custGeom>
                <a:avLst/>
                <a:gdLst>
                  <a:gd name="T0" fmla="*/ 2147483646 w 60"/>
                  <a:gd name="T1" fmla="*/ 2147483646 h 12"/>
                  <a:gd name="T2" fmla="*/ 2147483646 w 60"/>
                  <a:gd name="T3" fmla="*/ 0 h 12"/>
                  <a:gd name="T4" fmla="*/ 0 w 60"/>
                  <a:gd name="T5" fmla="*/ 2147483646 h 12"/>
                  <a:gd name="T6" fmla="*/ 0 w 60"/>
                  <a:gd name="T7" fmla="*/ 2147483646 h 12"/>
                  <a:gd name="T8" fmla="*/ 2147483646 w 60"/>
                  <a:gd name="T9" fmla="*/ 2147483646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 h="12">
                    <a:moveTo>
                      <a:pt x="60" y="6"/>
                    </a:moveTo>
                    <a:lnTo>
                      <a:pt x="60" y="0"/>
                    </a:lnTo>
                    <a:lnTo>
                      <a:pt x="0" y="6"/>
                    </a:lnTo>
                    <a:lnTo>
                      <a:pt x="0" y="12"/>
                    </a:lnTo>
                    <a:lnTo>
                      <a:pt x="60" y="6"/>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992" name="Freeform 12424"/>
              <p:cNvSpPr>
                <a:spLocks/>
              </p:cNvSpPr>
              <p:nvPr/>
            </p:nvSpPr>
            <p:spPr bwMode="auto">
              <a:xfrm>
                <a:off x="3667125" y="5888038"/>
                <a:ext cx="9525" cy="7937"/>
              </a:xfrm>
              <a:custGeom>
                <a:avLst/>
                <a:gdLst>
                  <a:gd name="T0" fmla="*/ 0 w 6"/>
                  <a:gd name="T1" fmla="*/ 0 h 6"/>
                  <a:gd name="T2" fmla="*/ 0 w 6"/>
                  <a:gd name="T3" fmla="*/ 0 h 6"/>
                  <a:gd name="T4" fmla="*/ 0 w 6"/>
                  <a:gd name="T5" fmla="*/ 2147483646 h 6"/>
                  <a:gd name="T6" fmla="*/ 2147483646 w 6"/>
                  <a:gd name="T7" fmla="*/ 0 h 6"/>
                  <a:gd name="T8" fmla="*/ 0 w 6"/>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0" y="0"/>
                    </a:moveTo>
                    <a:lnTo>
                      <a:pt x="0" y="0"/>
                    </a:lnTo>
                    <a:lnTo>
                      <a:pt x="0" y="6"/>
                    </a:lnTo>
                    <a:lnTo>
                      <a:pt x="6" y="0"/>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993" name="Freeform 12425"/>
              <p:cNvSpPr>
                <a:spLocks/>
              </p:cNvSpPr>
              <p:nvPr/>
            </p:nvSpPr>
            <p:spPr bwMode="auto">
              <a:xfrm>
                <a:off x="3667125" y="5888038"/>
                <a:ext cx="9525" cy="7937"/>
              </a:xfrm>
              <a:custGeom>
                <a:avLst/>
                <a:gdLst>
                  <a:gd name="T0" fmla="*/ 0 w 6"/>
                  <a:gd name="T1" fmla="*/ 0 h 6"/>
                  <a:gd name="T2" fmla="*/ 0 w 6"/>
                  <a:gd name="T3" fmla="*/ 0 h 6"/>
                  <a:gd name="T4" fmla="*/ 0 w 6"/>
                  <a:gd name="T5" fmla="*/ 2147483646 h 6"/>
                  <a:gd name="T6" fmla="*/ 2147483646 w 6"/>
                  <a:gd name="T7" fmla="*/ 0 h 6"/>
                  <a:gd name="T8" fmla="*/ 0 w 6"/>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0" y="0"/>
                    </a:moveTo>
                    <a:lnTo>
                      <a:pt x="0" y="0"/>
                    </a:lnTo>
                    <a:lnTo>
                      <a:pt x="0" y="6"/>
                    </a:lnTo>
                    <a:lnTo>
                      <a:pt x="6" y="0"/>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994" name="Freeform 12426"/>
              <p:cNvSpPr>
                <a:spLocks/>
              </p:cNvSpPr>
              <p:nvPr/>
            </p:nvSpPr>
            <p:spPr bwMode="auto">
              <a:xfrm>
                <a:off x="3409950" y="5878513"/>
                <a:ext cx="31750" cy="26987"/>
              </a:xfrm>
              <a:custGeom>
                <a:avLst/>
                <a:gdLst>
                  <a:gd name="T0" fmla="*/ 2147483646 w 18"/>
                  <a:gd name="T1" fmla="*/ 0 h 18"/>
                  <a:gd name="T2" fmla="*/ 0 w 18"/>
                  <a:gd name="T3" fmla="*/ 0 h 18"/>
                  <a:gd name="T4" fmla="*/ 0 w 18"/>
                  <a:gd name="T5" fmla="*/ 2147483646 h 18"/>
                  <a:gd name="T6" fmla="*/ 0 w 18"/>
                  <a:gd name="T7" fmla="*/ 2147483646 h 18"/>
                  <a:gd name="T8" fmla="*/ 2147483646 w 18"/>
                  <a:gd name="T9" fmla="*/ 2147483646 h 18"/>
                  <a:gd name="T10" fmla="*/ 2147483646 w 18"/>
                  <a:gd name="T11" fmla="*/ 2147483646 h 18"/>
                  <a:gd name="T12" fmla="*/ 2147483646 w 18"/>
                  <a:gd name="T13" fmla="*/ 0 h 18"/>
                  <a:gd name="T14" fmla="*/ 2147483646 w 18"/>
                  <a:gd name="T15" fmla="*/ 0 h 1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18">
                    <a:moveTo>
                      <a:pt x="6" y="0"/>
                    </a:moveTo>
                    <a:lnTo>
                      <a:pt x="0" y="0"/>
                    </a:lnTo>
                    <a:lnTo>
                      <a:pt x="0" y="6"/>
                    </a:lnTo>
                    <a:lnTo>
                      <a:pt x="0" y="12"/>
                    </a:lnTo>
                    <a:lnTo>
                      <a:pt x="6" y="18"/>
                    </a:lnTo>
                    <a:lnTo>
                      <a:pt x="18" y="6"/>
                    </a:lnTo>
                    <a:lnTo>
                      <a:pt x="12" y="0"/>
                    </a:lnTo>
                    <a:lnTo>
                      <a:pt x="6" y="0"/>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995" name="Freeform 12427"/>
              <p:cNvSpPr>
                <a:spLocks/>
              </p:cNvSpPr>
              <p:nvPr/>
            </p:nvSpPr>
            <p:spPr bwMode="auto">
              <a:xfrm>
                <a:off x="3409950" y="5878513"/>
                <a:ext cx="31750" cy="26987"/>
              </a:xfrm>
              <a:custGeom>
                <a:avLst/>
                <a:gdLst>
                  <a:gd name="T0" fmla="*/ 2147483646 w 18"/>
                  <a:gd name="T1" fmla="*/ 0 h 18"/>
                  <a:gd name="T2" fmla="*/ 0 w 18"/>
                  <a:gd name="T3" fmla="*/ 0 h 18"/>
                  <a:gd name="T4" fmla="*/ 0 w 18"/>
                  <a:gd name="T5" fmla="*/ 2147483646 h 18"/>
                  <a:gd name="T6" fmla="*/ 0 w 18"/>
                  <a:gd name="T7" fmla="*/ 2147483646 h 18"/>
                  <a:gd name="T8" fmla="*/ 2147483646 w 18"/>
                  <a:gd name="T9" fmla="*/ 2147483646 h 18"/>
                  <a:gd name="T10" fmla="*/ 2147483646 w 18"/>
                  <a:gd name="T11" fmla="*/ 2147483646 h 18"/>
                  <a:gd name="T12" fmla="*/ 2147483646 w 18"/>
                  <a:gd name="T13" fmla="*/ 0 h 18"/>
                  <a:gd name="T14" fmla="*/ 2147483646 w 18"/>
                  <a:gd name="T15" fmla="*/ 0 h 1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18">
                    <a:moveTo>
                      <a:pt x="6" y="0"/>
                    </a:moveTo>
                    <a:lnTo>
                      <a:pt x="0" y="0"/>
                    </a:lnTo>
                    <a:lnTo>
                      <a:pt x="0" y="6"/>
                    </a:lnTo>
                    <a:lnTo>
                      <a:pt x="0" y="12"/>
                    </a:lnTo>
                    <a:lnTo>
                      <a:pt x="6" y="18"/>
                    </a:lnTo>
                    <a:lnTo>
                      <a:pt x="18" y="6"/>
                    </a:lnTo>
                    <a:lnTo>
                      <a:pt x="12" y="0"/>
                    </a:lnTo>
                    <a:lnTo>
                      <a:pt x="6"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996" name="Freeform 12428"/>
              <p:cNvSpPr>
                <a:spLocks/>
              </p:cNvSpPr>
              <p:nvPr/>
            </p:nvSpPr>
            <p:spPr bwMode="auto">
              <a:xfrm>
                <a:off x="3409950" y="5878513"/>
                <a:ext cx="31750" cy="26987"/>
              </a:xfrm>
              <a:custGeom>
                <a:avLst/>
                <a:gdLst>
                  <a:gd name="T0" fmla="*/ 2147483646 w 18"/>
                  <a:gd name="T1" fmla="*/ 0 h 18"/>
                  <a:gd name="T2" fmla="*/ 0 w 18"/>
                  <a:gd name="T3" fmla="*/ 0 h 18"/>
                  <a:gd name="T4" fmla="*/ 0 w 18"/>
                  <a:gd name="T5" fmla="*/ 2147483646 h 18"/>
                  <a:gd name="T6" fmla="*/ 0 w 18"/>
                  <a:gd name="T7" fmla="*/ 2147483646 h 18"/>
                  <a:gd name="T8" fmla="*/ 2147483646 w 18"/>
                  <a:gd name="T9" fmla="*/ 2147483646 h 18"/>
                  <a:gd name="T10" fmla="*/ 2147483646 w 18"/>
                  <a:gd name="T11" fmla="*/ 2147483646 h 18"/>
                  <a:gd name="T12" fmla="*/ 2147483646 w 18"/>
                  <a:gd name="T13" fmla="*/ 0 h 18"/>
                  <a:gd name="T14" fmla="*/ 2147483646 w 18"/>
                  <a:gd name="T15" fmla="*/ 0 h 1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18">
                    <a:moveTo>
                      <a:pt x="6" y="0"/>
                    </a:moveTo>
                    <a:lnTo>
                      <a:pt x="0" y="0"/>
                    </a:lnTo>
                    <a:lnTo>
                      <a:pt x="0" y="6"/>
                    </a:lnTo>
                    <a:lnTo>
                      <a:pt x="0" y="12"/>
                    </a:lnTo>
                    <a:lnTo>
                      <a:pt x="6" y="18"/>
                    </a:lnTo>
                    <a:lnTo>
                      <a:pt x="18" y="6"/>
                    </a:lnTo>
                    <a:lnTo>
                      <a:pt x="12" y="0"/>
                    </a:lnTo>
                    <a:lnTo>
                      <a:pt x="6"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997" name="Freeform 12429"/>
              <p:cNvSpPr>
                <a:spLocks/>
              </p:cNvSpPr>
              <p:nvPr/>
            </p:nvSpPr>
            <p:spPr bwMode="auto">
              <a:xfrm>
                <a:off x="3421063" y="5888038"/>
                <a:ext cx="9525" cy="17462"/>
              </a:xfrm>
              <a:custGeom>
                <a:avLst/>
                <a:gdLst>
                  <a:gd name="T0" fmla="*/ 0 w 6"/>
                  <a:gd name="T1" fmla="*/ 0 h 12"/>
                  <a:gd name="T2" fmla="*/ 0 w 6"/>
                  <a:gd name="T3" fmla="*/ 2147483646 h 12"/>
                  <a:gd name="T4" fmla="*/ 0 w 6"/>
                  <a:gd name="T5" fmla="*/ 2147483646 h 12"/>
                  <a:gd name="T6" fmla="*/ 2147483646 w 6"/>
                  <a:gd name="T7" fmla="*/ 2147483646 h 12"/>
                  <a:gd name="T8" fmla="*/ 0 w 6"/>
                  <a:gd name="T9" fmla="*/ 0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12">
                    <a:moveTo>
                      <a:pt x="0" y="0"/>
                    </a:moveTo>
                    <a:lnTo>
                      <a:pt x="0" y="6"/>
                    </a:lnTo>
                    <a:lnTo>
                      <a:pt x="0" y="12"/>
                    </a:lnTo>
                    <a:lnTo>
                      <a:pt x="6" y="6"/>
                    </a:lnTo>
                    <a:lnTo>
                      <a:pt x="0" y="0"/>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998" name="Freeform 12430"/>
              <p:cNvSpPr>
                <a:spLocks/>
              </p:cNvSpPr>
              <p:nvPr/>
            </p:nvSpPr>
            <p:spPr bwMode="auto">
              <a:xfrm>
                <a:off x="3421063" y="5888038"/>
                <a:ext cx="9525" cy="17462"/>
              </a:xfrm>
              <a:custGeom>
                <a:avLst/>
                <a:gdLst>
                  <a:gd name="T0" fmla="*/ 0 w 6"/>
                  <a:gd name="T1" fmla="*/ 0 h 12"/>
                  <a:gd name="T2" fmla="*/ 0 w 6"/>
                  <a:gd name="T3" fmla="*/ 2147483646 h 12"/>
                  <a:gd name="T4" fmla="*/ 0 w 6"/>
                  <a:gd name="T5" fmla="*/ 2147483646 h 12"/>
                  <a:gd name="T6" fmla="*/ 2147483646 w 6"/>
                  <a:gd name="T7" fmla="*/ 2147483646 h 12"/>
                  <a:gd name="T8" fmla="*/ 0 w 6"/>
                  <a:gd name="T9" fmla="*/ 0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12">
                    <a:moveTo>
                      <a:pt x="0" y="0"/>
                    </a:moveTo>
                    <a:lnTo>
                      <a:pt x="0" y="6"/>
                    </a:lnTo>
                    <a:lnTo>
                      <a:pt x="0" y="12"/>
                    </a:lnTo>
                    <a:lnTo>
                      <a:pt x="6" y="6"/>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2999" name="Freeform 12431"/>
              <p:cNvSpPr>
                <a:spLocks/>
              </p:cNvSpPr>
              <p:nvPr/>
            </p:nvSpPr>
            <p:spPr bwMode="auto">
              <a:xfrm>
                <a:off x="3421063" y="5888038"/>
                <a:ext cx="9525" cy="17462"/>
              </a:xfrm>
              <a:custGeom>
                <a:avLst/>
                <a:gdLst>
                  <a:gd name="T0" fmla="*/ 0 w 6"/>
                  <a:gd name="T1" fmla="*/ 0 h 12"/>
                  <a:gd name="T2" fmla="*/ 0 w 6"/>
                  <a:gd name="T3" fmla="*/ 2147483646 h 12"/>
                  <a:gd name="T4" fmla="*/ 0 w 6"/>
                  <a:gd name="T5" fmla="*/ 2147483646 h 12"/>
                  <a:gd name="T6" fmla="*/ 2147483646 w 6"/>
                  <a:gd name="T7" fmla="*/ 2147483646 h 12"/>
                  <a:gd name="T8" fmla="*/ 0 w 6"/>
                  <a:gd name="T9" fmla="*/ 0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12">
                    <a:moveTo>
                      <a:pt x="0" y="0"/>
                    </a:moveTo>
                    <a:lnTo>
                      <a:pt x="0" y="6"/>
                    </a:lnTo>
                    <a:lnTo>
                      <a:pt x="0" y="12"/>
                    </a:lnTo>
                    <a:lnTo>
                      <a:pt x="6" y="6"/>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000" name="Freeform 12432"/>
              <p:cNvSpPr>
                <a:spLocks/>
              </p:cNvSpPr>
              <p:nvPr/>
            </p:nvSpPr>
            <p:spPr bwMode="auto">
              <a:xfrm>
                <a:off x="3421063" y="5888038"/>
                <a:ext cx="9525" cy="7937"/>
              </a:xfrm>
              <a:custGeom>
                <a:avLst/>
                <a:gdLst>
                  <a:gd name="T0" fmla="*/ 0 w 6"/>
                  <a:gd name="T1" fmla="*/ 0 h 6"/>
                  <a:gd name="T2" fmla="*/ 0 w 6"/>
                  <a:gd name="T3" fmla="*/ 0 h 6"/>
                  <a:gd name="T4" fmla="*/ 0 w 6"/>
                  <a:gd name="T5" fmla="*/ 2147483646 h 6"/>
                  <a:gd name="T6" fmla="*/ 2147483646 w 6"/>
                  <a:gd name="T7" fmla="*/ 0 h 6"/>
                  <a:gd name="T8" fmla="*/ 0 w 6"/>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0" y="0"/>
                    </a:moveTo>
                    <a:lnTo>
                      <a:pt x="0" y="0"/>
                    </a:lnTo>
                    <a:lnTo>
                      <a:pt x="0" y="6"/>
                    </a:lnTo>
                    <a:lnTo>
                      <a:pt x="6" y="0"/>
                    </a:lnTo>
                    <a:lnTo>
                      <a:pt x="0" y="0"/>
                    </a:lnTo>
                    <a:close/>
                  </a:path>
                </a:pathLst>
              </a:custGeom>
              <a:solidFill>
                <a:srgbClr val="00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001" name="Freeform 12433"/>
              <p:cNvSpPr>
                <a:spLocks/>
              </p:cNvSpPr>
              <p:nvPr/>
            </p:nvSpPr>
            <p:spPr bwMode="auto">
              <a:xfrm>
                <a:off x="3421063" y="5888038"/>
                <a:ext cx="9525" cy="7937"/>
              </a:xfrm>
              <a:custGeom>
                <a:avLst/>
                <a:gdLst>
                  <a:gd name="T0" fmla="*/ 0 w 6"/>
                  <a:gd name="T1" fmla="*/ 0 h 6"/>
                  <a:gd name="T2" fmla="*/ 0 w 6"/>
                  <a:gd name="T3" fmla="*/ 0 h 6"/>
                  <a:gd name="T4" fmla="*/ 0 w 6"/>
                  <a:gd name="T5" fmla="*/ 2147483646 h 6"/>
                  <a:gd name="T6" fmla="*/ 2147483646 w 6"/>
                  <a:gd name="T7" fmla="*/ 0 h 6"/>
                  <a:gd name="T8" fmla="*/ 0 w 6"/>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0" y="0"/>
                    </a:moveTo>
                    <a:lnTo>
                      <a:pt x="0" y="0"/>
                    </a:lnTo>
                    <a:lnTo>
                      <a:pt x="0" y="6"/>
                    </a:lnTo>
                    <a:lnTo>
                      <a:pt x="6" y="0"/>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002" name="Freeform 12434"/>
              <p:cNvSpPr>
                <a:spLocks/>
              </p:cNvSpPr>
              <p:nvPr/>
            </p:nvSpPr>
            <p:spPr bwMode="auto">
              <a:xfrm>
                <a:off x="3421063" y="5888038"/>
                <a:ext cx="9525" cy="7937"/>
              </a:xfrm>
              <a:custGeom>
                <a:avLst/>
                <a:gdLst>
                  <a:gd name="T0" fmla="*/ 0 w 6"/>
                  <a:gd name="T1" fmla="*/ 0 h 6"/>
                  <a:gd name="T2" fmla="*/ 0 w 6"/>
                  <a:gd name="T3" fmla="*/ 0 h 6"/>
                  <a:gd name="T4" fmla="*/ 0 w 6"/>
                  <a:gd name="T5" fmla="*/ 2147483646 h 6"/>
                  <a:gd name="T6" fmla="*/ 2147483646 w 6"/>
                  <a:gd name="T7" fmla="*/ 0 h 6"/>
                  <a:gd name="T8" fmla="*/ 0 w 6"/>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0" y="0"/>
                    </a:moveTo>
                    <a:lnTo>
                      <a:pt x="0" y="0"/>
                    </a:lnTo>
                    <a:lnTo>
                      <a:pt x="0" y="6"/>
                    </a:lnTo>
                    <a:lnTo>
                      <a:pt x="6" y="0"/>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003" name="Rectangle 12435"/>
              <p:cNvSpPr>
                <a:spLocks noChangeArrowheads="1"/>
              </p:cNvSpPr>
              <p:nvPr/>
            </p:nvSpPr>
            <p:spPr bwMode="auto">
              <a:xfrm>
                <a:off x="3502025" y="5859463"/>
                <a:ext cx="82550" cy="19050"/>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3004" name="Rectangle 12436"/>
              <p:cNvSpPr>
                <a:spLocks noChangeArrowheads="1"/>
              </p:cNvSpPr>
              <p:nvPr/>
            </p:nvSpPr>
            <p:spPr bwMode="auto">
              <a:xfrm>
                <a:off x="3502025" y="5859463"/>
                <a:ext cx="82550" cy="190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3005" name="Rectangle 12437"/>
              <p:cNvSpPr>
                <a:spLocks noChangeArrowheads="1"/>
              </p:cNvSpPr>
              <p:nvPr/>
            </p:nvSpPr>
            <p:spPr bwMode="auto">
              <a:xfrm>
                <a:off x="3575050" y="5878513"/>
                <a:ext cx="9525" cy="17462"/>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3006" name="Rectangle 12438"/>
              <p:cNvSpPr>
                <a:spLocks noChangeArrowheads="1"/>
              </p:cNvSpPr>
              <p:nvPr/>
            </p:nvSpPr>
            <p:spPr bwMode="auto">
              <a:xfrm>
                <a:off x="3575050" y="5878513"/>
                <a:ext cx="9525" cy="174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3007" name="Freeform 12439"/>
              <p:cNvSpPr>
                <a:spLocks/>
              </p:cNvSpPr>
              <p:nvPr/>
            </p:nvSpPr>
            <p:spPr bwMode="auto">
              <a:xfrm>
                <a:off x="3409950" y="5868988"/>
                <a:ext cx="277813" cy="46037"/>
              </a:xfrm>
              <a:custGeom>
                <a:avLst/>
                <a:gdLst>
                  <a:gd name="T0" fmla="*/ 2147483646 w 162"/>
                  <a:gd name="T1" fmla="*/ 0 h 30"/>
                  <a:gd name="T2" fmla="*/ 0 w 162"/>
                  <a:gd name="T3" fmla="*/ 0 h 30"/>
                  <a:gd name="T4" fmla="*/ 0 w 162"/>
                  <a:gd name="T5" fmla="*/ 2147483646 h 30"/>
                  <a:gd name="T6" fmla="*/ 0 w 162"/>
                  <a:gd name="T7" fmla="*/ 2147483646 h 30"/>
                  <a:gd name="T8" fmla="*/ 2147483646 w 162"/>
                  <a:gd name="T9" fmla="*/ 2147483646 h 30"/>
                  <a:gd name="T10" fmla="*/ 2147483646 w 162"/>
                  <a:gd name="T11" fmla="*/ 2147483646 h 30"/>
                  <a:gd name="T12" fmla="*/ 2147483646 w 162"/>
                  <a:gd name="T13" fmla="*/ 2147483646 h 30"/>
                  <a:gd name="T14" fmla="*/ 2147483646 w 162"/>
                  <a:gd name="T15" fmla="*/ 2147483646 h 30"/>
                  <a:gd name="T16" fmla="*/ 2147483646 w 162"/>
                  <a:gd name="T17" fmla="*/ 0 h 30"/>
                  <a:gd name="T18" fmla="*/ 2147483646 w 162"/>
                  <a:gd name="T19" fmla="*/ 0 h 30"/>
                  <a:gd name="T20" fmla="*/ 2147483646 w 162"/>
                  <a:gd name="T21" fmla="*/ 0 h 30"/>
                  <a:gd name="T22" fmla="*/ 2147483646 w 162"/>
                  <a:gd name="T23" fmla="*/ 0 h 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62" h="30">
                    <a:moveTo>
                      <a:pt x="12" y="0"/>
                    </a:moveTo>
                    <a:lnTo>
                      <a:pt x="0" y="0"/>
                    </a:lnTo>
                    <a:lnTo>
                      <a:pt x="0" y="12"/>
                    </a:lnTo>
                    <a:lnTo>
                      <a:pt x="0" y="24"/>
                    </a:lnTo>
                    <a:lnTo>
                      <a:pt x="12" y="30"/>
                    </a:lnTo>
                    <a:lnTo>
                      <a:pt x="144" y="30"/>
                    </a:lnTo>
                    <a:lnTo>
                      <a:pt x="156" y="24"/>
                    </a:lnTo>
                    <a:lnTo>
                      <a:pt x="162" y="12"/>
                    </a:lnTo>
                    <a:lnTo>
                      <a:pt x="156" y="0"/>
                    </a:lnTo>
                    <a:lnTo>
                      <a:pt x="144" y="0"/>
                    </a:lnTo>
                    <a:lnTo>
                      <a:pt x="12"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008" name="Freeform 12440"/>
              <p:cNvSpPr>
                <a:spLocks/>
              </p:cNvSpPr>
              <p:nvPr/>
            </p:nvSpPr>
            <p:spPr bwMode="auto">
              <a:xfrm>
                <a:off x="3482975" y="5868988"/>
                <a:ext cx="9525" cy="9525"/>
              </a:xfrm>
              <a:custGeom>
                <a:avLst/>
                <a:gdLst>
                  <a:gd name="T0" fmla="*/ 0 w 6"/>
                  <a:gd name="T1" fmla="*/ 0 h 6"/>
                  <a:gd name="T2" fmla="*/ 0 w 6"/>
                  <a:gd name="T3" fmla="*/ 0 h 6"/>
                  <a:gd name="T4" fmla="*/ 0 w 6"/>
                  <a:gd name="T5" fmla="*/ 2147483646 h 6"/>
                  <a:gd name="T6" fmla="*/ 2147483646 w 6"/>
                  <a:gd name="T7" fmla="*/ 0 h 6"/>
                  <a:gd name="T8" fmla="*/ 0 w 6"/>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0" y="0"/>
                    </a:moveTo>
                    <a:lnTo>
                      <a:pt x="0" y="0"/>
                    </a:lnTo>
                    <a:lnTo>
                      <a:pt x="0" y="6"/>
                    </a:lnTo>
                    <a:lnTo>
                      <a:pt x="6" y="0"/>
                    </a:lnTo>
                    <a:lnTo>
                      <a:pt x="0" y="0"/>
                    </a:lnTo>
                    <a:close/>
                  </a:path>
                </a:pathLst>
              </a:custGeom>
              <a:solidFill>
                <a:srgbClr val="00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009" name="Freeform 12441"/>
              <p:cNvSpPr>
                <a:spLocks/>
              </p:cNvSpPr>
              <p:nvPr/>
            </p:nvSpPr>
            <p:spPr bwMode="auto">
              <a:xfrm>
                <a:off x="3482975" y="5868988"/>
                <a:ext cx="9525" cy="9525"/>
              </a:xfrm>
              <a:custGeom>
                <a:avLst/>
                <a:gdLst>
                  <a:gd name="T0" fmla="*/ 0 w 6"/>
                  <a:gd name="T1" fmla="*/ 0 h 6"/>
                  <a:gd name="T2" fmla="*/ 0 w 6"/>
                  <a:gd name="T3" fmla="*/ 0 h 6"/>
                  <a:gd name="T4" fmla="*/ 0 w 6"/>
                  <a:gd name="T5" fmla="*/ 2147483646 h 6"/>
                  <a:gd name="T6" fmla="*/ 2147483646 w 6"/>
                  <a:gd name="T7" fmla="*/ 0 h 6"/>
                  <a:gd name="T8" fmla="*/ 0 w 6"/>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0" y="0"/>
                    </a:moveTo>
                    <a:lnTo>
                      <a:pt x="0" y="0"/>
                    </a:lnTo>
                    <a:lnTo>
                      <a:pt x="0" y="6"/>
                    </a:lnTo>
                    <a:lnTo>
                      <a:pt x="6" y="0"/>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010" name="Freeform 12442"/>
              <p:cNvSpPr>
                <a:spLocks/>
              </p:cNvSpPr>
              <p:nvPr/>
            </p:nvSpPr>
            <p:spPr bwMode="auto">
              <a:xfrm>
                <a:off x="3482975" y="5868988"/>
                <a:ext cx="9525" cy="9525"/>
              </a:xfrm>
              <a:custGeom>
                <a:avLst/>
                <a:gdLst>
                  <a:gd name="T0" fmla="*/ 0 w 6"/>
                  <a:gd name="T1" fmla="*/ 0 h 6"/>
                  <a:gd name="T2" fmla="*/ 0 w 6"/>
                  <a:gd name="T3" fmla="*/ 0 h 6"/>
                  <a:gd name="T4" fmla="*/ 0 w 6"/>
                  <a:gd name="T5" fmla="*/ 2147483646 h 6"/>
                  <a:gd name="T6" fmla="*/ 2147483646 w 6"/>
                  <a:gd name="T7" fmla="*/ 0 h 6"/>
                  <a:gd name="T8" fmla="*/ 0 w 6"/>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0" y="0"/>
                    </a:moveTo>
                    <a:lnTo>
                      <a:pt x="0" y="0"/>
                    </a:lnTo>
                    <a:lnTo>
                      <a:pt x="0" y="6"/>
                    </a:lnTo>
                    <a:lnTo>
                      <a:pt x="6" y="0"/>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011" name="Freeform 12443"/>
              <p:cNvSpPr>
                <a:spLocks/>
              </p:cNvSpPr>
              <p:nvPr/>
            </p:nvSpPr>
            <p:spPr bwMode="auto">
              <a:xfrm>
                <a:off x="3595688" y="5868988"/>
                <a:ext cx="9525" cy="9525"/>
              </a:xfrm>
              <a:custGeom>
                <a:avLst/>
                <a:gdLst>
                  <a:gd name="T0" fmla="*/ 0 w 6"/>
                  <a:gd name="T1" fmla="*/ 0 h 6"/>
                  <a:gd name="T2" fmla="*/ 0 w 6"/>
                  <a:gd name="T3" fmla="*/ 0 h 6"/>
                  <a:gd name="T4" fmla="*/ 0 w 6"/>
                  <a:gd name="T5" fmla="*/ 2147483646 h 6"/>
                  <a:gd name="T6" fmla="*/ 2147483646 w 6"/>
                  <a:gd name="T7" fmla="*/ 0 h 6"/>
                  <a:gd name="T8" fmla="*/ 0 w 6"/>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0" y="0"/>
                    </a:moveTo>
                    <a:lnTo>
                      <a:pt x="0" y="0"/>
                    </a:lnTo>
                    <a:lnTo>
                      <a:pt x="0" y="6"/>
                    </a:lnTo>
                    <a:lnTo>
                      <a:pt x="6" y="0"/>
                    </a:lnTo>
                    <a:lnTo>
                      <a:pt x="0" y="0"/>
                    </a:lnTo>
                    <a:close/>
                  </a:path>
                </a:pathLst>
              </a:custGeom>
              <a:solidFill>
                <a:srgbClr val="00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012" name="Freeform 12444"/>
              <p:cNvSpPr>
                <a:spLocks/>
              </p:cNvSpPr>
              <p:nvPr/>
            </p:nvSpPr>
            <p:spPr bwMode="auto">
              <a:xfrm>
                <a:off x="3595688" y="5868988"/>
                <a:ext cx="9525" cy="9525"/>
              </a:xfrm>
              <a:custGeom>
                <a:avLst/>
                <a:gdLst>
                  <a:gd name="T0" fmla="*/ 0 w 6"/>
                  <a:gd name="T1" fmla="*/ 0 h 6"/>
                  <a:gd name="T2" fmla="*/ 0 w 6"/>
                  <a:gd name="T3" fmla="*/ 0 h 6"/>
                  <a:gd name="T4" fmla="*/ 0 w 6"/>
                  <a:gd name="T5" fmla="*/ 2147483646 h 6"/>
                  <a:gd name="T6" fmla="*/ 2147483646 w 6"/>
                  <a:gd name="T7" fmla="*/ 0 h 6"/>
                  <a:gd name="T8" fmla="*/ 0 w 6"/>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0" y="0"/>
                    </a:moveTo>
                    <a:lnTo>
                      <a:pt x="0" y="0"/>
                    </a:lnTo>
                    <a:lnTo>
                      <a:pt x="0" y="6"/>
                    </a:lnTo>
                    <a:lnTo>
                      <a:pt x="6" y="0"/>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013" name="Freeform 12445"/>
              <p:cNvSpPr>
                <a:spLocks/>
              </p:cNvSpPr>
              <p:nvPr/>
            </p:nvSpPr>
            <p:spPr bwMode="auto">
              <a:xfrm>
                <a:off x="3595688" y="5868988"/>
                <a:ext cx="9525" cy="9525"/>
              </a:xfrm>
              <a:custGeom>
                <a:avLst/>
                <a:gdLst>
                  <a:gd name="T0" fmla="*/ 0 w 6"/>
                  <a:gd name="T1" fmla="*/ 0 h 6"/>
                  <a:gd name="T2" fmla="*/ 0 w 6"/>
                  <a:gd name="T3" fmla="*/ 0 h 6"/>
                  <a:gd name="T4" fmla="*/ 0 w 6"/>
                  <a:gd name="T5" fmla="*/ 2147483646 h 6"/>
                  <a:gd name="T6" fmla="*/ 2147483646 w 6"/>
                  <a:gd name="T7" fmla="*/ 0 h 6"/>
                  <a:gd name="T8" fmla="*/ 0 w 6"/>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0" y="0"/>
                    </a:moveTo>
                    <a:lnTo>
                      <a:pt x="0" y="0"/>
                    </a:lnTo>
                    <a:lnTo>
                      <a:pt x="0" y="6"/>
                    </a:lnTo>
                    <a:lnTo>
                      <a:pt x="6" y="0"/>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014" name="Freeform 12446"/>
              <p:cNvSpPr>
                <a:spLocks/>
              </p:cNvSpPr>
              <p:nvPr/>
            </p:nvSpPr>
            <p:spPr bwMode="auto">
              <a:xfrm>
                <a:off x="3635375" y="5905500"/>
                <a:ext cx="11113" cy="9525"/>
              </a:xfrm>
              <a:custGeom>
                <a:avLst/>
                <a:gdLst>
                  <a:gd name="T0" fmla="*/ 0 w 6"/>
                  <a:gd name="T1" fmla="*/ 0 h 6"/>
                  <a:gd name="T2" fmla="*/ 0 w 6"/>
                  <a:gd name="T3" fmla="*/ 0 h 6"/>
                  <a:gd name="T4" fmla="*/ 0 w 6"/>
                  <a:gd name="T5" fmla="*/ 2147483646 h 6"/>
                  <a:gd name="T6" fmla="*/ 2147483646 w 6"/>
                  <a:gd name="T7" fmla="*/ 0 h 6"/>
                  <a:gd name="T8" fmla="*/ 0 w 6"/>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0" y="0"/>
                    </a:moveTo>
                    <a:lnTo>
                      <a:pt x="0" y="0"/>
                    </a:lnTo>
                    <a:lnTo>
                      <a:pt x="0" y="6"/>
                    </a:lnTo>
                    <a:lnTo>
                      <a:pt x="6" y="0"/>
                    </a:lnTo>
                    <a:lnTo>
                      <a:pt x="0" y="0"/>
                    </a:lnTo>
                    <a:close/>
                  </a:path>
                </a:pathLst>
              </a:custGeom>
              <a:solidFill>
                <a:srgbClr val="00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015" name="Freeform 12447"/>
              <p:cNvSpPr>
                <a:spLocks/>
              </p:cNvSpPr>
              <p:nvPr/>
            </p:nvSpPr>
            <p:spPr bwMode="auto">
              <a:xfrm>
                <a:off x="3635375" y="5905500"/>
                <a:ext cx="11113" cy="9525"/>
              </a:xfrm>
              <a:custGeom>
                <a:avLst/>
                <a:gdLst>
                  <a:gd name="T0" fmla="*/ 0 w 6"/>
                  <a:gd name="T1" fmla="*/ 0 h 6"/>
                  <a:gd name="T2" fmla="*/ 0 w 6"/>
                  <a:gd name="T3" fmla="*/ 0 h 6"/>
                  <a:gd name="T4" fmla="*/ 0 w 6"/>
                  <a:gd name="T5" fmla="*/ 2147483646 h 6"/>
                  <a:gd name="T6" fmla="*/ 2147483646 w 6"/>
                  <a:gd name="T7" fmla="*/ 0 h 6"/>
                  <a:gd name="T8" fmla="*/ 0 w 6"/>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0" y="0"/>
                    </a:moveTo>
                    <a:lnTo>
                      <a:pt x="0" y="0"/>
                    </a:lnTo>
                    <a:lnTo>
                      <a:pt x="0" y="6"/>
                    </a:lnTo>
                    <a:lnTo>
                      <a:pt x="6" y="0"/>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016" name="Freeform 12448"/>
              <p:cNvSpPr>
                <a:spLocks/>
              </p:cNvSpPr>
              <p:nvPr/>
            </p:nvSpPr>
            <p:spPr bwMode="auto">
              <a:xfrm>
                <a:off x="3635375" y="5905500"/>
                <a:ext cx="11113" cy="9525"/>
              </a:xfrm>
              <a:custGeom>
                <a:avLst/>
                <a:gdLst>
                  <a:gd name="T0" fmla="*/ 0 w 6"/>
                  <a:gd name="T1" fmla="*/ 0 h 6"/>
                  <a:gd name="T2" fmla="*/ 0 w 6"/>
                  <a:gd name="T3" fmla="*/ 0 h 6"/>
                  <a:gd name="T4" fmla="*/ 0 w 6"/>
                  <a:gd name="T5" fmla="*/ 2147483646 h 6"/>
                  <a:gd name="T6" fmla="*/ 2147483646 w 6"/>
                  <a:gd name="T7" fmla="*/ 0 h 6"/>
                  <a:gd name="T8" fmla="*/ 0 w 6"/>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0" y="0"/>
                    </a:moveTo>
                    <a:lnTo>
                      <a:pt x="0" y="0"/>
                    </a:lnTo>
                    <a:lnTo>
                      <a:pt x="0" y="6"/>
                    </a:lnTo>
                    <a:lnTo>
                      <a:pt x="6" y="0"/>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017" name="Freeform 12449"/>
              <p:cNvSpPr>
                <a:spLocks/>
              </p:cNvSpPr>
              <p:nvPr/>
            </p:nvSpPr>
            <p:spPr bwMode="auto">
              <a:xfrm>
                <a:off x="3614738" y="5905500"/>
                <a:ext cx="11112" cy="9525"/>
              </a:xfrm>
              <a:custGeom>
                <a:avLst/>
                <a:gdLst>
                  <a:gd name="T0" fmla="*/ 0 w 6"/>
                  <a:gd name="T1" fmla="*/ 0 h 6"/>
                  <a:gd name="T2" fmla="*/ 0 w 6"/>
                  <a:gd name="T3" fmla="*/ 0 h 6"/>
                  <a:gd name="T4" fmla="*/ 0 w 6"/>
                  <a:gd name="T5" fmla="*/ 2147483646 h 6"/>
                  <a:gd name="T6" fmla="*/ 2147483646 w 6"/>
                  <a:gd name="T7" fmla="*/ 0 h 6"/>
                  <a:gd name="T8" fmla="*/ 0 w 6"/>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0" y="0"/>
                    </a:moveTo>
                    <a:lnTo>
                      <a:pt x="0" y="0"/>
                    </a:lnTo>
                    <a:lnTo>
                      <a:pt x="0" y="6"/>
                    </a:lnTo>
                    <a:lnTo>
                      <a:pt x="6" y="0"/>
                    </a:lnTo>
                    <a:lnTo>
                      <a:pt x="0" y="0"/>
                    </a:lnTo>
                    <a:close/>
                  </a:path>
                </a:pathLst>
              </a:custGeom>
              <a:solidFill>
                <a:srgbClr val="00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018" name="Freeform 12450"/>
              <p:cNvSpPr>
                <a:spLocks/>
              </p:cNvSpPr>
              <p:nvPr/>
            </p:nvSpPr>
            <p:spPr bwMode="auto">
              <a:xfrm>
                <a:off x="3614738" y="5905500"/>
                <a:ext cx="11112" cy="9525"/>
              </a:xfrm>
              <a:custGeom>
                <a:avLst/>
                <a:gdLst>
                  <a:gd name="T0" fmla="*/ 0 w 6"/>
                  <a:gd name="T1" fmla="*/ 0 h 6"/>
                  <a:gd name="T2" fmla="*/ 0 w 6"/>
                  <a:gd name="T3" fmla="*/ 0 h 6"/>
                  <a:gd name="T4" fmla="*/ 0 w 6"/>
                  <a:gd name="T5" fmla="*/ 2147483646 h 6"/>
                  <a:gd name="T6" fmla="*/ 2147483646 w 6"/>
                  <a:gd name="T7" fmla="*/ 0 h 6"/>
                  <a:gd name="T8" fmla="*/ 0 w 6"/>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0" y="0"/>
                    </a:moveTo>
                    <a:lnTo>
                      <a:pt x="0" y="0"/>
                    </a:lnTo>
                    <a:lnTo>
                      <a:pt x="0" y="6"/>
                    </a:lnTo>
                    <a:lnTo>
                      <a:pt x="6" y="0"/>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019" name="Freeform 12451"/>
              <p:cNvSpPr>
                <a:spLocks/>
              </p:cNvSpPr>
              <p:nvPr/>
            </p:nvSpPr>
            <p:spPr bwMode="auto">
              <a:xfrm>
                <a:off x="3614738" y="5905500"/>
                <a:ext cx="11112" cy="9525"/>
              </a:xfrm>
              <a:custGeom>
                <a:avLst/>
                <a:gdLst>
                  <a:gd name="T0" fmla="*/ 0 w 6"/>
                  <a:gd name="T1" fmla="*/ 0 h 6"/>
                  <a:gd name="T2" fmla="*/ 0 w 6"/>
                  <a:gd name="T3" fmla="*/ 0 h 6"/>
                  <a:gd name="T4" fmla="*/ 0 w 6"/>
                  <a:gd name="T5" fmla="*/ 2147483646 h 6"/>
                  <a:gd name="T6" fmla="*/ 2147483646 w 6"/>
                  <a:gd name="T7" fmla="*/ 0 h 6"/>
                  <a:gd name="T8" fmla="*/ 0 w 6"/>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0" y="0"/>
                    </a:moveTo>
                    <a:lnTo>
                      <a:pt x="0" y="0"/>
                    </a:lnTo>
                    <a:lnTo>
                      <a:pt x="0" y="6"/>
                    </a:lnTo>
                    <a:lnTo>
                      <a:pt x="6" y="0"/>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020" name="Freeform 12452"/>
              <p:cNvSpPr>
                <a:spLocks/>
              </p:cNvSpPr>
              <p:nvPr/>
            </p:nvSpPr>
            <p:spPr bwMode="auto">
              <a:xfrm>
                <a:off x="3595688" y="5905500"/>
                <a:ext cx="9525" cy="9525"/>
              </a:xfrm>
              <a:custGeom>
                <a:avLst/>
                <a:gdLst>
                  <a:gd name="T0" fmla="*/ 0 w 6"/>
                  <a:gd name="T1" fmla="*/ 0 h 6"/>
                  <a:gd name="T2" fmla="*/ 0 w 6"/>
                  <a:gd name="T3" fmla="*/ 0 h 6"/>
                  <a:gd name="T4" fmla="*/ 0 w 6"/>
                  <a:gd name="T5" fmla="*/ 2147483646 h 6"/>
                  <a:gd name="T6" fmla="*/ 2147483646 w 6"/>
                  <a:gd name="T7" fmla="*/ 0 h 6"/>
                  <a:gd name="T8" fmla="*/ 0 w 6"/>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0" y="0"/>
                    </a:moveTo>
                    <a:lnTo>
                      <a:pt x="0" y="0"/>
                    </a:lnTo>
                    <a:lnTo>
                      <a:pt x="0" y="6"/>
                    </a:lnTo>
                    <a:lnTo>
                      <a:pt x="6" y="0"/>
                    </a:lnTo>
                    <a:lnTo>
                      <a:pt x="0" y="0"/>
                    </a:lnTo>
                    <a:close/>
                  </a:path>
                </a:pathLst>
              </a:custGeom>
              <a:solidFill>
                <a:srgbClr val="00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021" name="Freeform 12453"/>
              <p:cNvSpPr>
                <a:spLocks/>
              </p:cNvSpPr>
              <p:nvPr/>
            </p:nvSpPr>
            <p:spPr bwMode="auto">
              <a:xfrm>
                <a:off x="3595688" y="5905500"/>
                <a:ext cx="9525" cy="9525"/>
              </a:xfrm>
              <a:custGeom>
                <a:avLst/>
                <a:gdLst>
                  <a:gd name="T0" fmla="*/ 0 w 6"/>
                  <a:gd name="T1" fmla="*/ 0 h 6"/>
                  <a:gd name="T2" fmla="*/ 0 w 6"/>
                  <a:gd name="T3" fmla="*/ 0 h 6"/>
                  <a:gd name="T4" fmla="*/ 0 w 6"/>
                  <a:gd name="T5" fmla="*/ 2147483646 h 6"/>
                  <a:gd name="T6" fmla="*/ 2147483646 w 6"/>
                  <a:gd name="T7" fmla="*/ 0 h 6"/>
                  <a:gd name="T8" fmla="*/ 0 w 6"/>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0" y="0"/>
                    </a:moveTo>
                    <a:lnTo>
                      <a:pt x="0" y="0"/>
                    </a:lnTo>
                    <a:lnTo>
                      <a:pt x="0" y="6"/>
                    </a:lnTo>
                    <a:lnTo>
                      <a:pt x="6" y="0"/>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022" name="Freeform 12454"/>
              <p:cNvSpPr>
                <a:spLocks/>
              </p:cNvSpPr>
              <p:nvPr/>
            </p:nvSpPr>
            <p:spPr bwMode="auto">
              <a:xfrm>
                <a:off x="3595688" y="5905500"/>
                <a:ext cx="9525" cy="9525"/>
              </a:xfrm>
              <a:custGeom>
                <a:avLst/>
                <a:gdLst>
                  <a:gd name="T0" fmla="*/ 0 w 6"/>
                  <a:gd name="T1" fmla="*/ 0 h 6"/>
                  <a:gd name="T2" fmla="*/ 0 w 6"/>
                  <a:gd name="T3" fmla="*/ 0 h 6"/>
                  <a:gd name="T4" fmla="*/ 0 w 6"/>
                  <a:gd name="T5" fmla="*/ 2147483646 h 6"/>
                  <a:gd name="T6" fmla="*/ 2147483646 w 6"/>
                  <a:gd name="T7" fmla="*/ 0 h 6"/>
                  <a:gd name="T8" fmla="*/ 0 w 6"/>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0" y="0"/>
                    </a:moveTo>
                    <a:lnTo>
                      <a:pt x="0" y="0"/>
                    </a:lnTo>
                    <a:lnTo>
                      <a:pt x="0" y="6"/>
                    </a:lnTo>
                    <a:lnTo>
                      <a:pt x="6" y="0"/>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023" name="Freeform 12455"/>
              <p:cNvSpPr>
                <a:spLocks/>
              </p:cNvSpPr>
              <p:nvPr/>
            </p:nvSpPr>
            <p:spPr bwMode="auto">
              <a:xfrm>
                <a:off x="3575050" y="5905500"/>
                <a:ext cx="9525" cy="9525"/>
              </a:xfrm>
              <a:custGeom>
                <a:avLst/>
                <a:gdLst>
                  <a:gd name="T0" fmla="*/ 0 w 6"/>
                  <a:gd name="T1" fmla="*/ 0 h 6"/>
                  <a:gd name="T2" fmla="*/ 0 w 6"/>
                  <a:gd name="T3" fmla="*/ 0 h 6"/>
                  <a:gd name="T4" fmla="*/ 0 w 6"/>
                  <a:gd name="T5" fmla="*/ 2147483646 h 6"/>
                  <a:gd name="T6" fmla="*/ 2147483646 w 6"/>
                  <a:gd name="T7" fmla="*/ 0 h 6"/>
                  <a:gd name="T8" fmla="*/ 0 w 6"/>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0" y="0"/>
                    </a:moveTo>
                    <a:lnTo>
                      <a:pt x="0" y="0"/>
                    </a:lnTo>
                    <a:lnTo>
                      <a:pt x="0" y="6"/>
                    </a:lnTo>
                    <a:lnTo>
                      <a:pt x="6" y="0"/>
                    </a:lnTo>
                    <a:lnTo>
                      <a:pt x="0" y="0"/>
                    </a:lnTo>
                    <a:close/>
                  </a:path>
                </a:pathLst>
              </a:custGeom>
              <a:solidFill>
                <a:srgbClr val="00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024" name="Freeform 12456"/>
              <p:cNvSpPr>
                <a:spLocks/>
              </p:cNvSpPr>
              <p:nvPr/>
            </p:nvSpPr>
            <p:spPr bwMode="auto">
              <a:xfrm>
                <a:off x="3575050" y="5905500"/>
                <a:ext cx="9525" cy="9525"/>
              </a:xfrm>
              <a:custGeom>
                <a:avLst/>
                <a:gdLst>
                  <a:gd name="T0" fmla="*/ 0 w 6"/>
                  <a:gd name="T1" fmla="*/ 0 h 6"/>
                  <a:gd name="T2" fmla="*/ 0 w 6"/>
                  <a:gd name="T3" fmla="*/ 0 h 6"/>
                  <a:gd name="T4" fmla="*/ 0 w 6"/>
                  <a:gd name="T5" fmla="*/ 2147483646 h 6"/>
                  <a:gd name="T6" fmla="*/ 2147483646 w 6"/>
                  <a:gd name="T7" fmla="*/ 0 h 6"/>
                  <a:gd name="T8" fmla="*/ 0 w 6"/>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0" y="0"/>
                    </a:moveTo>
                    <a:lnTo>
                      <a:pt x="0" y="0"/>
                    </a:lnTo>
                    <a:lnTo>
                      <a:pt x="0" y="6"/>
                    </a:lnTo>
                    <a:lnTo>
                      <a:pt x="6" y="0"/>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025" name="Freeform 12457"/>
              <p:cNvSpPr>
                <a:spLocks/>
              </p:cNvSpPr>
              <p:nvPr/>
            </p:nvSpPr>
            <p:spPr bwMode="auto">
              <a:xfrm>
                <a:off x="3575050" y="5905500"/>
                <a:ext cx="9525" cy="9525"/>
              </a:xfrm>
              <a:custGeom>
                <a:avLst/>
                <a:gdLst>
                  <a:gd name="T0" fmla="*/ 0 w 6"/>
                  <a:gd name="T1" fmla="*/ 0 h 6"/>
                  <a:gd name="T2" fmla="*/ 0 w 6"/>
                  <a:gd name="T3" fmla="*/ 0 h 6"/>
                  <a:gd name="T4" fmla="*/ 0 w 6"/>
                  <a:gd name="T5" fmla="*/ 2147483646 h 6"/>
                  <a:gd name="T6" fmla="*/ 2147483646 w 6"/>
                  <a:gd name="T7" fmla="*/ 0 h 6"/>
                  <a:gd name="T8" fmla="*/ 0 w 6"/>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0" y="0"/>
                    </a:moveTo>
                    <a:lnTo>
                      <a:pt x="0" y="0"/>
                    </a:lnTo>
                    <a:lnTo>
                      <a:pt x="0" y="6"/>
                    </a:lnTo>
                    <a:lnTo>
                      <a:pt x="6" y="0"/>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026" name="Freeform 12458"/>
              <p:cNvSpPr>
                <a:spLocks/>
              </p:cNvSpPr>
              <p:nvPr/>
            </p:nvSpPr>
            <p:spPr bwMode="auto">
              <a:xfrm>
                <a:off x="3543300" y="5905500"/>
                <a:ext cx="11113" cy="9525"/>
              </a:xfrm>
              <a:custGeom>
                <a:avLst/>
                <a:gdLst>
                  <a:gd name="T0" fmla="*/ 0 w 6"/>
                  <a:gd name="T1" fmla="*/ 0 h 6"/>
                  <a:gd name="T2" fmla="*/ 0 w 6"/>
                  <a:gd name="T3" fmla="*/ 0 h 6"/>
                  <a:gd name="T4" fmla="*/ 0 w 6"/>
                  <a:gd name="T5" fmla="*/ 2147483646 h 6"/>
                  <a:gd name="T6" fmla="*/ 2147483646 w 6"/>
                  <a:gd name="T7" fmla="*/ 0 h 6"/>
                  <a:gd name="T8" fmla="*/ 0 w 6"/>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0" y="0"/>
                    </a:moveTo>
                    <a:lnTo>
                      <a:pt x="0" y="0"/>
                    </a:lnTo>
                    <a:lnTo>
                      <a:pt x="0" y="6"/>
                    </a:lnTo>
                    <a:lnTo>
                      <a:pt x="6" y="0"/>
                    </a:lnTo>
                    <a:lnTo>
                      <a:pt x="0" y="0"/>
                    </a:lnTo>
                    <a:close/>
                  </a:path>
                </a:pathLst>
              </a:custGeom>
              <a:solidFill>
                <a:srgbClr val="00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027" name="Freeform 12459"/>
              <p:cNvSpPr>
                <a:spLocks/>
              </p:cNvSpPr>
              <p:nvPr/>
            </p:nvSpPr>
            <p:spPr bwMode="auto">
              <a:xfrm>
                <a:off x="3543300" y="5905500"/>
                <a:ext cx="11113" cy="9525"/>
              </a:xfrm>
              <a:custGeom>
                <a:avLst/>
                <a:gdLst>
                  <a:gd name="T0" fmla="*/ 0 w 6"/>
                  <a:gd name="T1" fmla="*/ 0 h 6"/>
                  <a:gd name="T2" fmla="*/ 0 w 6"/>
                  <a:gd name="T3" fmla="*/ 0 h 6"/>
                  <a:gd name="T4" fmla="*/ 0 w 6"/>
                  <a:gd name="T5" fmla="*/ 2147483646 h 6"/>
                  <a:gd name="T6" fmla="*/ 2147483646 w 6"/>
                  <a:gd name="T7" fmla="*/ 0 h 6"/>
                  <a:gd name="T8" fmla="*/ 0 w 6"/>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0" y="0"/>
                    </a:moveTo>
                    <a:lnTo>
                      <a:pt x="0" y="0"/>
                    </a:lnTo>
                    <a:lnTo>
                      <a:pt x="0" y="6"/>
                    </a:lnTo>
                    <a:lnTo>
                      <a:pt x="6" y="0"/>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028" name="Freeform 12460"/>
              <p:cNvSpPr>
                <a:spLocks/>
              </p:cNvSpPr>
              <p:nvPr/>
            </p:nvSpPr>
            <p:spPr bwMode="auto">
              <a:xfrm>
                <a:off x="3543300" y="5905500"/>
                <a:ext cx="11113" cy="9525"/>
              </a:xfrm>
              <a:custGeom>
                <a:avLst/>
                <a:gdLst>
                  <a:gd name="T0" fmla="*/ 0 w 6"/>
                  <a:gd name="T1" fmla="*/ 0 h 6"/>
                  <a:gd name="T2" fmla="*/ 0 w 6"/>
                  <a:gd name="T3" fmla="*/ 0 h 6"/>
                  <a:gd name="T4" fmla="*/ 0 w 6"/>
                  <a:gd name="T5" fmla="*/ 2147483646 h 6"/>
                  <a:gd name="T6" fmla="*/ 2147483646 w 6"/>
                  <a:gd name="T7" fmla="*/ 0 h 6"/>
                  <a:gd name="T8" fmla="*/ 0 w 6"/>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0" y="0"/>
                    </a:moveTo>
                    <a:lnTo>
                      <a:pt x="0" y="0"/>
                    </a:lnTo>
                    <a:lnTo>
                      <a:pt x="0" y="6"/>
                    </a:lnTo>
                    <a:lnTo>
                      <a:pt x="6" y="0"/>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029" name="Freeform 12461"/>
              <p:cNvSpPr>
                <a:spLocks/>
              </p:cNvSpPr>
              <p:nvPr/>
            </p:nvSpPr>
            <p:spPr bwMode="auto">
              <a:xfrm>
                <a:off x="3513138" y="5905500"/>
                <a:ext cx="9525" cy="9525"/>
              </a:xfrm>
              <a:custGeom>
                <a:avLst/>
                <a:gdLst>
                  <a:gd name="T0" fmla="*/ 0 w 6"/>
                  <a:gd name="T1" fmla="*/ 0 h 6"/>
                  <a:gd name="T2" fmla="*/ 0 w 6"/>
                  <a:gd name="T3" fmla="*/ 0 h 6"/>
                  <a:gd name="T4" fmla="*/ 0 w 6"/>
                  <a:gd name="T5" fmla="*/ 2147483646 h 6"/>
                  <a:gd name="T6" fmla="*/ 2147483646 w 6"/>
                  <a:gd name="T7" fmla="*/ 0 h 6"/>
                  <a:gd name="T8" fmla="*/ 0 w 6"/>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0" y="0"/>
                    </a:moveTo>
                    <a:lnTo>
                      <a:pt x="0" y="0"/>
                    </a:lnTo>
                    <a:lnTo>
                      <a:pt x="0" y="6"/>
                    </a:lnTo>
                    <a:lnTo>
                      <a:pt x="6" y="0"/>
                    </a:lnTo>
                    <a:lnTo>
                      <a:pt x="0" y="0"/>
                    </a:lnTo>
                    <a:close/>
                  </a:path>
                </a:pathLst>
              </a:custGeom>
              <a:solidFill>
                <a:srgbClr val="00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030" name="Freeform 12462"/>
              <p:cNvSpPr>
                <a:spLocks/>
              </p:cNvSpPr>
              <p:nvPr/>
            </p:nvSpPr>
            <p:spPr bwMode="auto">
              <a:xfrm>
                <a:off x="3513138" y="5905500"/>
                <a:ext cx="9525" cy="9525"/>
              </a:xfrm>
              <a:custGeom>
                <a:avLst/>
                <a:gdLst>
                  <a:gd name="T0" fmla="*/ 0 w 6"/>
                  <a:gd name="T1" fmla="*/ 0 h 6"/>
                  <a:gd name="T2" fmla="*/ 0 w 6"/>
                  <a:gd name="T3" fmla="*/ 0 h 6"/>
                  <a:gd name="T4" fmla="*/ 0 w 6"/>
                  <a:gd name="T5" fmla="*/ 2147483646 h 6"/>
                  <a:gd name="T6" fmla="*/ 2147483646 w 6"/>
                  <a:gd name="T7" fmla="*/ 0 h 6"/>
                  <a:gd name="T8" fmla="*/ 0 w 6"/>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0" y="0"/>
                    </a:moveTo>
                    <a:lnTo>
                      <a:pt x="0" y="0"/>
                    </a:lnTo>
                    <a:lnTo>
                      <a:pt x="0" y="6"/>
                    </a:lnTo>
                    <a:lnTo>
                      <a:pt x="6" y="0"/>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031" name="Freeform 12463"/>
              <p:cNvSpPr>
                <a:spLocks/>
              </p:cNvSpPr>
              <p:nvPr/>
            </p:nvSpPr>
            <p:spPr bwMode="auto">
              <a:xfrm>
                <a:off x="3513138" y="5905500"/>
                <a:ext cx="9525" cy="9525"/>
              </a:xfrm>
              <a:custGeom>
                <a:avLst/>
                <a:gdLst>
                  <a:gd name="T0" fmla="*/ 0 w 6"/>
                  <a:gd name="T1" fmla="*/ 0 h 6"/>
                  <a:gd name="T2" fmla="*/ 0 w 6"/>
                  <a:gd name="T3" fmla="*/ 0 h 6"/>
                  <a:gd name="T4" fmla="*/ 0 w 6"/>
                  <a:gd name="T5" fmla="*/ 2147483646 h 6"/>
                  <a:gd name="T6" fmla="*/ 2147483646 w 6"/>
                  <a:gd name="T7" fmla="*/ 0 h 6"/>
                  <a:gd name="T8" fmla="*/ 0 w 6"/>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0" y="0"/>
                    </a:moveTo>
                    <a:lnTo>
                      <a:pt x="0" y="0"/>
                    </a:lnTo>
                    <a:lnTo>
                      <a:pt x="0" y="6"/>
                    </a:lnTo>
                    <a:lnTo>
                      <a:pt x="6" y="0"/>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032" name="Freeform 12464"/>
              <p:cNvSpPr>
                <a:spLocks/>
              </p:cNvSpPr>
              <p:nvPr/>
            </p:nvSpPr>
            <p:spPr bwMode="auto">
              <a:xfrm>
                <a:off x="3492500" y="5905500"/>
                <a:ext cx="9525" cy="9525"/>
              </a:xfrm>
              <a:custGeom>
                <a:avLst/>
                <a:gdLst>
                  <a:gd name="T0" fmla="*/ 0 w 6"/>
                  <a:gd name="T1" fmla="*/ 0 h 6"/>
                  <a:gd name="T2" fmla="*/ 0 w 6"/>
                  <a:gd name="T3" fmla="*/ 0 h 6"/>
                  <a:gd name="T4" fmla="*/ 0 w 6"/>
                  <a:gd name="T5" fmla="*/ 2147483646 h 6"/>
                  <a:gd name="T6" fmla="*/ 2147483646 w 6"/>
                  <a:gd name="T7" fmla="*/ 0 h 6"/>
                  <a:gd name="T8" fmla="*/ 0 w 6"/>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0" y="0"/>
                    </a:moveTo>
                    <a:lnTo>
                      <a:pt x="0" y="0"/>
                    </a:lnTo>
                    <a:lnTo>
                      <a:pt x="0" y="6"/>
                    </a:lnTo>
                    <a:lnTo>
                      <a:pt x="6" y="0"/>
                    </a:lnTo>
                    <a:lnTo>
                      <a:pt x="0" y="0"/>
                    </a:lnTo>
                    <a:close/>
                  </a:path>
                </a:pathLst>
              </a:custGeom>
              <a:solidFill>
                <a:srgbClr val="00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033" name="Freeform 12465"/>
              <p:cNvSpPr>
                <a:spLocks/>
              </p:cNvSpPr>
              <p:nvPr/>
            </p:nvSpPr>
            <p:spPr bwMode="auto">
              <a:xfrm>
                <a:off x="3492500" y="5905500"/>
                <a:ext cx="9525" cy="9525"/>
              </a:xfrm>
              <a:custGeom>
                <a:avLst/>
                <a:gdLst>
                  <a:gd name="T0" fmla="*/ 0 w 6"/>
                  <a:gd name="T1" fmla="*/ 0 h 6"/>
                  <a:gd name="T2" fmla="*/ 0 w 6"/>
                  <a:gd name="T3" fmla="*/ 0 h 6"/>
                  <a:gd name="T4" fmla="*/ 0 w 6"/>
                  <a:gd name="T5" fmla="*/ 2147483646 h 6"/>
                  <a:gd name="T6" fmla="*/ 2147483646 w 6"/>
                  <a:gd name="T7" fmla="*/ 0 h 6"/>
                  <a:gd name="T8" fmla="*/ 0 w 6"/>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0" y="0"/>
                    </a:moveTo>
                    <a:lnTo>
                      <a:pt x="0" y="0"/>
                    </a:lnTo>
                    <a:lnTo>
                      <a:pt x="0" y="6"/>
                    </a:lnTo>
                    <a:lnTo>
                      <a:pt x="6" y="0"/>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034" name="Freeform 12466"/>
              <p:cNvSpPr>
                <a:spLocks/>
              </p:cNvSpPr>
              <p:nvPr/>
            </p:nvSpPr>
            <p:spPr bwMode="auto">
              <a:xfrm>
                <a:off x="3492500" y="5905500"/>
                <a:ext cx="9525" cy="9525"/>
              </a:xfrm>
              <a:custGeom>
                <a:avLst/>
                <a:gdLst>
                  <a:gd name="T0" fmla="*/ 0 w 6"/>
                  <a:gd name="T1" fmla="*/ 0 h 6"/>
                  <a:gd name="T2" fmla="*/ 0 w 6"/>
                  <a:gd name="T3" fmla="*/ 0 h 6"/>
                  <a:gd name="T4" fmla="*/ 0 w 6"/>
                  <a:gd name="T5" fmla="*/ 2147483646 h 6"/>
                  <a:gd name="T6" fmla="*/ 2147483646 w 6"/>
                  <a:gd name="T7" fmla="*/ 0 h 6"/>
                  <a:gd name="T8" fmla="*/ 0 w 6"/>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0" y="0"/>
                    </a:moveTo>
                    <a:lnTo>
                      <a:pt x="0" y="0"/>
                    </a:lnTo>
                    <a:lnTo>
                      <a:pt x="0" y="6"/>
                    </a:lnTo>
                    <a:lnTo>
                      <a:pt x="6" y="0"/>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035" name="Freeform 12467"/>
              <p:cNvSpPr>
                <a:spLocks/>
              </p:cNvSpPr>
              <p:nvPr/>
            </p:nvSpPr>
            <p:spPr bwMode="auto">
              <a:xfrm>
                <a:off x="3471863" y="5905500"/>
                <a:ext cx="11112" cy="9525"/>
              </a:xfrm>
              <a:custGeom>
                <a:avLst/>
                <a:gdLst>
                  <a:gd name="T0" fmla="*/ 0 w 6"/>
                  <a:gd name="T1" fmla="*/ 0 h 6"/>
                  <a:gd name="T2" fmla="*/ 0 w 6"/>
                  <a:gd name="T3" fmla="*/ 0 h 6"/>
                  <a:gd name="T4" fmla="*/ 0 w 6"/>
                  <a:gd name="T5" fmla="*/ 2147483646 h 6"/>
                  <a:gd name="T6" fmla="*/ 2147483646 w 6"/>
                  <a:gd name="T7" fmla="*/ 0 h 6"/>
                  <a:gd name="T8" fmla="*/ 0 w 6"/>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0" y="0"/>
                    </a:moveTo>
                    <a:lnTo>
                      <a:pt x="0" y="0"/>
                    </a:lnTo>
                    <a:lnTo>
                      <a:pt x="0" y="6"/>
                    </a:lnTo>
                    <a:lnTo>
                      <a:pt x="6" y="0"/>
                    </a:lnTo>
                    <a:lnTo>
                      <a:pt x="0" y="0"/>
                    </a:lnTo>
                    <a:close/>
                  </a:path>
                </a:pathLst>
              </a:custGeom>
              <a:solidFill>
                <a:srgbClr val="00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036" name="Freeform 12468"/>
              <p:cNvSpPr>
                <a:spLocks/>
              </p:cNvSpPr>
              <p:nvPr/>
            </p:nvSpPr>
            <p:spPr bwMode="auto">
              <a:xfrm>
                <a:off x="3471863" y="5905500"/>
                <a:ext cx="11112" cy="9525"/>
              </a:xfrm>
              <a:custGeom>
                <a:avLst/>
                <a:gdLst>
                  <a:gd name="T0" fmla="*/ 0 w 6"/>
                  <a:gd name="T1" fmla="*/ 0 h 6"/>
                  <a:gd name="T2" fmla="*/ 0 w 6"/>
                  <a:gd name="T3" fmla="*/ 0 h 6"/>
                  <a:gd name="T4" fmla="*/ 0 w 6"/>
                  <a:gd name="T5" fmla="*/ 2147483646 h 6"/>
                  <a:gd name="T6" fmla="*/ 2147483646 w 6"/>
                  <a:gd name="T7" fmla="*/ 0 h 6"/>
                  <a:gd name="T8" fmla="*/ 0 w 6"/>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0" y="0"/>
                    </a:moveTo>
                    <a:lnTo>
                      <a:pt x="0" y="0"/>
                    </a:lnTo>
                    <a:lnTo>
                      <a:pt x="0" y="6"/>
                    </a:lnTo>
                    <a:lnTo>
                      <a:pt x="6" y="0"/>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037" name="Freeform 12469"/>
              <p:cNvSpPr>
                <a:spLocks/>
              </p:cNvSpPr>
              <p:nvPr/>
            </p:nvSpPr>
            <p:spPr bwMode="auto">
              <a:xfrm>
                <a:off x="3471863" y="5905500"/>
                <a:ext cx="11112" cy="9525"/>
              </a:xfrm>
              <a:custGeom>
                <a:avLst/>
                <a:gdLst>
                  <a:gd name="T0" fmla="*/ 0 w 6"/>
                  <a:gd name="T1" fmla="*/ 0 h 6"/>
                  <a:gd name="T2" fmla="*/ 0 w 6"/>
                  <a:gd name="T3" fmla="*/ 0 h 6"/>
                  <a:gd name="T4" fmla="*/ 0 w 6"/>
                  <a:gd name="T5" fmla="*/ 2147483646 h 6"/>
                  <a:gd name="T6" fmla="*/ 2147483646 w 6"/>
                  <a:gd name="T7" fmla="*/ 0 h 6"/>
                  <a:gd name="T8" fmla="*/ 0 w 6"/>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0" y="0"/>
                    </a:moveTo>
                    <a:lnTo>
                      <a:pt x="0" y="0"/>
                    </a:lnTo>
                    <a:lnTo>
                      <a:pt x="0" y="6"/>
                    </a:lnTo>
                    <a:lnTo>
                      <a:pt x="6" y="0"/>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038" name="Freeform 12470"/>
              <p:cNvSpPr>
                <a:spLocks/>
              </p:cNvSpPr>
              <p:nvPr/>
            </p:nvSpPr>
            <p:spPr bwMode="auto">
              <a:xfrm>
                <a:off x="3451225" y="5905500"/>
                <a:ext cx="11113" cy="9525"/>
              </a:xfrm>
              <a:custGeom>
                <a:avLst/>
                <a:gdLst>
                  <a:gd name="T0" fmla="*/ 0 w 6"/>
                  <a:gd name="T1" fmla="*/ 0 h 6"/>
                  <a:gd name="T2" fmla="*/ 0 w 6"/>
                  <a:gd name="T3" fmla="*/ 0 h 6"/>
                  <a:gd name="T4" fmla="*/ 0 w 6"/>
                  <a:gd name="T5" fmla="*/ 2147483646 h 6"/>
                  <a:gd name="T6" fmla="*/ 2147483646 w 6"/>
                  <a:gd name="T7" fmla="*/ 0 h 6"/>
                  <a:gd name="T8" fmla="*/ 0 w 6"/>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0" y="0"/>
                    </a:moveTo>
                    <a:lnTo>
                      <a:pt x="0" y="0"/>
                    </a:lnTo>
                    <a:lnTo>
                      <a:pt x="0" y="6"/>
                    </a:lnTo>
                    <a:lnTo>
                      <a:pt x="6" y="0"/>
                    </a:lnTo>
                    <a:lnTo>
                      <a:pt x="0" y="0"/>
                    </a:lnTo>
                    <a:close/>
                  </a:path>
                </a:pathLst>
              </a:custGeom>
              <a:solidFill>
                <a:srgbClr val="00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039" name="Freeform 12471"/>
              <p:cNvSpPr>
                <a:spLocks/>
              </p:cNvSpPr>
              <p:nvPr/>
            </p:nvSpPr>
            <p:spPr bwMode="auto">
              <a:xfrm>
                <a:off x="3451225" y="5905500"/>
                <a:ext cx="11113" cy="9525"/>
              </a:xfrm>
              <a:custGeom>
                <a:avLst/>
                <a:gdLst>
                  <a:gd name="T0" fmla="*/ 0 w 6"/>
                  <a:gd name="T1" fmla="*/ 0 h 6"/>
                  <a:gd name="T2" fmla="*/ 0 w 6"/>
                  <a:gd name="T3" fmla="*/ 0 h 6"/>
                  <a:gd name="T4" fmla="*/ 0 w 6"/>
                  <a:gd name="T5" fmla="*/ 2147483646 h 6"/>
                  <a:gd name="T6" fmla="*/ 2147483646 w 6"/>
                  <a:gd name="T7" fmla="*/ 0 h 6"/>
                  <a:gd name="T8" fmla="*/ 0 w 6"/>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0" y="0"/>
                    </a:moveTo>
                    <a:lnTo>
                      <a:pt x="0" y="0"/>
                    </a:lnTo>
                    <a:lnTo>
                      <a:pt x="0" y="6"/>
                    </a:lnTo>
                    <a:lnTo>
                      <a:pt x="6" y="0"/>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040" name="Freeform 12472"/>
              <p:cNvSpPr>
                <a:spLocks/>
              </p:cNvSpPr>
              <p:nvPr/>
            </p:nvSpPr>
            <p:spPr bwMode="auto">
              <a:xfrm>
                <a:off x="3451225" y="5905500"/>
                <a:ext cx="11113" cy="9525"/>
              </a:xfrm>
              <a:custGeom>
                <a:avLst/>
                <a:gdLst>
                  <a:gd name="T0" fmla="*/ 0 w 6"/>
                  <a:gd name="T1" fmla="*/ 0 h 6"/>
                  <a:gd name="T2" fmla="*/ 0 w 6"/>
                  <a:gd name="T3" fmla="*/ 0 h 6"/>
                  <a:gd name="T4" fmla="*/ 0 w 6"/>
                  <a:gd name="T5" fmla="*/ 2147483646 h 6"/>
                  <a:gd name="T6" fmla="*/ 2147483646 w 6"/>
                  <a:gd name="T7" fmla="*/ 0 h 6"/>
                  <a:gd name="T8" fmla="*/ 0 w 6"/>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0" y="0"/>
                    </a:moveTo>
                    <a:lnTo>
                      <a:pt x="0" y="0"/>
                    </a:lnTo>
                    <a:lnTo>
                      <a:pt x="0" y="6"/>
                    </a:lnTo>
                    <a:lnTo>
                      <a:pt x="6" y="0"/>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041" name="Rectangle 12473"/>
              <p:cNvSpPr>
                <a:spLocks noChangeArrowheads="1"/>
              </p:cNvSpPr>
              <p:nvPr/>
            </p:nvSpPr>
            <p:spPr bwMode="auto">
              <a:xfrm>
                <a:off x="3471863" y="5822950"/>
                <a:ext cx="71437" cy="17463"/>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3042" name="Rectangle 12474"/>
              <p:cNvSpPr>
                <a:spLocks noChangeArrowheads="1"/>
              </p:cNvSpPr>
              <p:nvPr/>
            </p:nvSpPr>
            <p:spPr bwMode="auto">
              <a:xfrm>
                <a:off x="3471863" y="5822950"/>
                <a:ext cx="71437" cy="174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3043" name="Rectangle 12475"/>
              <p:cNvSpPr>
                <a:spLocks noChangeArrowheads="1"/>
              </p:cNvSpPr>
              <p:nvPr/>
            </p:nvSpPr>
            <p:spPr bwMode="auto">
              <a:xfrm>
                <a:off x="3543300" y="5794375"/>
                <a:ext cx="133350" cy="46038"/>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3044" name="Freeform 12476"/>
              <p:cNvSpPr>
                <a:spLocks noEditPoints="1"/>
              </p:cNvSpPr>
              <p:nvPr/>
            </p:nvSpPr>
            <p:spPr bwMode="auto">
              <a:xfrm>
                <a:off x="3543300" y="5794375"/>
                <a:ext cx="144463" cy="46038"/>
              </a:xfrm>
              <a:custGeom>
                <a:avLst/>
                <a:gdLst>
                  <a:gd name="T0" fmla="*/ 0 w 84"/>
                  <a:gd name="T1" fmla="*/ 0 h 30"/>
                  <a:gd name="T2" fmla="*/ 0 w 84"/>
                  <a:gd name="T3" fmla="*/ 2147483646 h 30"/>
                  <a:gd name="T4" fmla="*/ 2147483646 w 84"/>
                  <a:gd name="T5" fmla="*/ 2147483646 h 30"/>
                  <a:gd name="T6" fmla="*/ 2147483646 w 84"/>
                  <a:gd name="T7" fmla="*/ 0 h 30"/>
                  <a:gd name="T8" fmla="*/ 0 w 84"/>
                  <a:gd name="T9" fmla="*/ 0 h 30"/>
                  <a:gd name="T10" fmla="*/ 2147483646 w 84"/>
                  <a:gd name="T11" fmla="*/ 0 h 30"/>
                  <a:gd name="T12" fmla="*/ 2147483646 w 84"/>
                  <a:gd name="T13" fmla="*/ 2147483646 h 30"/>
                  <a:gd name="T14" fmla="*/ 0 w 84"/>
                  <a:gd name="T15" fmla="*/ 2147483646 h 30"/>
                  <a:gd name="T16" fmla="*/ 0 w 84"/>
                  <a:gd name="T17" fmla="*/ 0 h 30"/>
                  <a:gd name="T18" fmla="*/ 2147483646 w 84"/>
                  <a:gd name="T19" fmla="*/ 0 h 30"/>
                  <a:gd name="T20" fmla="*/ 0 w 84"/>
                  <a:gd name="T21" fmla="*/ 0 h 30"/>
                  <a:gd name="T22" fmla="*/ 0 w 84"/>
                  <a:gd name="T23" fmla="*/ 2147483646 h 30"/>
                  <a:gd name="T24" fmla="*/ 2147483646 w 84"/>
                  <a:gd name="T25" fmla="*/ 2147483646 h 30"/>
                  <a:gd name="T26" fmla="*/ 2147483646 w 84"/>
                  <a:gd name="T27" fmla="*/ 0 h 30"/>
                  <a:gd name="T28" fmla="*/ 0 w 84"/>
                  <a:gd name="T29" fmla="*/ 0 h 30"/>
                  <a:gd name="T30" fmla="*/ 2147483646 w 84"/>
                  <a:gd name="T31" fmla="*/ 0 h 30"/>
                  <a:gd name="T32" fmla="*/ 2147483646 w 84"/>
                  <a:gd name="T33" fmla="*/ 2147483646 h 30"/>
                  <a:gd name="T34" fmla="*/ 0 w 84"/>
                  <a:gd name="T35" fmla="*/ 2147483646 h 30"/>
                  <a:gd name="T36" fmla="*/ 0 w 84"/>
                  <a:gd name="T37" fmla="*/ 0 h 30"/>
                  <a:gd name="T38" fmla="*/ 2147483646 w 84"/>
                  <a:gd name="T39" fmla="*/ 0 h 3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4" h="30">
                    <a:moveTo>
                      <a:pt x="0" y="0"/>
                    </a:moveTo>
                    <a:lnTo>
                      <a:pt x="0" y="30"/>
                    </a:lnTo>
                    <a:lnTo>
                      <a:pt x="78" y="30"/>
                    </a:lnTo>
                    <a:lnTo>
                      <a:pt x="78" y="0"/>
                    </a:lnTo>
                    <a:lnTo>
                      <a:pt x="0" y="0"/>
                    </a:lnTo>
                    <a:close/>
                    <a:moveTo>
                      <a:pt x="78" y="0"/>
                    </a:moveTo>
                    <a:lnTo>
                      <a:pt x="78" y="30"/>
                    </a:lnTo>
                    <a:lnTo>
                      <a:pt x="0" y="30"/>
                    </a:lnTo>
                    <a:lnTo>
                      <a:pt x="0" y="0"/>
                    </a:lnTo>
                    <a:lnTo>
                      <a:pt x="78" y="0"/>
                    </a:lnTo>
                    <a:close/>
                    <a:moveTo>
                      <a:pt x="0" y="0"/>
                    </a:moveTo>
                    <a:lnTo>
                      <a:pt x="0" y="30"/>
                    </a:lnTo>
                    <a:lnTo>
                      <a:pt x="84" y="30"/>
                    </a:lnTo>
                    <a:lnTo>
                      <a:pt x="84" y="0"/>
                    </a:lnTo>
                    <a:lnTo>
                      <a:pt x="0" y="0"/>
                    </a:lnTo>
                    <a:close/>
                    <a:moveTo>
                      <a:pt x="84" y="0"/>
                    </a:moveTo>
                    <a:lnTo>
                      <a:pt x="84" y="30"/>
                    </a:lnTo>
                    <a:lnTo>
                      <a:pt x="0" y="30"/>
                    </a:lnTo>
                    <a:lnTo>
                      <a:pt x="0" y="0"/>
                    </a:lnTo>
                    <a:lnTo>
                      <a:pt x="8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045" name="Rectangle 12477"/>
              <p:cNvSpPr>
                <a:spLocks noChangeArrowheads="1"/>
              </p:cNvSpPr>
              <p:nvPr/>
            </p:nvSpPr>
            <p:spPr bwMode="auto">
              <a:xfrm>
                <a:off x="3543300" y="5794375"/>
                <a:ext cx="133350" cy="460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3046" name="Rectangle 12478"/>
              <p:cNvSpPr>
                <a:spLocks noChangeArrowheads="1"/>
              </p:cNvSpPr>
              <p:nvPr/>
            </p:nvSpPr>
            <p:spPr bwMode="auto">
              <a:xfrm>
                <a:off x="3543300" y="5794375"/>
                <a:ext cx="133350" cy="460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3047" name="Rectangle 12479"/>
              <p:cNvSpPr>
                <a:spLocks noChangeArrowheads="1"/>
              </p:cNvSpPr>
              <p:nvPr/>
            </p:nvSpPr>
            <p:spPr bwMode="auto">
              <a:xfrm>
                <a:off x="3543300" y="5794375"/>
                <a:ext cx="144463" cy="460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3048" name="Rectangle 12480"/>
              <p:cNvSpPr>
                <a:spLocks noChangeArrowheads="1"/>
              </p:cNvSpPr>
              <p:nvPr/>
            </p:nvSpPr>
            <p:spPr bwMode="auto">
              <a:xfrm>
                <a:off x="3543300" y="5794375"/>
                <a:ext cx="144463" cy="460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3049" name="Line 12481"/>
              <p:cNvSpPr>
                <a:spLocks noChangeShapeType="1"/>
              </p:cNvSpPr>
              <p:nvPr/>
            </p:nvSpPr>
            <p:spPr bwMode="auto">
              <a:xfrm>
                <a:off x="3584575" y="5794375"/>
                <a:ext cx="0" cy="4603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050" name="Line 12482"/>
              <p:cNvSpPr>
                <a:spLocks noChangeShapeType="1"/>
              </p:cNvSpPr>
              <p:nvPr/>
            </p:nvSpPr>
            <p:spPr bwMode="auto">
              <a:xfrm>
                <a:off x="3656013" y="5794375"/>
                <a:ext cx="0" cy="4603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051" name="Line 12483"/>
              <p:cNvSpPr>
                <a:spLocks noChangeShapeType="1"/>
              </p:cNvSpPr>
              <p:nvPr/>
            </p:nvSpPr>
            <p:spPr bwMode="auto">
              <a:xfrm>
                <a:off x="3614738" y="5794375"/>
                <a:ext cx="0" cy="4603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052" name="Line 12484"/>
              <p:cNvSpPr>
                <a:spLocks noChangeShapeType="1"/>
              </p:cNvSpPr>
              <p:nvPr/>
            </p:nvSpPr>
            <p:spPr bwMode="auto">
              <a:xfrm>
                <a:off x="3635375" y="5794375"/>
                <a:ext cx="0" cy="4603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053" name="Freeform 12485"/>
              <p:cNvSpPr>
                <a:spLocks/>
              </p:cNvSpPr>
              <p:nvPr/>
            </p:nvSpPr>
            <p:spPr bwMode="auto">
              <a:xfrm>
                <a:off x="3605213" y="5813425"/>
                <a:ext cx="0" cy="9525"/>
              </a:xfrm>
              <a:custGeom>
                <a:avLst/>
                <a:gdLst>
                  <a:gd name="T0" fmla="*/ 0 h 6"/>
                  <a:gd name="T1" fmla="*/ 0 h 6"/>
                  <a:gd name="T2" fmla="*/ 2147483646 h 6"/>
                  <a:gd name="T3" fmla="*/ 2147483646 h 6"/>
                  <a:gd name="T4" fmla="*/ 0 h 6"/>
                  <a:gd name="T5" fmla="*/ 0 h 6"/>
                  <a:gd name="T6" fmla="*/ 0 h 6"/>
                  <a:gd name="T7" fmla="*/ 0 h 6"/>
                  <a:gd name="T8" fmla="*/ 0 60000 65536"/>
                  <a:gd name="T9" fmla="*/ 0 60000 65536"/>
                  <a:gd name="T10" fmla="*/ 0 60000 65536"/>
                  <a:gd name="T11" fmla="*/ 0 60000 65536"/>
                  <a:gd name="T12" fmla="*/ 0 60000 65536"/>
                  <a:gd name="T13" fmla="*/ 0 60000 65536"/>
                  <a:gd name="T14" fmla="*/ 0 60000 65536"/>
                  <a:gd name="T15" fmla="*/ 0 60000 65536"/>
                </a:gdLst>
                <a:ahLst/>
                <a:cxnLst>
                  <a:cxn ang="T8">
                    <a:pos x="0" y="T0"/>
                  </a:cxn>
                  <a:cxn ang="T9">
                    <a:pos x="0" y="T1"/>
                  </a:cxn>
                  <a:cxn ang="T10">
                    <a:pos x="0" y="T2"/>
                  </a:cxn>
                  <a:cxn ang="T11">
                    <a:pos x="0" y="T3"/>
                  </a:cxn>
                  <a:cxn ang="T12">
                    <a:pos x="0" y="T4"/>
                  </a:cxn>
                  <a:cxn ang="T13">
                    <a:pos x="0" y="T5"/>
                  </a:cxn>
                  <a:cxn ang="T14">
                    <a:pos x="0" y="T6"/>
                  </a:cxn>
                  <a:cxn ang="T15">
                    <a:pos x="0" y="T7"/>
                  </a:cxn>
                </a:cxnLst>
                <a:rect l="0" t="0" r="r" b="b"/>
                <a:pathLst>
                  <a:path h="6">
                    <a:moveTo>
                      <a:pt x="0" y="0"/>
                    </a:moveTo>
                    <a:lnTo>
                      <a:pt x="0" y="0"/>
                    </a:lnTo>
                    <a:lnTo>
                      <a:pt x="0" y="6"/>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054" name="Freeform 12486"/>
              <p:cNvSpPr>
                <a:spLocks/>
              </p:cNvSpPr>
              <p:nvPr/>
            </p:nvSpPr>
            <p:spPr bwMode="auto">
              <a:xfrm>
                <a:off x="3614738" y="5813425"/>
                <a:ext cx="0" cy="9525"/>
              </a:xfrm>
              <a:custGeom>
                <a:avLst/>
                <a:gdLst>
                  <a:gd name="T0" fmla="*/ 0 h 6"/>
                  <a:gd name="T1" fmla="*/ 0 h 6"/>
                  <a:gd name="T2" fmla="*/ 2147483646 h 6"/>
                  <a:gd name="T3" fmla="*/ 2147483646 h 6"/>
                  <a:gd name="T4" fmla="*/ 0 h 6"/>
                  <a:gd name="T5" fmla="*/ 0 h 6"/>
                  <a:gd name="T6" fmla="*/ 0 h 6"/>
                  <a:gd name="T7" fmla="*/ 0 h 6"/>
                  <a:gd name="T8" fmla="*/ 0 60000 65536"/>
                  <a:gd name="T9" fmla="*/ 0 60000 65536"/>
                  <a:gd name="T10" fmla="*/ 0 60000 65536"/>
                  <a:gd name="T11" fmla="*/ 0 60000 65536"/>
                  <a:gd name="T12" fmla="*/ 0 60000 65536"/>
                  <a:gd name="T13" fmla="*/ 0 60000 65536"/>
                  <a:gd name="T14" fmla="*/ 0 60000 65536"/>
                  <a:gd name="T15" fmla="*/ 0 60000 65536"/>
                </a:gdLst>
                <a:ahLst/>
                <a:cxnLst>
                  <a:cxn ang="T8">
                    <a:pos x="0" y="T0"/>
                  </a:cxn>
                  <a:cxn ang="T9">
                    <a:pos x="0" y="T1"/>
                  </a:cxn>
                  <a:cxn ang="T10">
                    <a:pos x="0" y="T2"/>
                  </a:cxn>
                  <a:cxn ang="T11">
                    <a:pos x="0" y="T3"/>
                  </a:cxn>
                  <a:cxn ang="T12">
                    <a:pos x="0" y="T4"/>
                  </a:cxn>
                  <a:cxn ang="T13">
                    <a:pos x="0" y="T5"/>
                  </a:cxn>
                  <a:cxn ang="T14">
                    <a:pos x="0" y="T6"/>
                  </a:cxn>
                  <a:cxn ang="T15">
                    <a:pos x="0" y="T7"/>
                  </a:cxn>
                </a:cxnLst>
                <a:rect l="0" t="0" r="r" b="b"/>
                <a:pathLst>
                  <a:path h="6">
                    <a:moveTo>
                      <a:pt x="0" y="0"/>
                    </a:moveTo>
                    <a:lnTo>
                      <a:pt x="0" y="0"/>
                    </a:lnTo>
                    <a:lnTo>
                      <a:pt x="0" y="6"/>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055" name="Freeform 12487"/>
              <p:cNvSpPr>
                <a:spLocks/>
              </p:cNvSpPr>
              <p:nvPr/>
            </p:nvSpPr>
            <p:spPr bwMode="auto">
              <a:xfrm>
                <a:off x="3646488" y="5813425"/>
                <a:ext cx="9525" cy="9525"/>
              </a:xfrm>
              <a:custGeom>
                <a:avLst/>
                <a:gdLst>
                  <a:gd name="T0" fmla="*/ 0 w 6"/>
                  <a:gd name="T1" fmla="*/ 0 h 6"/>
                  <a:gd name="T2" fmla="*/ 0 w 6"/>
                  <a:gd name="T3" fmla="*/ 0 h 6"/>
                  <a:gd name="T4" fmla="*/ 0 w 6"/>
                  <a:gd name="T5" fmla="*/ 2147483646 h 6"/>
                  <a:gd name="T6" fmla="*/ 0 w 6"/>
                  <a:gd name="T7" fmla="*/ 2147483646 h 6"/>
                  <a:gd name="T8" fmla="*/ 2147483646 w 6"/>
                  <a:gd name="T9" fmla="*/ 0 h 6"/>
                  <a:gd name="T10" fmla="*/ 0 w 6"/>
                  <a:gd name="T11" fmla="*/ 0 h 6"/>
                  <a:gd name="T12" fmla="*/ 0 w 6"/>
                  <a:gd name="T13" fmla="*/ 0 h 6"/>
                  <a:gd name="T14" fmla="*/ 0 w 6"/>
                  <a:gd name="T15" fmla="*/ 0 h 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 h="6">
                    <a:moveTo>
                      <a:pt x="0" y="0"/>
                    </a:moveTo>
                    <a:lnTo>
                      <a:pt x="0" y="0"/>
                    </a:lnTo>
                    <a:lnTo>
                      <a:pt x="0" y="6"/>
                    </a:lnTo>
                    <a:lnTo>
                      <a:pt x="6" y="0"/>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056" name="Freeform 12488"/>
              <p:cNvSpPr>
                <a:spLocks/>
              </p:cNvSpPr>
              <p:nvPr/>
            </p:nvSpPr>
            <p:spPr bwMode="auto">
              <a:xfrm>
                <a:off x="3656013" y="5813425"/>
                <a:ext cx="11112" cy="9525"/>
              </a:xfrm>
              <a:custGeom>
                <a:avLst/>
                <a:gdLst>
                  <a:gd name="T0" fmla="*/ 0 w 6"/>
                  <a:gd name="T1" fmla="*/ 0 h 6"/>
                  <a:gd name="T2" fmla="*/ 0 w 6"/>
                  <a:gd name="T3" fmla="*/ 0 h 6"/>
                  <a:gd name="T4" fmla="*/ 0 w 6"/>
                  <a:gd name="T5" fmla="*/ 2147483646 h 6"/>
                  <a:gd name="T6" fmla="*/ 0 w 6"/>
                  <a:gd name="T7" fmla="*/ 2147483646 h 6"/>
                  <a:gd name="T8" fmla="*/ 2147483646 w 6"/>
                  <a:gd name="T9" fmla="*/ 0 h 6"/>
                  <a:gd name="T10" fmla="*/ 0 w 6"/>
                  <a:gd name="T11" fmla="*/ 0 h 6"/>
                  <a:gd name="T12" fmla="*/ 0 w 6"/>
                  <a:gd name="T13" fmla="*/ 0 h 6"/>
                  <a:gd name="T14" fmla="*/ 0 w 6"/>
                  <a:gd name="T15" fmla="*/ 0 h 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 h="6">
                    <a:moveTo>
                      <a:pt x="0" y="0"/>
                    </a:moveTo>
                    <a:lnTo>
                      <a:pt x="0" y="0"/>
                    </a:lnTo>
                    <a:lnTo>
                      <a:pt x="0" y="6"/>
                    </a:lnTo>
                    <a:lnTo>
                      <a:pt x="6" y="0"/>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057" name="Rectangle 12489"/>
              <p:cNvSpPr>
                <a:spLocks noChangeArrowheads="1"/>
              </p:cNvSpPr>
              <p:nvPr/>
            </p:nvSpPr>
            <p:spPr bwMode="auto">
              <a:xfrm>
                <a:off x="3554413" y="5775325"/>
                <a:ext cx="30162" cy="19050"/>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3058" name="Rectangle 12490"/>
              <p:cNvSpPr>
                <a:spLocks noChangeArrowheads="1"/>
              </p:cNvSpPr>
              <p:nvPr/>
            </p:nvSpPr>
            <p:spPr bwMode="auto">
              <a:xfrm>
                <a:off x="3554413" y="5775325"/>
                <a:ext cx="30162" cy="190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3059" name="Rectangle 12491"/>
              <p:cNvSpPr>
                <a:spLocks noChangeArrowheads="1"/>
              </p:cNvSpPr>
              <p:nvPr/>
            </p:nvSpPr>
            <p:spPr bwMode="auto">
              <a:xfrm>
                <a:off x="3492500" y="5775325"/>
                <a:ext cx="20638" cy="38100"/>
              </a:xfrm>
              <a:prstGeom prst="rect">
                <a:avLst/>
              </a:prstGeom>
              <a:solidFill>
                <a:srgbClr val="3366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3060" name="Rectangle 12492"/>
              <p:cNvSpPr>
                <a:spLocks noChangeArrowheads="1"/>
              </p:cNvSpPr>
              <p:nvPr/>
            </p:nvSpPr>
            <p:spPr bwMode="auto">
              <a:xfrm>
                <a:off x="3492500" y="5775325"/>
                <a:ext cx="20638" cy="381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3061" name="Rectangle 12493"/>
              <p:cNvSpPr>
                <a:spLocks noChangeArrowheads="1"/>
              </p:cNvSpPr>
              <p:nvPr/>
            </p:nvSpPr>
            <p:spPr bwMode="auto">
              <a:xfrm>
                <a:off x="3513138" y="5775325"/>
                <a:ext cx="30162" cy="38100"/>
              </a:xfrm>
              <a:prstGeom prst="rect">
                <a:avLst/>
              </a:prstGeom>
              <a:solidFill>
                <a:srgbClr val="3366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3062" name="Rectangle 12494"/>
              <p:cNvSpPr>
                <a:spLocks noChangeArrowheads="1"/>
              </p:cNvSpPr>
              <p:nvPr/>
            </p:nvSpPr>
            <p:spPr bwMode="auto">
              <a:xfrm>
                <a:off x="3513138" y="5775325"/>
                <a:ext cx="30162" cy="381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3063" name="Freeform 12495"/>
              <p:cNvSpPr>
                <a:spLocks/>
              </p:cNvSpPr>
              <p:nvPr/>
            </p:nvSpPr>
            <p:spPr bwMode="auto">
              <a:xfrm>
                <a:off x="3451225" y="5767388"/>
                <a:ext cx="31750" cy="55562"/>
              </a:xfrm>
              <a:custGeom>
                <a:avLst/>
                <a:gdLst>
                  <a:gd name="T0" fmla="*/ 2147483646 w 18"/>
                  <a:gd name="T1" fmla="*/ 0 h 36"/>
                  <a:gd name="T2" fmla="*/ 0 w 18"/>
                  <a:gd name="T3" fmla="*/ 2147483646 h 36"/>
                  <a:gd name="T4" fmla="*/ 2147483646 w 18"/>
                  <a:gd name="T5" fmla="*/ 2147483646 h 36"/>
                  <a:gd name="T6" fmla="*/ 2147483646 w 18"/>
                  <a:gd name="T7" fmla="*/ 0 h 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 h="36">
                    <a:moveTo>
                      <a:pt x="18" y="0"/>
                    </a:moveTo>
                    <a:lnTo>
                      <a:pt x="0" y="36"/>
                    </a:lnTo>
                    <a:lnTo>
                      <a:pt x="18" y="36"/>
                    </a:lnTo>
                    <a:lnTo>
                      <a:pt x="18" y="0"/>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064" name="Freeform 12496"/>
              <p:cNvSpPr>
                <a:spLocks/>
              </p:cNvSpPr>
              <p:nvPr/>
            </p:nvSpPr>
            <p:spPr bwMode="auto">
              <a:xfrm>
                <a:off x="3451225" y="5767388"/>
                <a:ext cx="31750" cy="55562"/>
              </a:xfrm>
              <a:custGeom>
                <a:avLst/>
                <a:gdLst>
                  <a:gd name="T0" fmla="*/ 2147483646 w 18"/>
                  <a:gd name="T1" fmla="*/ 0 h 36"/>
                  <a:gd name="T2" fmla="*/ 0 w 18"/>
                  <a:gd name="T3" fmla="*/ 2147483646 h 36"/>
                  <a:gd name="T4" fmla="*/ 2147483646 w 18"/>
                  <a:gd name="T5" fmla="*/ 2147483646 h 36"/>
                  <a:gd name="T6" fmla="*/ 2147483646 w 18"/>
                  <a:gd name="T7" fmla="*/ 0 h 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 h="36">
                    <a:moveTo>
                      <a:pt x="18" y="0"/>
                    </a:moveTo>
                    <a:lnTo>
                      <a:pt x="0" y="36"/>
                    </a:lnTo>
                    <a:lnTo>
                      <a:pt x="18" y="36"/>
                    </a:lnTo>
                    <a:lnTo>
                      <a:pt x="18" y="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065" name="Rectangle 12497"/>
              <p:cNvSpPr>
                <a:spLocks noChangeArrowheads="1"/>
              </p:cNvSpPr>
              <p:nvPr/>
            </p:nvSpPr>
            <p:spPr bwMode="auto">
              <a:xfrm>
                <a:off x="3544888" y="5848350"/>
                <a:ext cx="70591" cy="20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1222375">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defTabSz="1222375">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defTabSz="1222375">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defTabSz="1222375">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defTabSz="1222375">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defTabSz="1222375"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defTabSz="1222375"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defTabSz="1222375"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defTabSz="1222375"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1222398" eaLnBrk="0" fontAlgn="base" hangingPunct="0">
                  <a:spcBef>
                    <a:spcPct val="0"/>
                  </a:spcBef>
                  <a:spcAft>
                    <a:spcPct val="0"/>
                  </a:spcAft>
                  <a:buNone/>
                  <a:defRPr/>
                </a:pPr>
                <a:r>
                  <a:rPr kumimoji="0" lang="ja-JP" altLang="en-US" sz="133" kern="0">
                    <a:solidFill>
                      <a:srgbClr val="000000"/>
                    </a:solidFill>
                    <a:latin typeface="ＭＳ Ｐゴシック" panose="020B0600070205080204" pitchFamily="50" charset="-128"/>
                  </a:rPr>
                  <a:t>安全第一</a:t>
                </a:r>
                <a:endParaRPr kumimoji="0" lang="ja-JP" altLang="en-US" sz="2400" kern="0">
                  <a:solidFill>
                    <a:srgbClr val="000000"/>
                  </a:solidFill>
                  <a:latin typeface="Arial" panose="020B0604020202020204" pitchFamily="34" charset="0"/>
                </a:endParaRPr>
              </a:p>
            </p:txBody>
          </p:sp>
          <p:sp>
            <p:nvSpPr>
              <p:cNvPr id="3066" name="Rectangle 12498"/>
              <p:cNvSpPr>
                <a:spLocks noChangeArrowheads="1"/>
              </p:cNvSpPr>
              <p:nvPr/>
            </p:nvSpPr>
            <p:spPr bwMode="auto">
              <a:xfrm>
                <a:off x="3584575" y="5848350"/>
                <a:ext cx="70591" cy="20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1222375">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defTabSz="1222375">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defTabSz="1222375">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defTabSz="1222375">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defTabSz="1222375">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defTabSz="1222375"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defTabSz="1222375"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defTabSz="1222375"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defTabSz="1222375"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1222398" eaLnBrk="0" fontAlgn="base" hangingPunct="0">
                  <a:spcBef>
                    <a:spcPct val="0"/>
                  </a:spcBef>
                  <a:spcAft>
                    <a:spcPct val="0"/>
                  </a:spcAft>
                  <a:buNone/>
                  <a:defRPr/>
                </a:pPr>
                <a:r>
                  <a:rPr kumimoji="0" lang="ja-JP" altLang="en-US" sz="133" kern="0">
                    <a:solidFill>
                      <a:srgbClr val="000000"/>
                    </a:solidFill>
                    <a:latin typeface="ＭＳ Ｐゴシック" panose="020B0600070205080204" pitchFamily="50" charset="-128"/>
                  </a:rPr>
                  <a:t>福島第一</a:t>
                </a:r>
                <a:endParaRPr kumimoji="0" lang="ja-JP" altLang="en-US" sz="2400" kern="0">
                  <a:solidFill>
                    <a:srgbClr val="000000"/>
                  </a:solidFill>
                  <a:latin typeface="Arial" panose="020B0604020202020204" pitchFamily="34" charset="0"/>
                </a:endParaRPr>
              </a:p>
            </p:txBody>
          </p:sp>
          <p:sp>
            <p:nvSpPr>
              <p:cNvPr id="3067" name="Freeform 12499"/>
              <p:cNvSpPr>
                <a:spLocks/>
              </p:cNvSpPr>
              <p:nvPr/>
            </p:nvSpPr>
            <p:spPr bwMode="auto">
              <a:xfrm>
                <a:off x="3451225" y="5526088"/>
                <a:ext cx="82550" cy="55562"/>
              </a:xfrm>
              <a:custGeom>
                <a:avLst/>
                <a:gdLst>
                  <a:gd name="T0" fmla="*/ 2147483646 w 48"/>
                  <a:gd name="T1" fmla="*/ 2147483646 h 36"/>
                  <a:gd name="T2" fmla="*/ 2147483646 w 48"/>
                  <a:gd name="T3" fmla="*/ 2147483646 h 36"/>
                  <a:gd name="T4" fmla="*/ 0 w 48"/>
                  <a:gd name="T5" fmla="*/ 0 h 36"/>
                  <a:gd name="T6" fmla="*/ 0 w 48"/>
                  <a:gd name="T7" fmla="*/ 2147483646 h 36"/>
                  <a:gd name="T8" fmla="*/ 2147483646 w 48"/>
                  <a:gd name="T9" fmla="*/ 2147483646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36">
                    <a:moveTo>
                      <a:pt x="48" y="36"/>
                    </a:moveTo>
                    <a:lnTo>
                      <a:pt x="48" y="30"/>
                    </a:lnTo>
                    <a:lnTo>
                      <a:pt x="0" y="0"/>
                    </a:lnTo>
                    <a:lnTo>
                      <a:pt x="0" y="6"/>
                    </a:lnTo>
                    <a:lnTo>
                      <a:pt x="48" y="36"/>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068" name="Freeform 12500"/>
              <p:cNvSpPr>
                <a:spLocks/>
              </p:cNvSpPr>
              <p:nvPr/>
            </p:nvSpPr>
            <p:spPr bwMode="auto">
              <a:xfrm>
                <a:off x="3451225" y="5526088"/>
                <a:ext cx="82550" cy="55562"/>
              </a:xfrm>
              <a:custGeom>
                <a:avLst/>
                <a:gdLst>
                  <a:gd name="T0" fmla="*/ 2147483646 w 48"/>
                  <a:gd name="T1" fmla="*/ 2147483646 h 36"/>
                  <a:gd name="T2" fmla="*/ 2147483646 w 48"/>
                  <a:gd name="T3" fmla="*/ 2147483646 h 36"/>
                  <a:gd name="T4" fmla="*/ 0 w 48"/>
                  <a:gd name="T5" fmla="*/ 0 h 36"/>
                  <a:gd name="T6" fmla="*/ 0 w 48"/>
                  <a:gd name="T7" fmla="*/ 2147483646 h 36"/>
                  <a:gd name="T8" fmla="*/ 2147483646 w 48"/>
                  <a:gd name="T9" fmla="*/ 2147483646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36">
                    <a:moveTo>
                      <a:pt x="48" y="36"/>
                    </a:moveTo>
                    <a:lnTo>
                      <a:pt x="48" y="30"/>
                    </a:lnTo>
                    <a:lnTo>
                      <a:pt x="0" y="0"/>
                    </a:lnTo>
                    <a:lnTo>
                      <a:pt x="0" y="6"/>
                    </a:lnTo>
                    <a:lnTo>
                      <a:pt x="48" y="36"/>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069" name="Freeform 12501"/>
              <p:cNvSpPr>
                <a:spLocks/>
              </p:cNvSpPr>
              <p:nvPr/>
            </p:nvSpPr>
            <p:spPr bwMode="auto">
              <a:xfrm>
                <a:off x="3451225" y="5526088"/>
                <a:ext cx="82550" cy="46037"/>
              </a:xfrm>
              <a:custGeom>
                <a:avLst/>
                <a:gdLst>
                  <a:gd name="T0" fmla="*/ 2147483646 w 48"/>
                  <a:gd name="T1" fmla="*/ 0 h 30"/>
                  <a:gd name="T2" fmla="*/ 2147483646 w 48"/>
                  <a:gd name="T3" fmla="*/ 0 h 30"/>
                  <a:gd name="T4" fmla="*/ 0 w 48"/>
                  <a:gd name="T5" fmla="*/ 2147483646 h 30"/>
                  <a:gd name="T6" fmla="*/ 2147483646 w 48"/>
                  <a:gd name="T7" fmla="*/ 0 h 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8" h="30">
                    <a:moveTo>
                      <a:pt x="48" y="0"/>
                    </a:moveTo>
                    <a:lnTo>
                      <a:pt x="48" y="0"/>
                    </a:lnTo>
                    <a:lnTo>
                      <a:pt x="0" y="30"/>
                    </a:lnTo>
                    <a:lnTo>
                      <a:pt x="48" y="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070" name="Freeform 12502"/>
              <p:cNvSpPr>
                <a:spLocks/>
              </p:cNvSpPr>
              <p:nvPr/>
            </p:nvSpPr>
            <p:spPr bwMode="auto">
              <a:xfrm>
                <a:off x="3451225" y="5526088"/>
                <a:ext cx="82550" cy="46037"/>
              </a:xfrm>
              <a:custGeom>
                <a:avLst/>
                <a:gdLst>
                  <a:gd name="T0" fmla="*/ 2147483646 w 48"/>
                  <a:gd name="T1" fmla="*/ 0 h 30"/>
                  <a:gd name="T2" fmla="*/ 2147483646 w 48"/>
                  <a:gd name="T3" fmla="*/ 0 h 30"/>
                  <a:gd name="T4" fmla="*/ 0 w 48"/>
                  <a:gd name="T5" fmla="*/ 2147483646 h 30"/>
                  <a:gd name="T6" fmla="*/ 2147483646 w 48"/>
                  <a:gd name="T7" fmla="*/ 0 h 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8" h="30">
                    <a:moveTo>
                      <a:pt x="48" y="0"/>
                    </a:moveTo>
                    <a:lnTo>
                      <a:pt x="48" y="0"/>
                    </a:lnTo>
                    <a:lnTo>
                      <a:pt x="0" y="30"/>
                    </a:lnTo>
                    <a:lnTo>
                      <a:pt x="48" y="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071" name="Freeform 12503"/>
              <p:cNvSpPr>
                <a:spLocks/>
              </p:cNvSpPr>
              <p:nvPr/>
            </p:nvSpPr>
            <p:spPr bwMode="auto">
              <a:xfrm>
                <a:off x="3451225" y="5487988"/>
                <a:ext cx="71438" cy="47625"/>
              </a:xfrm>
              <a:custGeom>
                <a:avLst/>
                <a:gdLst>
                  <a:gd name="T0" fmla="*/ 2147483646 w 42"/>
                  <a:gd name="T1" fmla="*/ 2147483646 h 30"/>
                  <a:gd name="T2" fmla="*/ 2147483646 w 42"/>
                  <a:gd name="T3" fmla="*/ 2147483646 h 30"/>
                  <a:gd name="T4" fmla="*/ 0 w 42"/>
                  <a:gd name="T5" fmla="*/ 0 h 30"/>
                  <a:gd name="T6" fmla="*/ 2147483646 w 42"/>
                  <a:gd name="T7" fmla="*/ 2147483646 h 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2" h="30">
                    <a:moveTo>
                      <a:pt x="42" y="30"/>
                    </a:moveTo>
                    <a:lnTo>
                      <a:pt x="42" y="30"/>
                    </a:lnTo>
                    <a:lnTo>
                      <a:pt x="0" y="0"/>
                    </a:lnTo>
                    <a:lnTo>
                      <a:pt x="42" y="3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072" name="Freeform 12504"/>
              <p:cNvSpPr>
                <a:spLocks/>
              </p:cNvSpPr>
              <p:nvPr/>
            </p:nvSpPr>
            <p:spPr bwMode="auto">
              <a:xfrm>
                <a:off x="3451225" y="5487988"/>
                <a:ext cx="71438" cy="47625"/>
              </a:xfrm>
              <a:custGeom>
                <a:avLst/>
                <a:gdLst>
                  <a:gd name="T0" fmla="*/ 2147483646 w 42"/>
                  <a:gd name="T1" fmla="*/ 2147483646 h 30"/>
                  <a:gd name="T2" fmla="*/ 2147483646 w 42"/>
                  <a:gd name="T3" fmla="*/ 2147483646 h 30"/>
                  <a:gd name="T4" fmla="*/ 0 w 42"/>
                  <a:gd name="T5" fmla="*/ 0 h 30"/>
                  <a:gd name="T6" fmla="*/ 2147483646 w 42"/>
                  <a:gd name="T7" fmla="*/ 2147483646 h 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2" h="30">
                    <a:moveTo>
                      <a:pt x="42" y="30"/>
                    </a:moveTo>
                    <a:lnTo>
                      <a:pt x="42" y="30"/>
                    </a:lnTo>
                    <a:lnTo>
                      <a:pt x="0" y="0"/>
                    </a:lnTo>
                    <a:lnTo>
                      <a:pt x="42" y="3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073" name="Freeform 12505"/>
              <p:cNvSpPr>
                <a:spLocks/>
              </p:cNvSpPr>
              <p:nvPr/>
            </p:nvSpPr>
            <p:spPr bwMode="auto">
              <a:xfrm>
                <a:off x="3451225" y="5478463"/>
                <a:ext cx="71438" cy="57150"/>
              </a:xfrm>
              <a:custGeom>
                <a:avLst/>
                <a:gdLst>
                  <a:gd name="T0" fmla="*/ 2147483646 w 42"/>
                  <a:gd name="T1" fmla="*/ 2147483646 h 36"/>
                  <a:gd name="T2" fmla="*/ 2147483646 w 42"/>
                  <a:gd name="T3" fmla="*/ 0 h 36"/>
                  <a:gd name="T4" fmla="*/ 0 w 42"/>
                  <a:gd name="T5" fmla="*/ 2147483646 h 36"/>
                  <a:gd name="T6" fmla="*/ 0 w 42"/>
                  <a:gd name="T7" fmla="*/ 2147483646 h 36"/>
                  <a:gd name="T8" fmla="*/ 2147483646 w 42"/>
                  <a:gd name="T9" fmla="*/ 2147483646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36">
                    <a:moveTo>
                      <a:pt x="42" y="6"/>
                    </a:moveTo>
                    <a:lnTo>
                      <a:pt x="42" y="0"/>
                    </a:lnTo>
                    <a:lnTo>
                      <a:pt x="0" y="30"/>
                    </a:lnTo>
                    <a:lnTo>
                      <a:pt x="0" y="36"/>
                    </a:lnTo>
                    <a:lnTo>
                      <a:pt x="42" y="6"/>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074" name="Freeform 12506"/>
              <p:cNvSpPr>
                <a:spLocks/>
              </p:cNvSpPr>
              <p:nvPr/>
            </p:nvSpPr>
            <p:spPr bwMode="auto">
              <a:xfrm>
                <a:off x="3451225" y="5478463"/>
                <a:ext cx="71438" cy="57150"/>
              </a:xfrm>
              <a:custGeom>
                <a:avLst/>
                <a:gdLst>
                  <a:gd name="T0" fmla="*/ 2147483646 w 42"/>
                  <a:gd name="T1" fmla="*/ 2147483646 h 36"/>
                  <a:gd name="T2" fmla="*/ 2147483646 w 42"/>
                  <a:gd name="T3" fmla="*/ 0 h 36"/>
                  <a:gd name="T4" fmla="*/ 0 w 42"/>
                  <a:gd name="T5" fmla="*/ 2147483646 h 36"/>
                  <a:gd name="T6" fmla="*/ 0 w 42"/>
                  <a:gd name="T7" fmla="*/ 2147483646 h 36"/>
                  <a:gd name="T8" fmla="*/ 2147483646 w 42"/>
                  <a:gd name="T9" fmla="*/ 2147483646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36">
                    <a:moveTo>
                      <a:pt x="42" y="6"/>
                    </a:moveTo>
                    <a:lnTo>
                      <a:pt x="42" y="0"/>
                    </a:lnTo>
                    <a:lnTo>
                      <a:pt x="0" y="30"/>
                    </a:lnTo>
                    <a:lnTo>
                      <a:pt x="0" y="36"/>
                    </a:lnTo>
                    <a:lnTo>
                      <a:pt x="42" y="6"/>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075" name="Freeform 12507"/>
              <p:cNvSpPr>
                <a:spLocks/>
              </p:cNvSpPr>
              <p:nvPr/>
            </p:nvSpPr>
            <p:spPr bwMode="auto">
              <a:xfrm>
                <a:off x="3441700" y="5441950"/>
                <a:ext cx="80963" cy="46038"/>
              </a:xfrm>
              <a:custGeom>
                <a:avLst/>
                <a:gdLst>
                  <a:gd name="T0" fmla="*/ 2147483646 w 48"/>
                  <a:gd name="T1" fmla="*/ 2147483646 h 30"/>
                  <a:gd name="T2" fmla="*/ 2147483646 w 48"/>
                  <a:gd name="T3" fmla="*/ 2147483646 h 30"/>
                  <a:gd name="T4" fmla="*/ 0 w 48"/>
                  <a:gd name="T5" fmla="*/ 0 h 30"/>
                  <a:gd name="T6" fmla="*/ 0 w 48"/>
                  <a:gd name="T7" fmla="*/ 2147483646 h 30"/>
                  <a:gd name="T8" fmla="*/ 2147483646 w 48"/>
                  <a:gd name="T9" fmla="*/ 2147483646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30">
                    <a:moveTo>
                      <a:pt x="48" y="30"/>
                    </a:moveTo>
                    <a:lnTo>
                      <a:pt x="48" y="30"/>
                    </a:lnTo>
                    <a:lnTo>
                      <a:pt x="0" y="0"/>
                    </a:lnTo>
                    <a:lnTo>
                      <a:pt x="0" y="6"/>
                    </a:lnTo>
                    <a:lnTo>
                      <a:pt x="48" y="3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076" name="Freeform 12508"/>
              <p:cNvSpPr>
                <a:spLocks/>
              </p:cNvSpPr>
              <p:nvPr/>
            </p:nvSpPr>
            <p:spPr bwMode="auto">
              <a:xfrm>
                <a:off x="3441700" y="5441950"/>
                <a:ext cx="80963" cy="46038"/>
              </a:xfrm>
              <a:custGeom>
                <a:avLst/>
                <a:gdLst>
                  <a:gd name="T0" fmla="*/ 2147483646 w 48"/>
                  <a:gd name="T1" fmla="*/ 2147483646 h 30"/>
                  <a:gd name="T2" fmla="*/ 2147483646 w 48"/>
                  <a:gd name="T3" fmla="*/ 2147483646 h 30"/>
                  <a:gd name="T4" fmla="*/ 0 w 48"/>
                  <a:gd name="T5" fmla="*/ 0 h 30"/>
                  <a:gd name="T6" fmla="*/ 0 w 48"/>
                  <a:gd name="T7" fmla="*/ 2147483646 h 30"/>
                  <a:gd name="T8" fmla="*/ 2147483646 w 48"/>
                  <a:gd name="T9" fmla="*/ 2147483646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30">
                    <a:moveTo>
                      <a:pt x="48" y="30"/>
                    </a:moveTo>
                    <a:lnTo>
                      <a:pt x="48" y="30"/>
                    </a:lnTo>
                    <a:lnTo>
                      <a:pt x="0" y="0"/>
                    </a:lnTo>
                    <a:lnTo>
                      <a:pt x="0" y="6"/>
                    </a:lnTo>
                    <a:lnTo>
                      <a:pt x="48" y="3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077" name="Freeform 12509"/>
              <p:cNvSpPr>
                <a:spLocks/>
              </p:cNvSpPr>
              <p:nvPr/>
            </p:nvSpPr>
            <p:spPr bwMode="auto">
              <a:xfrm>
                <a:off x="3441700" y="5432425"/>
                <a:ext cx="80963" cy="55563"/>
              </a:xfrm>
              <a:custGeom>
                <a:avLst/>
                <a:gdLst>
                  <a:gd name="T0" fmla="*/ 2147483646 w 48"/>
                  <a:gd name="T1" fmla="*/ 2147483646 h 36"/>
                  <a:gd name="T2" fmla="*/ 2147483646 w 48"/>
                  <a:gd name="T3" fmla="*/ 0 h 36"/>
                  <a:gd name="T4" fmla="*/ 0 w 48"/>
                  <a:gd name="T5" fmla="*/ 2147483646 h 36"/>
                  <a:gd name="T6" fmla="*/ 2147483646 w 48"/>
                  <a:gd name="T7" fmla="*/ 2147483646 h 36"/>
                  <a:gd name="T8" fmla="*/ 2147483646 w 48"/>
                  <a:gd name="T9" fmla="*/ 2147483646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36">
                    <a:moveTo>
                      <a:pt x="48" y="6"/>
                    </a:moveTo>
                    <a:lnTo>
                      <a:pt x="48" y="0"/>
                    </a:lnTo>
                    <a:lnTo>
                      <a:pt x="0" y="36"/>
                    </a:lnTo>
                    <a:lnTo>
                      <a:pt x="6" y="36"/>
                    </a:lnTo>
                    <a:lnTo>
                      <a:pt x="48" y="6"/>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078" name="Freeform 12510"/>
              <p:cNvSpPr>
                <a:spLocks/>
              </p:cNvSpPr>
              <p:nvPr/>
            </p:nvSpPr>
            <p:spPr bwMode="auto">
              <a:xfrm>
                <a:off x="3441700" y="5432425"/>
                <a:ext cx="80963" cy="55563"/>
              </a:xfrm>
              <a:custGeom>
                <a:avLst/>
                <a:gdLst>
                  <a:gd name="T0" fmla="*/ 2147483646 w 48"/>
                  <a:gd name="T1" fmla="*/ 2147483646 h 36"/>
                  <a:gd name="T2" fmla="*/ 2147483646 w 48"/>
                  <a:gd name="T3" fmla="*/ 0 h 36"/>
                  <a:gd name="T4" fmla="*/ 0 w 48"/>
                  <a:gd name="T5" fmla="*/ 2147483646 h 36"/>
                  <a:gd name="T6" fmla="*/ 2147483646 w 48"/>
                  <a:gd name="T7" fmla="*/ 2147483646 h 36"/>
                  <a:gd name="T8" fmla="*/ 2147483646 w 48"/>
                  <a:gd name="T9" fmla="*/ 2147483646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36">
                    <a:moveTo>
                      <a:pt x="48" y="6"/>
                    </a:moveTo>
                    <a:lnTo>
                      <a:pt x="48" y="0"/>
                    </a:lnTo>
                    <a:lnTo>
                      <a:pt x="0" y="36"/>
                    </a:lnTo>
                    <a:lnTo>
                      <a:pt x="6" y="36"/>
                    </a:lnTo>
                    <a:lnTo>
                      <a:pt x="48" y="6"/>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079" name="Freeform 12511"/>
              <p:cNvSpPr>
                <a:spLocks/>
              </p:cNvSpPr>
              <p:nvPr/>
            </p:nvSpPr>
            <p:spPr bwMode="auto">
              <a:xfrm>
                <a:off x="3441700" y="5405438"/>
                <a:ext cx="80963" cy="46037"/>
              </a:xfrm>
              <a:custGeom>
                <a:avLst/>
                <a:gdLst>
                  <a:gd name="T0" fmla="*/ 2147483646 w 48"/>
                  <a:gd name="T1" fmla="*/ 2147483646 h 30"/>
                  <a:gd name="T2" fmla="*/ 2147483646 w 48"/>
                  <a:gd name="T3" fmla="*/ 2147483646 h 30"/>
                  <a:gd name="T4" fmla="*/ 0 w 48"/>
                  <a:gd name="T5" fmla="*/ 0 h 30"/>
                  <a:gd name="T6" fmla="*/ 2147483646 w 48"/>
                  <a:gd name="T7" fmla="*/ 2147483646 h 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8" h="30">
                    <a:moveTo>
                      <a:pt x="48" y="30"/>
                    </a:moveTo>
                    <a:lnTo>
                      <a:pt x="48" y="30"/>
                    </a:lnTo>
                    <a:lnTo>
                      <a:pt x="0" y="0"/>
                    </a:lnTo>
                    <a:lnTo>
                      <a:pt x="48" y="3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080" name="Freeform 12512"/>
              <p:cNvSpPr>
                <a:spLocks/>
              </p:cNvSpPr>
              <p:nvPr/>
            </p:nvSpPr>
            <p:spPr bwMode="auto">
              <a:xfrm>
                <a:off x="3441700" y="5405438"/>
                <a:ext cx="80963" cy="46037"/>
              </a:xfrm>
              <a:custGeom>
                <a:avLst/>
                <a:gdLst>
                  <a:gd name="T0" fmla="*/ 2147483646 w 48"/>
                  <a:gd name="T1" fmla="*/ 2147483646 h 30"/>
                  <a:gd name="T2" fmla="*/ 2147483646 w 48"/>
                  <a:gd name="T3" fmla="*/ 2147483646 h 30"/>
                  <a:gd name="T4" fmla="*/ 0 w 48"/>
                  <a:gd name="T5" fmla="*/ 0 h 30"/>
                  <a:gd name="T6" fmla="*/ 2147483646 w 48"/>
                  <a:gd name="T7" fmla="*/ 2147483646 h 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8" h="30">
                    <a:moveTo>
                      <a:pt x="48" y="30"/>
                    </a:moveTo>
                    <a:lnTo>
                      <a:pt x="48" y="30"/>
                    </a:lnTo>
                    <a:lnTo>
                      <a:pt x="0" y="0"/>
                    </a:lnTo>
                    <a:lnTo>
                      <a:pt x="48" y="3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081" name="Freeform 12513"/>
              <p:cNvSpPr>
                <a:spLocks/>
              </p:cNvSpPr>
              <p:nvPr/>
            </p:nvSpPr>
            <p:spPr bwMode="auto">
              <a:xfrm>
                <a:off x="3441700" y="5395913"/>
                <a:ext cx="80963" cy="55562"/>
              </a:xfrm>
              <a:custGeom>
                <a:avLst/>
                <a:gdLst>
                  <a:gd name="T0" fmla="*/ 2147483646 w 48"/>
                  <a:gd name="T1" fmla="*/ 0 h 36"/>
                  <a:gd name="T2" fmla="*/ 2147483646 w 48"/>
                  <a:gd name="T3" fmla="*/ 0 h 36"/>
                  <a:gd name="T4" fmla="*/ 0 w 48"/>
                  <a:gd name="T5" fmla="*/ 2147483646 h 36"/>
                  <a:gd name="T6" fmla="*/ 0 w 48"/>
                  <a:gd name="T7" fmla="*/ 2147483646 h 36"/>
                  <a:gd name="T8" fmla="*/ 2147483646 w 48"/>
                  <a:gd name="T9" fmla="*/ 0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36">
                    <a:moveTo>
                      <a:pt x="48" y="0"/>
                    </a:moveTo>
                    <a:lnTo>
                      <a:pt x="42" y="0"/>
                    </a:lnTo>
                    <a:lnTo>
                      <a:pt x="0" y="30"/>
                    </a:lnTo>
                    <a:lnTo>
                      <a:pt x="0" y="36"/>
                    </a:lnTo>
                    <a:lnTo>
                      <a:pt x="48" y="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082" name="Freeform 12514"/>
              <p:cNvSpPr>
                <a:spLocks/>
              </p:cNvSpPr>
              <p:nvPr/>
            </p:nvSpPr>
            <p:spPr bwMode="auto">
              <a:xfrm>
                <a:off x="3441700" y="5395913"/>
                <a:ext cx="80963" cy="55562"/>
              </a:xfrm>
              <a:custGeom>
                <a:avLst/>
                <a:gdLst>
                  <a:gd name="T0" fmla="*/ 2147483646 w 48"/>
                  <a:gd name="T1" fmla="*/ 0 h 36"/>
                  <a:gd name="T2" fmla="*/ 2147483646 w 48"/>
                  <a:gd name="T3" fmla="*/ 0 h 36"/>
                  <a:gd name="T4" fmla="*/ 0 w 48"/>
                  <a:gd name="T5" fmla="*/ 2147483646 h 36"/>
                  <a:gd name="T6" fmla="*/ 0 w 48"/>
                  <a:gd name="T7" fmla="*/ 2147483646 h 36"/>
                  <a:gd name="T8" fmla="*/ 2147483646 w 48"/>
                  <a:gd name="T9" fmla="*/ 0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36">
                    <a:moveTo>
                      <a:pt x="48" y="0"/>
                    </a:moveTo>
                    <a:lnTo>
                      <a:pt x="42" y="0"/>
                    </a:lnTo>
                    <a:lnTo>
                      <a:pt x="0" y="30"/>
                    </a:lnTo>
                    <a:lnTo>
                      <a:pt x="0" y="36"/>
                    </a:lnTo>
                    <a:lnTo>
                      <a:pt x="48" y="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083" name="Freeform 12515"/>
              <p:cNvSpPr>
                <a:spLocks/>
              </p:cNvSpPr>
              <p:nvPr/>
            </p:nvSpPr>
            <p:spPr bwMode="auto">
              <a:xfrm>
                <a:off x="3441700" y="5359400"/>
                <a:ext cx="80963" cy="46038"/>
              </a:xfrm>
              <a:custGeom>
                <a:avLst/>
                <a:gdLst>
                  <a:gd name="T0" fmla="*/ 2147483646 w 48"/>
                  <a:gd name="T1" fmla="*/ 2147483646 h 30"/>
                  <a:gd name="T2" fmla="*/ 2147483646 w 48"/>
                  <a:gd name="T3" fmla="*/ 2147483646 h 30"/>
                  <a:gd name="T4" fmla="*/ 0 w 48"/>
                  <a:gd name="T5" fmla="*/ 0 h 30"/>
                  <a:gd name="T6" fmla="*/ 0 w 48"/>
                  <a:gd name="T7" fmla="*/ 2147483646 h 30"/>
                  <a:gd name="T8" fmla="*/ 2147483646 w 48"/>
                  <a:gd name="T9" fmla="*/ 2147483646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30">
                    <a:moveTo>
                      <a:pt x="42" y="30"/>
                    </a:moveTo>
                    <a:lnTo>
                      <a:pt x="48" y="30"/>
                    </a:lnTo>
                    <a:lnTo>
                      <a:pt x="0" y="0"/>
                    </a:lnTo>
                    <a:lnTo>
                      <a:pt x="0" y="6"/>
                    </a:lnTo>
                    <a:lnTo>
                      <a:pt x="42" y="3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084" name="Freeform 12516"/>
              <p:cNvSpPr>
                <a:spLocks/>
              </p:cNvSpPr>
              <p:nvPr/>
            </p:nvSpPr>
            <p:spPr bwMode="auto">
              <a:xfrm>
                <a:off x="3441700" y="5359400"/>
                <a:ext cx="80963" cy="46038"/>
              </a:xfrm>
              <a:custGeom>
                <a:avLst/>
                <a:gdLst>
                  <a:gd name="T0" fmla="*/ 2147483646 w 48"/>
                  <a:gd name="T1" fmla="*/ 2147483646 h 30"/>
                  <a:gd name="T2" fmla="*/ 2147483646 w 48"/>
                  <a:gd name="T3" fmla="*/ 2147483646 h 30"/>
                  <a:gd name="T4" fmla="*/ 0 w 48"/>
                  <a:gd name="T5" fmla="*/ 0 h 30"/>
                  <a:gd name="T6" fmla="*/ 0 w 48"/>
                  <a:gd name="T7" fmla="*/ 2147483646 h 30"/>
                  <a:gd name="T8" fmla="*/ 2147483646 w 48"/>
                  <a:gd name="T9" fmla="*/ 2147483646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30">
                    <a:moveTo>
                      <a:pt x="42" y="30"/>
                    </a:moveTo>
                    <a:lnTo>
                      <a:pt x="48" y="30"/>
                    </a:lnTo>
                    <a:lnTo>
                      <a:pt x="0" y="0"/>
                    </a:lnTo>
                    <a:lnTo>
                      <a:pt x="0" y="6"/>
                    </a:lnTo>
                    <a:lnTo>
                      <a:pt x="42" y="3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085" name="Freeform 12517"/>
              <p:cNvSpPr>
                <a:spLocks/>
              </p:cNvSpPr>
              <p:nvPr/>
            </p:nvSpPr>
            <p:spPr bwMode="auto">
              <a:xfrm>
                <a:off x="3441700" y="5349875"/>
                <a:ext cx="71438" cy="55563"/>
              </a:xfrm>
              <a:custGeom>
                <a:avLst/>
                <a:gdLst>
                  <a:gd name="T0" fmla="*/ 2147483646 w 42"/>
                  <a:gd name="T1" fmla="*/ 2147483646 h 36"/>
                  <a:gd name="T2" fmla="*/ 2147483646 w 42"/>
                  <a:gd name="T3" fmla="*/ 0 h 36"/>
                  <a:gd name="T4" fmla="*/ 0 w 42"/>
                  <a:gd name="T5" fmla="*/ 2147483646 h 36"/>
                  <a:gd name="T6" fmla="*/ 2147483646 w 42"/>
                  <a:gd name="T7" fmla="*/ 2147483646 h 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2" h="36">
                    <a:moveTo>
                      <a:pt x="42" y="6"/>
                    </a:moveTo>
                    <a:lnTo>
                      <a:pt x="42" y="0"/>
                    </a:lnTo>
                    <a:lnTo>
                      <a:pt x="0" y="36"/>
                    </a:lnTo>
                    <a:lnTo>
                      <a:pt x="42" y="6"/>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086" name="Freeform 12518"/>
              <p:cNvSpPr>
                <a:spLocks/>
              </p:cNvSpPr>
              <p:nvPr/>
            </p:nvSpPr>
            <p:spPr bwMode="auto">
              <a:xfrm>
                <a:off x="3441700" y="5349875"/>
                <a:ext cx="71438" cy="55563"/>
              </a:xfrm>
              <a:custGeom>
                <a:avLst/>
                <a:gdLst>
                  <a:gd name="T0" fmla="*/ 2147483646 w 42"/>
                  <a:gd name="T1" fmla="*/ 2147483646 h 36"/>
                  <a:gd name="T2" fmla="*/ 2147483646 w 42"/>
                  <a:gd name="T3" fmla="*/ 0 h 36"/>
                  <a:gd name="T4" fmla="*/ 0 w 42"/>
                  <a:gd name="T5" fmla="*/ 2147483646 h 36"/>
                  <a:gd name="T6" fmla="*/ 2147483646 w 42"/>
                  <a:gd name="T7" fmla="*/ 2147483646 h 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2" h="36">
                    <a:moveTo>
                      <a:pt x="42" y="6"/>
                    </a:moveTo>
                    <a:lnTo>
                      <a:pt x="42" y="0"/>
                    </a:lnTo>
                    <a:lnTo>
                      <a:pt x="0" y="36"/>
                    </a:lnTo>
                    <a:lnTo>
                      <a:pt x="42" y="6"/>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087" name="Freeform 12519"/>
              <p:cNvSpPr>
                <a:spLocks/>
              </p:cNvSpPr>
              <p:nvPr/>
            </p:nvSpPr>
            <p:spPr bwMode="auto">
              <a:xfrm>
                <a:off x="3430588" y="5311775"/>
                <a:ext cx="82550" cy="55563"/>
              </a:xfrm>
              <a:custGeom>
                <a:avLst/>
                <a:gdLst>
                  <a:gd name="T0" fmla="*/ 2147483646 w 48"/>
                  <a:gd name="T1" fmla="*/ 2147483646 h 36"/>
                  <a:gd name="T2" fmla="*/ 2147483646 w 48"/>
                  <a:gd name="T3" fmla="*/ 2147483646 h 36"/>
                  <a:gd name="T4" fmla="*/ 0 w 48"/>
                  <a:gd name="T5" fmla="*/ 0 h 36"/>
                  <a:gd name="T6" fmla="*/ 0 w 48"/>
                  <a:gd name="T7" fmla="*/ 2147483646 h 36"/>
                  <a:gd name="T8" fmla="*/ 2147483646 w 48"/>
                  <a:gd name="T9" fmla="*/ 2147483646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36">
                    <a:moveTo>
                      <a:pt x="48" y="36"/>
                    </a:moveTo>
                    <a:lnTo>
                      <a:pt x="48" y="30"/>
                    </a:lnTo>
                    <a:lnTo>
                      <a:pt x="0" y="0"/>
                    </a:lnTo>
                    <a:lnTo>
                      <a:pt x="0" y="6"/>
                    </a:lnTo>
                    <a:lnTo>
                      <a:pt x="48" y="36"/>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088" name="Freeform 12520"/>
              <p:cNvSpPr>
                <a:spLocks/>
              </p:cNvSpPr>
              <p:nvPr/>
            </p:nvSpPr>
            <p:spPr bwMode="auto">
              <a:xfrm>
                <a:off x="3430588" y="5311775"/>
                <a:ext cx="82550" cy="55563"/>
              </a:xfrm>
              <a:custGeom>
                <a:avLst/>
                <a:gdLst>
                  <a:gd name="T0" fmla="*/ 2147483646 w 48"/>
                  <a:gd name="T1" fmla="*/ 2147483646 h 36"/>
                  <a:gd name="T2" fmla="*/ 2147483646 w 48"/>
                  <a:gd name="T3" fmla="*/ 2147483646 h 36"/>
                  <a:gd name="T4" fmla="*/ 0 w 48"/>
                  <a:gd name="T5" fmla="*/ 0 h 36"/>
                  <a:gd name="T6" fmla="*/ 0 w 48"/>
                  <a:gd name="T7" fmla="*/ 2147483646 h 36"/>
                  <a:gd name="T8" fmla="*/ 2147483646 w 48"/>
                  <a:gd name="T9" fmla="*/ 2147483646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36">
                    <a:moveTo>
                      <a:pt x="48" y="36"/>
                    </a:moveTo>
                    <a:lnTo>
                      <a:pt x="48" y="30"/>
                    </a:lnTo>
                    <a:lnTo>
                      <a:pt x="0" y="0"/>
                    </a:lnTo>
                    <a:lnTo>
                      <a:pt x="0" y="6"/>
                    </a:lnTo>
                    <a:lnTo>
                      <a:pt x="48" y="36"/>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089" name="Freeform 12521"/>
              <p:cNvSpPr>
                <a:spLocks/>
              </p:cNvSpPr>
              <p:nvPr/>
            </p:nvSpPr>
            <p:spPr bwMode="auto">
              <a:xfrm>
                <a:off x="3430588" y="5311775"/>
                <a:ext cx="82550" cy="47625"/>
              </a:xfrm>
              <a:custGeom>
                <a:avLst/>
                <a:gdLst>
                  <a:gd name="T0" fmla="*/ 2147483646 w 48"/>
                  <a:gd name="T1" fmla="*/ 0 h 30"/>
                  <a:gd name="T2" fmla="*/ 2147483646 w 48"/>
                  <a:gd name="T3" fmla="*/ 0 h 30"/>
                  <a:gd name="T4" fmla="*/ 0 w 48"/>
                  <a:gd name="T5" fmla="*/ 2147483646 h 30"/>
                  <a:gd name="T6" fmla="*/ 2147483646 w 48"/>
                  <a:gd name="T7" fmla="*/ 0 h 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8" h="30">
                    <a:moveTo>
                      <a:pt x="48" y="0"/>
                    </a:moveTo>
                    <a:lnTo>
                      <a:pt x="48" y="0"/>
                    </a:lnTo>
                    <a:lnTo>
                      <a:pt x="0" y="30"/>
                    </a:lnTo>
                    <a:lnTo>
                      <a:pt x="48" y="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090" name="Freeform 12522"/>
              <p:cNvSpPr>
                <a:spLocks/>
              </p:cNvSpPr>
              <p:nvPr/>
            </p:nvSpPr>
            <p:spPr bwMode="auto">
              <a:xfrm>
                <a:off x="3430588" y="5311775"/>
                <a:ext cx="82550" cy="47625"/>
              </a:xfrm>
              <a:custGeom>
                <a:avLst/>
                <a:gdLst>
                  <a:gd name="T0" fmla="*/ 2147483646 w 48"/>
                  <a:gd name="T1" fmla="*/ 0 h 30"/>
                  <a:gd name="T2" fmla="*/ 2147483646 w 48"/>
                  <a:gd name="T3" fmla="*/ 0 h 30"/>
                  <a:gd name="T4" fmla="*/ 0 w 48"/>
                  <a:gd name="T5" fmla="*/ 2147483646 h 30"/>
                  <a:gd name="T6" fmla="*/ 2147483646 w 48"/>
                  <a:gd name="T7" fmla="*/ 0 h 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8" h="30">
                    <a:moveTo>
                      <a:pt x="48" y="0"/>
                    </a:moveTo>
                    <a:lnTo>
                      <a:pt x="48" y="0"/>
                    </a:lnTo>
                    <a:lnTo>
                      <a:pt x="0" y="30"/>
                    </a:lnTo>
                    <a:lnTo>
                      <a:pt x="48" y="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091" name="Freeform 12523"/>
              <p:cNvSpPr>
                <a:spLocks/>
              </p:cNvSpPr>
              <p:nvPr/>
            </p:nvSpPr>
            <p:spPr bwMode="auto">
              <a:xfrm>
                <a:off x="3430588" y="5275263"/>
                <a:ext cx="82550" cy="46037"/>
              </a:xfrm>
              <a:custGeom>
                <a:avLst/>
                <a:gdLst>
                  <a:gd name="T0" fmla="*/ 2147483646 w 48"/>
                  <a:gd name="T1" fmla="*/ 2147483646 h 30"/>
                  <a:gd name="T2" fmla="*/ 2147483646 w 48"/>
                  <a:gd name="T3" fmla="*/ 2147483646 h 30"/>
                  <a:gd name="T4" fmla="*/ 0 w 48"/>
                  <a:gd name="T5" fmla="*/ 0 h 30"/>
                  <a:gd name="T6" fmla="*/ 2147483646 w 48"/>
                  <a:gd name="T7" fmla="*/ 2147483646 h 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8" h="30">
                    <a:moveTo>
                      <a:pt x="42" y="30"/>
                    </a:moveTo>
                    <a:lnTo>
                      <a:pt x="48" y="24"/>
                    </a:lnTo>
                    <a:lnTo>
                      <a:pt x="0" y="0"/>
                    </a:lnTo>
                    <a:lnTo>
                      <a:pt x="42" y="3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092" name="Freeform 12524"/>
              <p:cNvSpPr>
                <a:spLocks/>
              </p:cNvSpPr>
              <p:nvPr/>
            </p:nvSpPr>
            <p:spPr bwMode="auto">
              <a:xfrm>
                <a:off x="3430588" y="5275263"/>
                <a:ext cx="82550" cy="46037"/>
              </a:xfrm>
              <a:custGeom>
                <a:avLst/>
                <a:gdLst>
                  <a:gd name="T0" fmla="*/ 2147483646 w 48"/>
                  <a:gd name="T1" fmla="*/ 2147483646 h 30"/>
                  <a:gd name="T2" fmla="*/ 2147483646 w 48"/>
                  <a:gd name="T3" fmla="*/ 2147483646 h 30"/>
                  <a:gd name="T4" fmla="*/ 0 w 48"/>
                  <a:gd name="T5" fmla="*/ 0 h 30"/>
                  <a:gd name="T6" fmla="*/ 2147483646 w 48"/>
                  <a:gd name="T7" fmla="*/ 2147483646 h 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8" h="30">
                    <a:moveTo>
                      <a:pt x="42" y="30"/>
                    </a:moveTo>
                    <a:lnTo>
                      <a:pt x="48" y="24"/>
                    </a:lnTo>
                    <a:lnTo>
                      <a:pt x="0" y="0"/>
                    </a:lnTo>
                    <a:lnTo>
                      <a:pt x="42" y="3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093" name="Freeform 12525"/>
              <p:cNvSpPr>
                <a:spLocks/>
              </p:cNvSpPr>
              <p:nvPr/>
            </p:nvSpPr>
            <p:spPr bwMode="auto">
              <a:xfrm>
                <a:off x="3430588" y="5265738"/>
                <a:ext cx="71437" cy="46037"/>
              </a:xfrm>
              <a:custGeom>
                <a:avLst/>
                <a:gdLst>
                  <a:gd name="T0" fmla="*/ 2147483646 w 42"/>
                  <a:gd name="T1" fmla="*/ 0 h 30"/>
                  <a:gd name="T2" fmla="*/ 2147483646 w 42"/>
                  <a:gd name="T3" fmla="*/ 0 h 30"/>
                  <a:gd name="T4" fmla="*/ 0 w 42"/>
                  <a:gd name="T5" fmla="*/ 2147483646 h 30"/>
                  <a:gd name="T6" fmla="*/ 2147483646 w 42"/>
                  <a:gd name="T7" fmla="*/ 0 h 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2" h="30">
                    <a:moveTo>
                      <a:pt x="42" y="0"/>
                    </a:moveTo>
                    <a:lnTo>
                      <a:pt x="42" y="0"/>
                    </a:lnTo>
                    <a:lnTo>
                      <a:pt x="0" y="30"/>
                    </a:lnTo>
                    <a:lnTo>
                      <a:pt x="42" y="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094" name="Freeform 12526"/>
              <p:cNvSpPr>
                <a:spLocks/>
              </p:cNvSpPr>
              <p:nvPr/>
            </p:nvSpPr>
            <p:spPr bwMode="auto">
              <a:xfrm>
                <a:off x="3430588" y="5265738"/>
                <a:ext cx="71437" cy="46037"/>
              </a:xfrm>
              <a:custGeom>
                <a:avLst/>
                <a:gdLst>
                  <a:gd name="T0" fmla="*/ 2147483646 w 42"/>
                  <a:gd name="T1" fmla="*/ 0 h 30"/>
                  <a:gd name="T2" fmla="*/ 2147483646 w 42"/>
                  <a:gd name="T3" fmla="*/ 0 h 30"/>
                  <a:gd name="T4" fmla="*/ 0 w 42"/>
                  <a:gd name="T5" fmla="*/ 2147483646 h 30"/>
                  <a:gd name="T6" fmla="*/ 2147483646 w 42"/>
                  <a:gd name="T7" fmla="*/ 0 h 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2" h="30">
                    <a:moveTo>
                      <a:pt x="42" y="0"/>
                    </a:moveTo>
                    <a:lnTo>
                      <a:pt x="42" y="0"/>
                    </a:lnTo>
                    <a:lnTo>
                      <a:pt x="0" y="30"/>
                    </a:lnTo>
                    <a:lnTo>
                      <a:pt x="42" y="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095" name="Freeform 12527"/>
              <p:cNvSpPr>
                <a:spLocks/>
              </p:cNvSpPr>
              <p:nvPr/>
            </p:nvSpPr>
            <p:spPr bwMode="auto">
              <a:xfrm>
                <a:off x="3421063" y="5229225"/>
                <a:ext cx="80962" cy="46038"/>
              </a:xfrm>
              <a:custGeom>
                <a:avLst/>
                <a:gdLst>
                  <a:gd name="T0" fmla="*/ 2147483646 w 48"/>
                  <a:gd name="T1" fmla="*/ 2147483646 h 30"/>
                  <a:gd name="T2" fmla="*/ 2147483646 w 48"/>
                  <a:gd name="T3" fmla="*/ 2147483646 h 30"/>
                  <a:gd name="T4" fmla="*/ 2147483646 w 48"/>
                  <a:gd name="T5" fmla="*/ 0 h 30"/>
                  <a:gd name="T6" fmla="*/ 0 w 48"/>
                  <a:gd name="T7" fmla="*/ 0 h 30"/>
                  <a:gd name="T8" fmla="*/ 2147483646 w 48"/>
                  <a:gd name="T9" fmla="*/ 2147483646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30">
                    <a:moveTo>
                      <a:pt x="48" y="30"/>
                    </a:moveTo>
                    <a:lnTo>
                      <a:pt x="48" y="30"/>
                    </a:lnTo>
                    <a:lnTo>
                      <a:pt x="6" y="0"/>
                    </a:lnTo>
                    <a:lnTo>
                      <a:pt x="0" y="0"/>
                    </a:lnTo>
                    <a:lnTo>
                      <a:pt x="48" y="3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096" name="Freeform 12528"/>
              <p:cNvSpPr>
                <a:spLocks/>
              </p:cNvSpPr>
              <p:nvPr/>
            </p:nvSpPr>
            <p:spPr bwMode="auto">
              <a:xfrm>
                <a:off x="3421063" y="5229225"/>
                <a:ext cx="80962" cy="46038"/>
              </a:xfrm>
              <a:custGeom>
                <a:avLst/>
                <a:gdLst>
                  <a:gd name="T0" fmla="*/ 2147483646 w 48"/>
                  <a:gd name="T1" fmla="*/ 2147483646 h 30"/>
                  <a:gd name="T2" fmla="*/ 2147483646 w 48"/>
                  <a:gd name="T3" fmla="*/ 2147483646 h 30"/>
                  <a:gd name="T4" fmla="*/ 2147483646 w 48"/>
                  <a:gd name="T5" fmla="*/ 0 h 30"/>
                  <a:gd name="T6" fmla="*/ 0 w 48"/>
                  <a:gd name="T7" fmla="*/ 0 h 30"/>
                  <a:gd name="T8" fmla="*/ 2147483646 w 48"/>
                  <a:gd name="T9" fmla="*/ 2147483646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30">
                    <a:moveTo>
                      <a:pt x="48" y="30"/>
                    </a:moveTo>
                    <a:lnTo>
                      <a:pt x="48" y="30"/>
                    </a:lnTo>
                    <a:lnTo>
                      <a:pt x="6" y="0"/>
                    </a:lnTo>
                    <a:lnTo>
                      <a:pt x="0" y="0"/>
                    </a:lnTo>
                    <a:lnTo>
                      <a:pt x="48" y="3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097" name="Freeform 12529"/>
              <p:cNvSpPr>
                <a:spLocks/>
              </p:cNvSpPr>
              <p:nvPr/>
            </p:nvSpPr>
            <p:spPr bwMode="auto">
              <a:xfrm>
                <a:off x="3430588" y="5219700"/>
                <a:ext cx="71437" cy="55563"/>
              </a:xfrm>
              <a:custGeom>
                <a:avLst/>
                <a:gdLst>
                  <a:gd name="T0" fmla="*/ 2147483646 w 42"/>
                  <a:gd name="T1" fmla="*/ 0 h 36"/>
                  <a:gd name="T2" fmla="*/ 2147483646 w 42"/>
                  <a:gd name="T3" fmla="*/ 0 h 36"/>
                  <a:gd name="T4" fmla="*/ 0 w 42"/>
                  <a:gd name="T5" fmla="*/ 2147483646 h 36"/>
                  <a:gd name="T6" fmla="*/ 0 w 42"/>
                  <a:gd name="T7" fmla="*/ 2147483646 h 36"/>
                  <a:gd name="T8" fmla="*/ 2147483646 w 42"/>
                  <a:gd name="T9" fmla="*/ 0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36">
                    <a:moveTo>
                      <a:pt x="42" y="0"/>
                    </a:moveTo>
                    <a:lnTo>
                      <a:pt x="42" y="0"/>
                    </a:lnTo>
                    <a:lnTo>
                      <a:pt x="0" y="30"/>
                    </a:lnTo>
                    <a:lnTo>
                      <a:pt x="0" y="36"/>
                    </a:lnTo>
                    <a:lnTo>
                      <a:pt x="42" y="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098" name="Freeform 12530"/>
              <p:cNvSpPr>
                <a:spLocks/>
              </p:cNvSpPr>
              <p:nvPr/>
            </p:nvSpPr>
            <p:spPr bwMode="auto">
              <a:xfrm>
                <a:off x="3430588" y="5219700"/>
                <a:ext cx="71437" cy="55563"/>
              </a:xfrm>
              <a:custGeom>
                <a:avLst/>
                <a:gdLst>
                  <a:gd name="T0" fmla="*/ 2147483646 w 42"/>
                  <a:gd name="T1" fmla="*/ 0 h 36"/>
                  <a:gd name="T2" fmla="*/ 2147483646 w 42"/>
                  <a:gd name="T3" fmla="*/ 0 h 36"/>
                  <a:gd name="T4" fmla="*/ 0 w 42"/>
                  <a:gd name="T5" fmla="*/ 2147483646 h 36"/>
                  <a:gd name="T6" fmla="*/ 0 w 42"/>
                  <a:gd name="T7" fmla="*/ 2147483646 h 36"/>
                  <a:gd name="T8" fmla="*/ 2147483646 w 42"/>
                  <a:gd name="T9" fmla="*/ 0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36">
                    <a:moveTo>
                      <a:pt x="42" y="0"/>
                    </a:moveTo>
                    <a:lnTo>
                      <a:pt x="42" y="0"/>
                    </a:lnTo>
                    <a:lnTo>
                      <a:pt x="0" y="30"/>
                    </a:lnTo>
                    <a:lnTo>
                      <a:pt x="0" y="36"/>
                    </a:lnTo>
                    <a:lnTo>
                      <a:pt x="42" y="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099" name="Freeform 12531"/>
              <p:cNvSpPr>
                <a:spLocks/>
              </p:cNvSpPr>
              <p:nvPr/>
            </p:nvSpPr>
            <p:spPr bwMode="auto">
              <a:xfrm>
                <a:off x="3421063" y="5183188"/>
                <a:ext cx="80962" cy="46037"/>
              </a:xfrm>
              <a:custGeom>
                <a:avLst/>
                <a:gdLst>
                  <a:gd name="T0" fmla="*/ 2147483646 w 48"/>
                  <a:gd name="T1" fmla="*/ 2147483646 h 30"/>
                  <a:gd name="T2" fmla="*/ 2147483646 w 48"/>
                  <a:gd name="T3" fmla="*/ 2147483646 h 30"/>
                  <a:gd name="T4" fmla="*/ 0 w 48"/>
                  <a:gd name="T5" fmla="*/ 0 h 30"/>
                  <a:gd name="T6" fmla="*/ 2147483646 w 48"/>
                  <a:gd name="T7" fmla="*/ 2147483646 h 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8" h="30">
                    <a:moveTo>
                      <a:pt x="48" y="30"/>
                    </a:moveTo>
                    <a:lnTo>
                      <a:pt x="48" y="30"/>
                    </a:lnTo>
                    <a:lnTo>
                      <a:pt x="0" y="0"/>
                    </a:lnTo>
                    <a:lnTo>
                      <a:pt x="48" y="3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100" name="Freeform 12532"/>
              <p:cNvSpPr>
                <a:spLocks/>
              </p:cNvSpPr>
              <p:nvPr/>
            </p:nvSpPr>
            <p:spPr bwMode="auto">
              <a:xfrm>
                <a:off x="3421063" y="5183188"/>
                <a:ext cx="80962" cy="46037"/>
              </a:xfrm>
              <a:custGeom>
                <a:avLst/>
                <a:gdLst>
                  <a:gd name="T0" fmla="*/ 2147483646 w 48"/>
                  <a:gd name="T1" fmla="*/ 2147483646 h 30"/>
                  <a:gd name="T2" fmla="*/ 2147483646 w 48"/>
                  <a:gd name="T3" fmla="*/ 2147483646 h 30"/>
                  <a:gd name="T4" fmla="*/ 0 w 48"/>
                  <a:gd name="T5" fmla="*/ 0 h 30"/>
                  <a:gd name="T6" fmla="*/ 2147483646 w 48"/>
                  <a:gd name="T7" fmla="*/ 2147483646 h 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8" h="30">
                    <a:moveTo>
                      <a:pt x="48" y="30"/>
                    </a:moveTo>
                    <a:lnTo>
                      <a:pt x="48" y="30"/>
                    </a:lnTo>
                    <a:lnTo>
                      <a:pt x="0" y="0"/>
                    </a:lnTo>
                    <a:lnTo>
                      <a:pt x="48" y="3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101" name="Freeform 12533"/>
              <p:cNvSpPr>
                <a:spLocks/>
              </p:cNvSpPr>
              <p:nvPr/>
            </p:nvSpPr>
            <p:spPr bwMode="auto">
              <a:xfrm>
                <a:off x="3421063" y="5173663"/>
                <a:ext cx="80962" cy="55562"/>
              </a:xfrm>
              <a:custGeom>
                <a:avLst/>
                <a:gdLst>
                  <a:gd name="T0" fmla="*/ 2147483646 w 48"/>
                  <a:gd name="T1" fmla="*/ 0 h 36"/>
                  <a:gd name="T2" fmla="*/ 2147483646 w 48"/>
                  <a:gd name="T3" fmla="*/ 0 h 36"/>
                  <a:gd name="T4" fmla="*/ 0 w 48"/>
                  <a:gd name="T5" fmla="*/ 2147483646 h 36"/>
                  <a:gd name="T6" fmla="*/ 0 w 48"/>
                  <a:gd name="T7" fmla="*/ 2147483646 h 36"/>
                  <a:gd name="T8" fmla="*/ 2147483646 w 48"/>
                  <a:gd name="T9" fmla="*/ 0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36">
                    <a:moveTo>
                      <a:pt x="48" y="0"/>
                    </a:moveTo>
                    <a:lnTo>
                      <a:pt x="48" y="0"/>
                    </a:lnTo>
                    <a:lnTo>
                      <a:pt x="0" y="30"/>
                    </a:lnTo>
                    <a:lnTo>
                      <a:pt x="0" y="36"/>
                    </a:lnTo>
                    <a:lnTo>
                      <a:pt x="48" y="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102" name="Freeform 12534"/>
              <p:cNvSpPr>
                <a:spLocks/>
              </p:cNvSpPr>
              <p:nvPr/>
            </p:nvSpPr>
            <p:spPr bwMode="auto">
              <a:xfrm>
                <a:off x="3421063" y="5173663"/>
                <a:ext cx="80962" cy="55562"/>
              </a:xfrm>
              <a:custGeom>
                <a:avLst/>
                <a:gdLst>
                  <a:gd name="T0" fmla="*/ 2147483646 w 48"/>
                  <a:gd name="T1" fmla="*/ 0 h 36"/>
                  <a:gd name="T2" fmla="*/ 2147483646 w 48"/>
                  <a:gd name="T3" fmla="*/ 0 h 36"/>
                  <a:gd name="T4" fmla="*/ 0 w 48"/>
                  <a:gd name="T5" fmla="*/ 2147483646 h 36"/>
                  <a:gd name="T6" fmla="*/ 0 w 48"/>
                  <a:gd name="T7" fmla="*/ 2147483646 h 36"/>
                  <a:gd name="T8" fmla="*/ 2147483646 w 48"/>
                  <a:gd name="T9" fmla="*/ 0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36">
                    <a:moveTo>
                      <a:pt x="48" y="0"/>
                    </a:moveTo>
                    <a:lnTo>
                      <a:pt x="48" y="0"/>
                    </a:lnTo>
                    <a:lnTo>
                      <a:pt x="0" y="30"/>
                    </a:lnTo>
                    <a:lnTo>
                      <a:pt x="0" y="36"/>
                    </a:lnTo>
                    <a:lnTo>
                      <a:pt x="48" y="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103" name="Freeform 12535"/>
              <p:cNvSpPr>
                <a:spLocks/>
              </p:cNvSpPr>
              <p:nvPr/>
            </p:nvSpPr>
            <p:spPr bwMode="auto">
              <a:xfrm>
                <a:off x="3421063" y="5135563"/>
                <a:ext cx="71437" cy="47625"/>
              </a:xfrm>
              <a:custGeom>
                <a:avLst/>
                <a:gdLst>
                  <a:gd name="T0" fmla="*/ 2147483646 w 42"/>
                  <a:gd name="T1" fmla="*/ 2147483646 h 30"/>
                  <a:gd name="T2" fmla="*/ 2147483646 w 42"/>
                  <a:gd name="T3" fmla="*/ 2147483646 h 30"/>
                  <a:gd name="T4" fmla="*/ 0 w 42"/>
                  <a:gd name="T5" fmla="*/ 0 h 30"/>
                  <a:gd name="T6" fmla="*/ 2147483646 w 42"/>
                  <a:gd name="T7" fmla="*/ 2147483646 h 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2" h="30">
                    <a:moveTo>
                      <a:pt x="42" y="30"/>
                    </a:moveTo>
                    <a:lnTo>
                      <a:pt x="42" y="30"/>
                    </a:lnTo>
                    <a:lnTo>
                      <a:pt x="0" y="0"/>
                    </a:lnTo>
                    <a:lnTo>
                      <a:pt x="42" y="3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104" name="Freeform 12536"/>
              <p:cNvSpPr>
                <a:spLocks/>
              </p:cNvSpPr>
              <p:nvPr/>
            </p:nvSpPr>
            <p:spPr bwMode="auto">
              <a:xfrm>
                <a:off x="3421063" y="5135563"/>
                <a:ext cx="71437" cy="47625"/>
              </a:xfrm>
              <a:custGeom>
                <a:avLst/>
                <a:gdLst>
                  <a:gd name="T0" fmla="*/ 2147483646 w 42"/>
                  <a:gd name="T1" fmla="*/ 2147483646 h 30"/>
                  <a:gd name="T2" fmla="*/ 2147483646 w 42"/>
                  <a:gd name="T3" fmla="*/ 2147483646 h 30"/>
                  <a:gd name="T4" fmla="*/ 0 w 42"/>
                  <a:gd name="T5" fmla="*/ 0 h 30"/>
                  <a:gd name="T6" fmla="*/ 2147483646 w 42"/>
                  <a:gd name="T7" fmla="*/ 2147483646 h 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2" h="30">
                    <a:moveTo>
                      <a:pt x="42" y="30"/>
                    </a:moveTo>
                    <a:lnTo>
                      <a:pt x="42" y="30"/>
                    </a:lnTo>
                    <a:lnTo>
                      <a:pt x="0" y="0"/>
                    </a:lnTo>
                    <a:lnTo>
                      <a:pt x="42" y="3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105" name="Freeform 12537"/>
              <p:cNvSpPr>
                <a:spLocks/>
              </p:cNvSpPr>
              <p:nvPr/>
            </p:nvSpPr>
            <p:spPr bwMode="auto">
              <a:xfrm>
                <a:off x="3421063" y="5126038"/>
                <a:ext cx="71437" cy="57150"/>
              </a:xfrm>
              <a:custGeom>
                <a:avLst/>
                <a:gdLst>
                  <a:gd name="T0" fmla="*/ 2147483646 w 42"/>
                  <a:gd name="T1" fmla="*/ 2147483646 h 36"/>
                  <a:gd name="T2" fmla="*/ 2147483646 w 42"/>
                  <a:gd name="T3" fmla="*/ 0 h 36"/>
                  <a:gd name="T4" fmla="*/ 0 w 42"/>
                  <a:gd name="T5" fmla="*/ 2147483646 h 36"/>
                  <a:gd name="T6" fmla="*/ 0 w 42"/>
                  <a:gd name="T7" fmla="*/ 2147483646 h 36"/>
                  <a:gd name="T8" fmla="*/ 2147483646 w 42"/>
                  <a:gd name="T9" fmla="*/ 2147483646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36">
                    <a:moveTo>
                      <a:pt x="42" y="6"/>
                    </a:moveTo>
                    <a:lnTo>
                      <a:pt x="42" y="0"/>
                    </a:lnTo>
                    <a:lnTo>
                      <a:pt x="0" y="30"/>
                    </a:lnTo>
                    <a:lnTo>
                      <a:pt x="0" y="36"/>
                    </a:lnTo>
                    <a:lnTo>
                      <a:pt x="42" y="6"/>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106" name="Freeform 12538"/>
              <p:cNvSpPr>
                <a:spLocks/>
              </p:cNvSpPr>
              <p:nvPr/>
            </p:nvSpPr>
            <p:spPr bwMode="auto">
              <a:xfrm>
                <a:off x="3421063" y="5126038"/>
                <a:ext cx="71437" cy="57150"/>
              </a:xfrm>
              <a:custGeom>
                <a:avLst/>
                <a:gdLst>
                  <a:gd name="T0" fmla="*/ 2147483646 w 42"/>
                  <a:gd name="T1" fmla="*/ 2147483646 h 36"/>
                  <a:gd name="T2" fmla="*/ 2147483646 w 42"/>
                  <a:gd name="T3" fmla="*/ 0 h 36"/>
                  <a:gd name="T4" fmla="*/ 0 w 42"/>
                  <a:gd name="T5" fmla="*/ 2147483646 h 36"/>
                  <a:gd name="T6" fmla="*/ 0 w 42"/>
                  <a:gd name="T7" fmla="*/ 2147483646 h 36"/>
                  <a:gd name="T8" fmla="*/ 2147483646 w 42"/>
                  <a:gd name="T9" fmla="*/ 2147483646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36">
                    <a:moveTo>
                      <a:pt x="42" y="6"/>
                    </a:moveTo>
                    <a:lnTo>
                      <a:pt x="42" y="0"/>
                    </a:lnTo>
                    <a:lnTo>
                      <a:pt x="0" y="30"/>
                    </a:lnTo>
                    <a:lnTo>
                      <a:pt x="0" y="36"/>
                    </a:lnTo>
                    <a:lnTo>
                      <a:pt x="42" y="6"/>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107" name="Freeform 12539"/>
              <p:cNvSpPr>
                <a:spLocks/>
              </p:cNvSpPr>
              <p:nvPr/>
            </p:nvSpPr>
            <p:spPr bwMode="auto">
              <a:xfrm>
                <a:off x="3409950" y="5089525"/>
                <a:ext cx="82550" cy="46038"/>
              </a:xfrm>
              <a:custGeom>
                <a:avLst/>
                <a:gdLst>
                  <a:gd name="T0" fmla="*/ 2147483646 w 48"/>
                  <a:gd name="T1" fmla="*/ 2147483646 h 30"/>
                  <a:gd name="T2" fmla="*/ 2147483646 w 48"/>
                  <a:gd name="T3" fmla="*/ 2147483646 h 30"/>
                  <a:gd name="T4" fmla="*/ 0 w 48"/>
                  <a:gd name="T5" fmla="*/ 0 h 30"/>
                  <a:gd name="T6" fmla="*/ 2147483646 w 48"/>
                  <a:gd name="T7" fmla="*/ 2147483646 h 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8" h="30">
                    <a:moveTo>
                      <a:pt x="48" y="30"/>
                    </a:moveTo>
                    <a:lnTo>
                      <a:pt x="48" y="30"/>
                    </a:lnTo>
                    <a:lnTo>
                      <a:pt x="0" y="0"/>
                    </a:lnTo>
                    <a:lnTo>
                      <a:pt x="48" y="3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108" name="Freeform 12540"/>
              <p:cNvSpPr>
                <a:spLocks/>
              </p:cNvSpPr>
              <p:nvPr/>
            </p:nvSpPr>
            <p:spPr bwMode="auto">
              <a:xfrm>
                <a:off x="3409950" y="5089525"/>
                <a:ext cx="82550" cy="46038"/>
              </a:xfrm>
              <a:custGeom>
                <a:avLst/>
                <a:gdLst>
                  <a:gd name="T0" fmla="*/ 2147483646 w 48"/>
                  <a:gd name="T1" fmla="*/ 2147483646 h 30"/>
                  <a:gd name="T2" fmla="*/ 2147483646 w 48"/>
                  <a:gd name="T3" fmla="*/ 2147483646 h 30"/>
                  <a:gd name="T4" fmla="*/ 0 w 48"/>
                  <a:gd name="T5" fmla="*/ 0 h 30"/>
                  <a:gd name="T6" fmla="*/ 2147483646 w 48"/>
                  <a:gd name="T7" fmla="*/ 2147483646 h 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8" h="30">
                    <a:moveTo>
                      <a:pt x="48" y="30"/>
                    </a:moveTo>
                    <a:lnTo>
                      <a:pt x="48" y="30"/>
                    </a:lnTo>
                    <a:lnTo>
                      <a:pt x="0" y="0"/>
                    </a:lnTo>
                    <a:lnTo>
                      <a:pt x="48" y="3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109" name="Freeform 12541"/>
              <p:cNvSpPr>
                <a:spLocks/>
              </p:cNvSpPr>
              <p:nvPr/>
            </p:nvSpPr>
            <p:spPr bwMode="auto">
              <a:xfrm>
                <a:off x="3409950" y="5080000"/>
                <a:ext cx="82550" cy="55563"/>
              </a:xfrm>
              <a:custGeom>
                <a:avLst/>
                <a:gdLst>
                  <a:gd name="T0" fmla="*/ 2147483646 w 48"/>
                  <a:gd name="T1" fmla="*/ 2147483646 h 36"/>
                  <a:gd name="T2" fmla="*/ 2147483646 w 48"/>
                  <a:gd name="T3" fmla="*/ 0 h 36"/>
                  <a:gd name="T4" fmla="*/ 0 w 48"/>
                  <a:gd name="T5" fmla="*/ 2147483646 h 36"/>
                  <a:gd name="T6" fmla="*/ 2147483646 w 48"/>
                  <a:gd name="T7" fmla="*/ 2147483646 h 36"/>
                  <a:gd name="T8" fmla="*/ 2147483646 w 48"/>
                  <a:gd name="T9" fmla="*/ 2147483646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36">
                    <a:moveTo>
                      <a:pt x="48" y="6"/>
                    </a:moveTo>
                    <a:lnTo>
                      <a:pt x="48" y="0"/>
                    </a:lnTo>
                    <a:lnTo>
                      <a:pt x="0" y="36"/>
                    </a:lnTo>
                    <a:lnTo>
                      <a:pt x="6" y="36"/>
                    </a:lnTo>
                    <a:lnTo>
                      <a:pt x="48" y="6"/>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110" name="Freeform 12542"/>
              <p:cNvSpPr>
                <a:spLocks/>
              </p:cNvSpPr>
              <p:nvPr/>
            </p:nvSpPr>
            <p:spPr bwMode="auto">
              <a:xfrm>
                <a:off x="3409950" y="5080000"/>
                <a:ext cx="82550" cy="55563"/>
              </a:xfrm>
              <a:custGeom>
                <a:avLst/>
                <a:gdLst>
                  <a:gd name="T0" fmla="*/ 2147483646 w 48"/>
                  <a:gd name="T1" fmla="*/ 2147483646 h 36"/>
                  <a:gd name="T2" fmla="*/ 2147483646 w 48"/>
                  <a:gd name="T3" fmla="*/ 0 h 36"/>
                  <a:gd name="T4" fmla="*/ 0 w 48"/>
                  <a:gd name="T5" fmla="*/ 2147483646 h 36"/>
                  <a:gd name="T6" fmla="*/ 2147483646 w 48"/>
                  <a:gd name="T7" fmla="*/ 2147483646 h 36"/>
                  <a:gd name="T8" fmla="*/ 2147483646 w 48"/>
                  <a:gd name="T9" fmla="*/ 2147483646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36">
                    <a:moveTo>
                      <a:pt x="48" y="6"/>
                    </a:moveTo>
                    <a:lnTo>
                      <a:pt x="48" y="0"/>
                    </a:lnTo>
                    <a:lnTo>
                      <a:pt x="0" y="36"/>
                    </a:lnTo>
                    <a:lnTo>
                      <a:pt x="6" y="36"/>
                    </a:lnTo>
                    <a:lnTo>
                      <a:pt x="48" y="6"/>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111" name="Freeform 12543"/>
              <p:cNvSpPr>
                <a:spLocks/>
              </p:cNvSpPr>
              <p:nvPr/>
            </p:nvSpPr>
            <p:spPr bwMode="auto">
              <a:xfrm>
                <a:off x="3409950" y="5043488"/>
                <a:ext cx="82550" cy="46037"/>
              </a:xfrm>
              <a:custGeom>
                <a:avLst/>
                <a:gdLst>
                  <a:gd name="T0" fmla="*/ 2147483646 w 48"/>
                  <a:gd name="T1" fmla="*/ 2147483646 h 30"/>
                  <a:gd name="T2" fmla="*/ 2147483646 w 48"/>
                  <a:gd name="T3" fmla="*/ 2147483646 h 30"/>
                  <a:gd name="T4" fmla="*/ 0 w 48"/>
                  <a:gd name="T5" fmla="*/ 0 h 30"/>
                  <a:gd name="T6" fmla="*/ 0 w 48"/>
                  <a:gd name="T7" fmla="*/ 2147483646 h 30"/>
                  <a:gd name="T8" fmla="*/ 2147483646 w 48"/>
                  <a:gd name="T9" fmla="*/ 2147483646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30">
                    <a:moveTo>
                      <a:pt x="42" y="30"/>
                    </a:moveTo>
                    <a:lnTo>
                      <a:pt x="48" y="30"/>
                    </a:lnTo>
                    <a:lnTo>
                      <a:pt x="0" y="0"/>
                    </a:lnTo>
                    <a:lnTo>
                      <a:pt x="0" y="6"/>
                    </a:lnTo>
                    <a:lnTo>
                      <a:pt x="42" y="3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112" name="Freeform 12544"/>
              <p:cNvSpPr>
                <a:spLocks/>
              </p:cNvSpPr>
              <p:nvPr/>
            </p:nvSpPr>
            <p:spPr bwMode="auto">
              <a:xfrm>
                <a:off x="3409950" y="5043488"/>
                <a:ext cx="82550" cy="46037"/>
              </a:xfrm>
              <a:custGeom>
                <a:avLst/>
                <a:gdLst>
                  <a:gd name="T0" fmla="*/ 2147483646 w 48"/>
                  <a:gd name="T1" fmla="*/ 2147483646 h 30"/>
                  <a:gd name="T2" fmla="*/ 2147483646 w 48"/>
                  <a:gd name="T3" fmla="*/ 2147483646 h 30"/>
                  <a:gd name="T4" fmla="*/ 0 w 48"/>
                  <a:gd name="T5" fmla="*/ 0 h 30"/>
                  <a:gd name="T6" fmla="*/ 0 w 48"/>
                  <a:gd name="T7" fmla="*/ 2147483646 h 30"/>
                  <a:gd name="T8" fmla="*/ 2147483646 w 48"/>
                  <a:gd name="T9" fmla="*/ 2147483646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30">
                    <a:moveTo>
                      <a:pt x="42" y="30"/>
                    </a:moveTo>
                    <a:lnTo>
                      <a:pt x="48" y="30"/>
                    </a:lnTo>
                    <a:lnTo>
                      <a:pt x="0" y="0"/>
                    </a:lnTo>
                    <a:lnTo>
                      <a:pt x="0" y="6"/>
                    </a:lnTo>
                    <a:lnTo>
                      <a:pt x="42" y="3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113" name="Freeform 12545"/>
              <p:cNvSpPr>
                <a:spLocks/>
              </p:cNvSpPr>
              <p:nvPr/>
            </p:nvSpPr>
            <p:spPr bwMode="auto">
              <a:xfrm>
                <a:off x="3409950" y="5033963"/>
                <a:ext cx="73025" cy="55562"/>
              </a:xfrm>
              <a:custGeom>
                <a:avLst/>
                <a:gdLst>
                  <a:gd name="T0" fmla="*/ 2147483646 w 42"/>
                  <a:gd name="T1" fmla="*/ 2147483646 h 36"/>
                  <a:gd name="T2" fmla="*/ 2147483646 w 42"/>
                  <a:gd name="T3" fmla="*/ 0 h 36"/>
                  <a:gd name="T4" fmla="*/ 0 w 42"/>
                  <a:gd name="T5" fmla="*/ 2147483646 h 36"/>
                  <a:gd name="T6" fmla="*/ 2147483646 w 42"/>
                  <a:gd name="T7" fmla="*/ 2147483646 h 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2" h="36">
                    <a:moveTo>
                      <a:pt x="42" y="6"/>
                    </a:moveTo>
                    <a:lnTo>
                      <a:pt x="42" y="0"/>
                    </a:lnTo>
                    <a:lnTo>
                      <a:pt x="0" y="36"/>
                    </a:lnTo>
                    <a:lnTo>
                      <a:pt x="42" y="6"/>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114" name="Freeform 12546"/>
              <p:cNvSpPr>
                <a:spLocks/>
              </p:cNvSpPr>
              <p:nvPr/>
            </p:nvSpPr>
            <p:spPr bwMode="auto">
              <a:xfrm>
                <a:off x="3409950" y="5033963"/>
                <a:ext cx="73025" cy="55562"/>
              </a:xfrm>
              <a:custGeom>
                <a:avLst/>
                <a:gdLst>
                  <a:gd name="T0" fmla="*/ 2147483646 w 42"/>
                  <a:gd name="T1" fmla="*/ 2147483646 h 36"/>
                  <a:gd name="T2" fmla="*/ 2147483646 w 42"/>
                  <a:gd name="T3" fmla="*/ 0 h 36"/>
                  <a:gd name="T4" fmla="*/ 0 w 42"/>
                  <a:gd name="T5" fmla="*/ 2147483646 h 36"/>
                  <a:gd name="T6" fmla="*/ 2147483646 w 42"/>
                  <a:gd name="T7" fmla="*/ 2147483646 h 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2" h="36">
                    <a:moveTo>
                      <a:pt x="42" y="6"/>
                    </a:moveTo>
                    <a:lnTo>
                      <a:pt x="42" y="0"/>
                    </a:lnTo>
                    <a:lnTo>
                      <a:pt x="0" y="36"/>
                    </a:lnTo>
                    <a:lnTo>
                      <a:pt x="42" y="6"/>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115" name="Freeform 12547"/>
              <p:cNvSpPr>
                <a:spLocks/>
              </p:cNvSpPr>
              <p:nvPr/>
            </p:nvSpPr>
            <p:spPr bwMode="auto">
              <a:xfrm>
                <a:off x="3400425" y="4997450"/>
                <a:ext cx="82550" cy="55563"/>
              </a:xfrm>
              <a:custGeom>
                <a:avLst/>
                <a:gdLst>
                  <a:gd name="T0" fmla="*/ 2147483646 w 48"/>
                  <a:gd name="T1" fmla="*/ 2147483646 h 36"/>
                  <a:gd name="T2" fmla="*/ 2147483646 w 48"/>
                  <a:gd name="T3" fmla="*/ 2147483646 h 36"/>
                  <a:gd name="T4" fmla="*/ 2147483646 w 48"/>
                  <a:gd name="T5" fmla="*/ 0 h 36"/>
                  <a:gd name="T6" fmla="*/ 0 w 48"/>
                  <a:gd name="T7" fmla="*/ 2147483646 h 36"/>
                  <a:gd name="T8" fmla="*/ 2147483646 w 48"/>
                  <a:gd name="T9" fmla="*/ 2147483646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36">
                    <a:moveTo>
                      <a:pt x="48" y="36"/>
                    </a:moveTo>
                    <a:lnTo>
                      <a:pt x="48" y="30"/>
                    </a:lnTo>
                    <a:lnTo>
                      <a:pt x="6" y="0"/>
                    </a:lnTo>
                    <a:lnTo>
                      <a:pt x="0" y="6"/>
                    </a:lnTo>
                    <a:lnTo>
                      <a:pt x="48" y="36"/>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116" name="Freeform 12548"/>
              <p:cNvSpPr>
                <a:spLocks/>
              </p:cNvSpPr>
              <p:nvPr/>
            </p:nvSpPr>
            <p:spPr bwMode="auto">
              <a:xfrm>
                <a:off x="3400425" y="4997450"/>
                <a:ext cx="82550" cy="55563"/>
              </a:xfrm>
              <a:custGeom>
                <a:avLst/>
                <a:gdLst>
                  <a:gd name="T0" fmla="*/ 2147483646 w 48"/>
                  <a:gd name="T1" fmla="*/ 2147483646 h 36"/>
                  <a:gd name="T2" fmla="*/ 2147483646 w 48"/>
                  <a:gd name="T3" fmla="*/ 2147483646 h 36"/>
                  <a:gd name="T4" fmla="*/ 2147483646 w 48"/>
                  <a:gd name="T5" fmla="*/ 0 h 36"/>
                  <a:gd name="T6" fmla="*/ 0 w 48"/>
                  <a:gd name="T7" fmla="*/ 2147483646 h 36"/>
                  <a:gd name="T8" fmla="*/ 2147483646 w 48"/>
                  <a:gd name="T9" fmla="*/ 2147483646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36">
                    <a:moveTo>
                      <a:pt x="48" y="36"/>
                    </a:moveTo>
                    <a:lnTo>
                      <a:pt x="48" y="30"/>
                    </a:lnTo>
                    <a:lnTo>
                      <a:pt x="6" y="0"/>
                    </a:lnTo>
                    <a:lnTo>
                      <a:pt x="0" y="6"/>
                    </a:lnTo>
                    <a:lnTo>
                      <a:pt x="48" y="36"/>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117" name="Freeform 12549"/>
              <p:cNvSpPr>
                <a:spLocks/>
              </p:cNvSpPr>
              <p:nvPr/>
            </p:nvSpPr>
            <p:spPr bwMode="auto">
              <a:xfrm>
                <a:off x="3409950" y="4997450"/>
                <a:ext cx="73025" cy="46038"/>
              </a:xfrm>
              <a:custGeom>
                <a:avLst/>
                <a:gdLst>
                  <a:gd name="T0" fmla="*/ 2147483646 w 42"/>
                  <a:gd name="T1" fmla="*/ 0 h 30"/>
                  <a:gd name="T2" fmla="*/ 2147483646 w 42"/>
                  <a:gd name="T3" fmla="*/ 0 h 30"/>
                  <a:gd name="T4" fmla="*/ 0 w 42"/>
                  <a:gd name="T5" fmla="*/ 2147483646 h 30"/>
                  <a:gd name="T6" fmla="*/ 2147483646 w 42"/>
                  <a:gd name="T7" fmla="*/ 0 h 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2" h="30">
                    <a:moveTo>
                      <a:pt x="42" y="0"/>
                    </a:moveTo>
                    <a:lnTo>
                      <a:pt x="42" y="0"/>
                    </a:lnTo>
                    <a:lnTo>
                      <a:pt x="0" y="30"/>
                    </a:lnTo>
                    <a:lnTo>
                      <a:pt x="42" y="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118" name="Freeform 12550"/>
              <p:cNvSpPr>
                <a:spLocks/>
              </p:cNvSpPr>
              <p:nvPr/>
            </p:nvSpPr>
            <p:spPr bwMode="auto">
              <a:xfrm>
                <a:off x="3409950" y="4997450"/>
                <a:ext cx="73025" cy="46038"/>
              </a:xfrm>
              <a:custGeom>
                <a:avLst/>
                <a:gdLst>
                  <a:gd name="T0" fmla="*/ 2147483646 w 42"/>
                  <a:gd name="T1" fmla="*/ 0 h 30"/>
                  <a:gd name="T2" fmla="*/ 2147483646 w 42"/>
                  <a:gd name="T3" fmla="*/ 0 h 30"/>
                  <a:gd name="T4" fmla="*/ 0 w 42"/>
                  <a:gd name="T5" fmla="*/ 2147483646 h 30"/>
                  <a:gd name="T6" fmla="*/ 2147483646 w 42"/>
                  <a:gd name="T7" fmla="*/ 0 h 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2" h="30">
                    <a:moveTo>
                      <a:pt x="42" y="0"/>
                    </a:moveTo>
                    <a:lnTo>
                      <a:pt x="42" y="0"/>
                    </a:lnTo>
                    <a:lnTo>
                      <a:pt x="0" y="30"/>
                    </a:lnTo>
                    <a:lnTo>
                      <a:pt x="42" y="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119" name="Freeform 12551"/>
              <p:cNvSpPr>
                <a:spLocks/>
              </p:cNvSpPr>
              <p:nvPr/>
            </p:nvSpPr>
            <p:spPr bwMode="auto">
              <a:xfrm>
                <a:off x="3400425" y="4959350"/>
                <a:ext cx="82550" cy="47625"/>
              </a:xfrm>
              <a:custGeom>
                <a:avLst/>
                <a:gdLst>
                  <a:gd name="T0" fmla="*/ 2147483646 w 48"/>
                  <a:gd name="T1" fmla="*/ 2147483646 h 30"/>
                  <a:gd name="T2" fmla="*/ 2147483646 w 48"/>
                  <a:gd name="T3" fmla="*/ 2147483646 h 30"/>
                  <a:gd name="T4" fmla="*/ 0 w 48"/>
                  <a:gd name="T5" fmla="*/ 0 h 30"/>
                  <a:gd name="T6" fmla="*/ 2147483646 w 48"/>
                  <a:gd name="T7" fmla="*/ 2147483646 h 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8" h="30">
                    <a:moveTo>
                      <a:pt x="48" y="30"/>
                    </a:moveTo>
                    <a:lnTo>
                      <a:pt x="48" y="30"/>
                    </a:lnTo>
                    <a:lnTo>
                      <a:pt x="0" y="0"/>
                    </a:lnTo>
                    <a:lnTo>
                      <a:pt x="48" y="3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120" name="Freeform 12552"/>
              <p:cNvSpPr>
                <a:spLocks/>
              </p:cNvSpPr>
              <p:nvPr/>
            </p:nvSpPr>
            <p:spPr bwMode="auto">
              <a:xfrm>
                <a:off x="3400425" y="4959350"/>
                <a:ext cx="82550" cy="47625"/>
              </a:xfrm>
              <a:custGeom>
                <a:avLst/>
                <a:gdLst>
                  <a:gd name="T0" fmla="*/ 2147483646 w 48"/>
                  <a:gd name="T1" fmla="*/ 2147483646 h 30"/>
                  <a:gd name="T2" fmla="*/ 2147483646 w 48"/>
                  <a:gd name="T3" fmla="*/ 2147483646 h 30"/>
                  <a:gd name="T4" fmla="*/ 0 w 48"/>
                  <a:gd name="T5" fmla="*/ 0 h 30"/>
                  <a:gd name="T6" fmla="*/ 2147483646 w 48"/>
                  <a:gd name="T7" fmla="*/ 2147483646 h 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8" h="30">
                    <a:moveTo>
                      <a:pt x="48" y="30"/>
                    </a:moveTo>
                    <a:lnTo>
                      <a:pt x="48" y="30"/>
                    </a:lnTo>
                    <a:lnTo>
                      <a:pt x="0" y="0"/>
                    </a:lnTo>
                    <a:lnTo>
                      <a:pt x="48" y="3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121" name="Freeform 12553"/>
              <p:cNvSpPr>
                <a:spLocks/>
              </p:cNvSpPr>
              <p:nvPr/>
            </p:nvSpPr>
            <p:spPr bwMode="auto">
              <a:xfrm>
                <a:off x="3400425" y="4951413"/>
                <a:ext cx="82550" cy="55562"/>
              </a:xfrm>
              <a:custGeom>
                <a:avLst/>
                <a:gdLst>
                  <a:gd name="T0" fmla="*/ 2147483646 w 48"/>
                  <a:gd name="T1" fmla="*/ 0 h 36"/>
                  <a:gd name="T2" fmla="*/ 2147483646 w 48"/>
                  <a:gd name="T3" fmla="*/ 0 h 36"/>
                  <a:gd name="T4" fmla="*/ 0 w 48"/>
                  <a:gd name="T5" fmla="*/ 2147483646 h 36"/>
                  <a:gd name="T6" fmla="*/ 0 w 48"/>
                  <a:gd name="T7" fmla="*/ 2147483646 h 36"/>
                  <a:gd name="T8" fmla="*/ 2147483646 w 48"/>
                  <a:gd name="T9" fmla="*/ 0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36">
                    <a:moveTo>
                      <a:pt x="48" y="0"/>
                    </a:moveTo>
                    <a:lnTo>
                      <a:pt x="48" y="0"/>
                    </a:lnTo>
                    <a:lnTo>
                      <a:pt x="0" y="30"/>
                    </a:lnTo>
                    <a:lnTo>
                      <a:pt x="0" y="36"/>
                    </a:lnTo>
                    <a:lnTo>
                      <a:pt x="48" y="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122" name="Freeform 12554"/>
              <p:cNvSpPr>
                <a:spLocks/>
              </p:cNvSpPr>
              <p:nvPr/>
            </p:nvSpPr>
            <p:spPr bwMode="auto">
              <a:xfrm>
                <a:off x="3400425" y="4951413"/>
                <a:ext cx="82550" cy="55562"/>
              </a:xfrm>
              <a:custGeom>
                <a:avLst/>
                <a:gdLst>
                  <a:gd name="T0" fmla="*/ 2147483646 w 48"/>
                  <a:gd name="T1" fmla="*/ 0 h 36"/>
                  <a:gd name="T2" fmla="*/ 2147483646 w 48"/>
                  <a:gd name="T3" fmla="*/ 0 h 36"/>
                  <a:gd name="T4" fmla="*/ 0 w 48"/>
                  <a:gd name="T5" fmla="*/ 2147483646 h 36"/>
                  <a:gd name="T6" fmla="*/ 0 w 48"/>
                  <a:gd name="T7" fmla="*/ 2147483646 h 36"/>
                  <a:gd name="T8" fmla="*/ 2147483646 w 48"/>
                  <a:gd name="T9" fmla="*/ 0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36">
                    <a:moveTo>
                      <a:pt x="48" y="0"/>
                    </a:moveTo>
                    <a:lnTo>
                      <a:pt x="48" y="0"/>
                    </a:lnTo>
                    <a:lnTo>
                      <a:pt x="0" y="30"/>
                    </a:lnTo>
                    <a:lnTo>
                      <a:pt x="0" y="36"/>
                    </a:lnTo>
                    <a:lnTo>
                      <a:pt x="48" y="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123" name="Freeform 12555"/>
              <p:cNvSpPr>
                <a:spLocks/>
              </p:cNvSpPr>
              <p:nvPr/>
            </p:nvSpPr>
            <p:spPr bwMode="auto">
              <a:xfrm>
                <a:off x="3400425" y="4913313"/>
                <a:ext cx="82550" cy="46037"/>
              </a:xfrm>
              <a:custGeom>
                <a:avLst/>
                <a:gdLst>
                  <a:gd name="T0" fmla="*/ 2147483646 w 48"/>
                  <a:gd name="T1" fmla="*/ 2147483646 h 30"/>
                  <a:gd name="T2" fmla="*/ 2147483646 w 48"/>
                  <a:gd name="T3" fmla="*/ 2147483646 h 30"/>
                  <a:gd name="T4" fmla="*/ 0 w 48"/>
                  <a:gd name="T5" fmla="*/ 0 h 30"/>
                  <a:gd name="T6" fmla="*/ 0 w 48"/>
                  <a:gd name="T7" fmla="*/ 2147483646 h 30"/>
                  <a:gd name="T8" fmla="*/ 2147483646 w 48"/>
                  <a:gd name="T9" fmla="*/ 2147483646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30">
                    <a:moveTo>
                      <a:pt x="42" y="30"/>
                    </a:moveTo>
                    <a:lnTo>
                      <a:pt x="48" y="30"/>
                    </a:lnTo>
                    <a:lnTo>
                      <a:pt x="0" y="0"/>
                    </a:lnTo>
                    <a:lnTo>
                      <a:pt x="0" y="6"/>
                    </a:lnTo>
                    <a:lnTo>
                      <a:pt x="42" y="3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124" name="Freeform 12556"/>
              <p:cNvSpPr>
                <a:spLocks/>
              </p:cNvSpPr>
              <p:nvPr/>
            </p:nvSpPr>
            <p:spPr bwMode="auto">
              <a:xfrm>
                <a:off x="3400425" y="4913313"/>
                <a:ext cx="82550" cy="46037"/>
              </a:xfrm>
              <a:custGeom>
                <a:avLst/>
                <a:gdLst>
                  <a:gd name="T0" fmla="*/ 2147483646 w 48"/>
                  <a:gd name="T1" fmla="*/ 2147483646 h 30"/>
                  <a:gd name="T2" fmla="*/ 2147483646 w 48"/>
                  <a:gd name="T3" fmla="*/ 2147483646 h 30"/>
                  <a:gd name="T4" fmla="*/ 0 w 48"/>
                  <a:gd name="T5" fmla="*/ 0 h 30"/>
                  <a:gd name="T6" fmla="*/ 0 w 48"/>
                  <a:gd name="T7" fmla="*/ 2147483646 h 30"/>
                  <a:gd name="T8" fmla="*/ 2147483646 w 48"/>
                  <a:gd name="T9" fmla="*/ 2147483646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30">
                    <a:moveTo>
                      <a:pt x="42" y="30"/>
                    </a:moveTo>
                    <a:lnTo>
                      <a:pt x="48" y="30"/>
                    </a:lnTo>
                    <a:lnTo>
                      <a:pt x="0" y="0"/>
                    </a:lnTo>
                    <a:lnTo>
                      <a:pt x="0" y="6"/>
                    </a:lnTo>
                    <a:lnTo>
                      <a:pt x="42" y="3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125" name="Freeform 12557"/>
              <p:cNvSpPr>
                <a:spLocks/>
              </p:cNvSpPr>
              <p:nvPr/>
            </p:nvSpPr>
            <p:spPr bwMode="auto">
              <a:xfrm>
                <a:off x="3400425" y="4903788"/>
                <a:ext cx="71438" cy="55562"/>
              </a:xfrm>
              <a:custGeom>
                <a:avLst/>
                <a:gdLst>
                  <a:gd name="T0" fmla="*/ 2147483646 w 42"/>
                  <a:gd name="T1" fmla="*/ 2147483646 h 36"/>
                  <a:gd name="T2" fmla="*/ 2147483646 w 42"/>
                  <a:gd name="T3" fmla="*/ 0 h 36"/>
                  <a:gd name="T4" fmla="*/ 0 w 42"/>
                  <a:gd name="T5" fmla="*/ 2147483646 h 36"/>
                  <a:gd name="T6" fmla="*/ 2147483646 w 42"/>
                  <a:gd name="T7" fmla="*/ 2147483646 h 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2" h="36">
                    <a:moveTo>
                      <a:pt x="42" y="6"/>
                    </a:moveTo>
                    <a:lnTo>
                      <a:pt x="42" y="0"/>
                    </a:lnTo>
                    <a:lnTo>
                      <a:pt x="0" y="36"/>
                    </a:lnTo>
                    <a:lnTo>
                      <a:pt x="42" y="6"/>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126" name="Freeform 12558"/>
              <p:cNvSpPr>
                <a:spLocks/>
              </p:cNvSpPr>
              <p:nvPr/>
            </p:nvSpPr>
            <p:spPr bwMode="auto">
              <a:xfrm>
                <a:off x="3400425" y="4903788"/>
                <a:ext cx="71438" cy="55562"/>
              </a:xfrm>
              <a:custGeom>
                <a:avLst/>
                <a:gdLst>
                  <a:gd name="T0" fmla="*/ 2147483646 w 42"/>
                  <a:gd name="T1" fmla="*/ 2147483646 h 36"/>
                  <a:gd name="T2" fmla="*/ 2147483646 w 42"/>
                  <a:gd name="T3" fmla="*/ 0 h 36"/>
                  <a:gd name="T4" fmla="*/ 0 w 42"/>
                  <a:gd name="T5" fmla="*/ 2147483646 h 36"/>
                  <a:gd name="T6" fmla="*/ 2147483646 w 42"/>
                  <a:gd name="T7" fmla="*/ 2147483646 h 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2" h="36">
                    <a:moveTo>
                      <a:pt x="42" y="6"/>
                    </a:moveTo>
                    <a:lnTo>
                      <a:pt x="42" y="0"/>
                    </a:lnTo>
                    <a:lnTo>
                      <a:pt x="0" y="36"/>
                    </a:lnTo>
                    <a:lnTo>
                      <a:pt x="42" y="6"/>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127" name="Freeform 12559"/>
              <p:cNvSpPr>
                <a:spLocks/>
              </p:cNvSpPr>
              <p:nvPr/>
            </p:nvSpPr>
            <p:spPr bwMode="auto">
              <a:xfrm>
                <a:off x="3389313" y="4867275"/>
                <a:ext cx="82550" cy="46038"/>
              </a:xfrm>
              <a:custGeom>
                <a:avLst/>
                <a:gdLst>
                  <a:gd name="T0" fmla="*/ 2147483646 w 48"/>
                  <a:gd name="T1" fmla="*/ 2147483646 h 30"/>
                  <a:gd name="T2" fmla="*/ 2147483646 w 48"/>
                  <a:gd name="T3" fmla="*/ 2147483646 h 30"/>
                  <a:gd name="T4" fmla="*/ 2147483646 w 48"/>
                  <a:gd name="T5" fmla="*/ 0 h 30"/>
                  <a:gd name="T6" fmla="*/ 0 w 48"/>
                  <a:gd name="T7" fmla="*/ 2147483646 h 30"/>
                  <a:gd name="T8" fmla="*/ 2147483646 w 48"/>
                  <a:gd name="T9" fmla="*/ 2147483646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30">
                    <a:moveTo>
                      <a:pt x="48" y="30"/>
                    </a:moveTo>
                    <a:lnTo>
                      <a:pt x="48" y="30"/>
                    </a:lnTo>
                    <a:lnTo>
                      <a:pt x="6" y="0"/>
                    </a:lnTo>
                    <a:lnTo>
                      <a:pt x="0" y="6"/>
                    </a:lnTo>
                    <a:lnTo>
                      <a:pt x="48" y="3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128" name="Freeform 12560"/>
              <p:cNvSpPr>
                <a:spLocks/>
              </p:cNvSpPr>
              <p:nvPr/>
            </p:nvSpPr>
            <p:spPr bwMode="auto">
              <a:xfrm>
                <a:off x="3389313" y="4867275"/>
                <a:ext cx="82550" cy="46038"/>
              </a:xfrm>
              <a:custGeom>
                <a:avLst/>
                <a:gdLst>
                  <a:gd name="T0" fmla="*/ 2147483646 w 48"/>
                  <a:gd name="T1" fmla="*/ 2147483646 h 30"/>
                  <a:gd name="T2" fmla="*/ 2147483646 w 48"/>
                  <a:gd name="T3" fmla="*/ 2147483646 h 30"/>
                  <a:gd name="T4" fmla="*/ 2147483646 w 48"/>
                  <a:gd name="T5" fmla="*/ 0 h 30"/>
                  <a:gd name="T6" fmla="*/ 0 w 48"/>
                  <a:gd name="T7" fmla="*/ 2147483646 h 30"/>
                  <a:gd name="T8" fmla="*/ 2147483646 w 48"/>
                  <a:gd name="T9" fmla="*/ 2147483646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30">
                    <a:moveTo>
                      <a:pt x="48" y="30"/>
                    </a:moveTo>
                    <a:lnTo>
                      <a:pt x="48" y="30"/>
                    </a:lnTo>
                    <a:lnTo>
                      <a:pt x="6" y="0"/>
                    </a:lnTo>
                    <a:lnTo>
                      <a:pt x="0" y="6"/>
                    </a:lnTo>
                    <a:lnTo>
                      <a:pt x="48" y="3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129" name="Freeform 12561"/>
              <p:cNvSpPr>
                <a:spLocks/>
              </p:cNvSpPr>
              <p:nvPr/>
            </p:nvSpPr>
            <p:spPr bwMode="auto">
              <a:xfrm>
                <a:off x="3389313" y="4857750"/>
                <a:ext cx="82550" cy="55563"/>
              </a:xfrm>
              <a:custGeom>
                <a:avLst/>
                <a:gdLst>
                  <a:gd name="T0" fmla="*/ 2147483646 w 48"/>
                  <a:gd name="T1" fmla="*/ 2147483646 h 36"/>
                  <a:gd name="T2" fmla="*/ 2147483646 w 48"/>
                  <a:gd name="T3" fmla="*/ 0 h 36"/>
                  <a:gd name="T4" fmla="*/ 0 w 48"/>
                  <a:gd name="T5" fmla="*/ 2147483646 h 36"/>
                  <a:gd name="T6" fmla="*/ 2147483646 w 48"/>
                  <a:gd name="T7" fmla="*/ 2147483646 h 36"/>
                  <a:gd name="T8" fmla="*/ 2147483646 w 48"/>
                  <a:gd name="T9" fmla="*/ 2147483646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36">
                    <a:moveTo>
                      <a:pt x="48" y="6"/>
                    </a:moveTo>
                    <a:lnTo>
                      <a:pt x="48" y="0"/>
                    </a:lnTo>
                    <a:lnTo>
                      <a:pt x="0" y="36"/>
                    </a:lnTo>
                    <a:lnTo>
                      <a:pt x="6" y="36"/>
                    </a:lnTo>
                    <a:lnTo>
                      <a:pt x="48" y="6"/>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130" name="Freeform 12562"/>
              <p:cNvSpPr>
                <a:spLocks/>
              </p:cNvSpPr>
              <p:nvPr/>
            </p:nvSpPr>
            <p:spPr bwMode="auto">
              <a:xfrm>
                <a:off x="3389313" y="4857750"/>
                <a:ext cx="82550" cy="55563"/>
              </a:xfrm>
              <a:custGeom>
                <a:avLst/>
                <a:gdLst>
                  <a:gd name="T0" fmla="*/ 2147483646 w 48"/>
                  <a:gd name="T1" fmla="*/ 2147483646 h 36"/>
                  <a:gd name="T2" fmla="*/ 2147483646 w 48"/>
                  <a:gd name="T3" fmla="*/ 0 h 36"/>
                  <a:gd name="T4" fmla="*/ 0 w 48"/>
                  <a:gd name="T5" fmla="*/ 2147483646 h 36"/>
                  <a:gd name="T6" fmla="*/ 2147483646 w 48"/>
                  <a:gd name="T7" fmla="*/ 2147483646 h 36"/>
                  <a:gd name="T8" fmla="*/ 2147483646 w 48"/>
                  <a:gd name="T9" fmla="*/ 2147483646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36">
                    <a:moveTo>
                      <a:pt x="48" y="6"/>
                    </a:moveTo>
                    <a:lnTo>
                      <a:pt x="48" y="0"/>
                    </a:lnTo>
                    <a:lnTo>
                      <a:pt x="0" y="36"/>
                    </a:lnTo>
                    <a:lnTo>
                      <a:pt x="6" y="36"/>
                    </a:lnTo>
                    <a:lnTo>
                      <a:pt x="48" y="6"/>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131" name="Freeform 12563"/>
              <p:cNvSpPr>
                <a:spLocks/>
              </p:cNvSpPr>
              <p:nvPr/>
            </p:nvSpPr>
            <p:spPr bwMode="auto">
              <a:xfrm>
                <a:off x="3389313" y="4821238"/>
                <a:ext cx="82550" cy="55562"/>
              </a:xfrm>
              <a:custGeom>
                <a:avLst/>
                <a:gdLst>
                  <a:gd name="T0" fmla="*/ 2147483646 w 48"/>
                  <a:gd name="T1" fmla="*/ 2147483646 h 36"/>
                  <a:gd name="T2" fmla="*/ 2147483646 w 48"/>
                  <a:gd name="T3" fmla="*/ 2147483646 h 36"/>
                  <a:gd name="T4" fmla="*/ 0 w 48"/>
                  <a:gd name="T5" fmla="*/ 0 h 36"/>
                  <a:gd name="T6" fmla="*/ 0 w 48"/>
                  <a:gd name="T7" fmla="*/ 2147483646 h 36"/>
                  <a:gd name="T8" fmla="*/ 2147483646 w 48"/>
                  <a:gd name="T9" fmla="*/ 2147483646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36">
                    <a:moveTo>
                      <a:pt x="42" y="36"/>
                    </a:moveTo>
                    <a:lnTo>
                      <a:pt x="48" y="30"/>
                    </a:lnTo>
                    <a:lnTo>
                      <a:pt x="0" y="0"/>
                    </a:lnTo>
                    <a:lnTo>
                      <a:pt x="0" y="6"/>
                    </a:lnTo>
                    <a:lnTo>
                      <a:pt x="42" y="36"/>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132" name="Freeform 12564"/>
              <p:cNvSpPr>
                <a:spLocks/>
              </p:cNvSpPr>
              <p:nvPr/>
            </p:nvSpPr>
            <p:spPr bwMode="auto">
              <a:xfrm>
                <a:off x="3389313" y="4821238"/>
                <a:ext cx="82550" cy="55562"/>
              </a:xfrm>
              <a:custGeom>
                <a:avLst/>
                <a:gdLst>
                  <a:gd name="T0" fmla="*/ 2147483646 w 48"/>
                  <a:gd name="T1" fmla="*/ 2147483646 h 36"/>
                  <a:gd name="T2" fmla="*/ 2147483646 w 48"/>
                  <a:gd name="T3" fmla="*/ 2147483646 h 36"/>
                  <a:gd name="T4" fmla="*/ 0 w 48"/>
                  <a:gd name="T5" fmla="*/ 0 h 36"/>
                  <a:gd name="T6" fmla="*/ 0 w 48"/>
                  <a:gd name="T7" fmla="*/ 2147483646 h 36"/>
                  <a:gd name="T8" fmla="*/ 2147483646 w 48"/>
                  <a:gd name="T9" fmla="*/ 2147483646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36">
                    <a:moveTo>
                      <a:pt x="42" y="36"/>
                    </a:moveTo>
                    <a:lnTo>
                      <a:pt x="48" y="30"/>
                    </a:lnTo>
                    <a:lnTo>
                      <a:pt x="0" y="0"/>
                    </a:lnTo>
                    <a:lnTo>
                      <a:pt x="0" y="6"/>
                    </a:lnTo>
                    <a:lnTo>
                      <a:pt x="42" y="36"/>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133" name="Freeform 12565"/>
              <p:cNvSpPr>
                <a:spLocks/>
              </p:cNvSpPr>
              <p:nvPr/>
            </p:nvSpPr>
            <p:spPr bwMode="auto">
              <a:xfrm>
                <a:off x="3389313" y="4821238"/>
                <a:ext cx="73025" cy="46037"/>
              </a:xfrm>
              <a:custGeom>
                <a:avLst/>
                <a:gdLst>
                  <a:gd name="T0" fmla="*/ 2147483646 w 42"/>
                  <a:gd name="T1" fmla="*/ 0 h 30"/>
                  <a:gd name="T2" fmla="*/ 2147483646 w 42"/>
                  <a:gd name="T3" fmla="*/ 0 h 30"/>
                  <a:gd name="T4" fmla="*/ 0 w 42"/>
                  <a:gd name="T5" fmla="*/ 2147483646 h 30"/>
                  <a:gd name="T6" fmla="*/ 2147483646 w 42"/>
                  <a:gd name="T7" fmla="*/ 0 h 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2" h="30">
                    <a:moveTo>
                      <a:pt x="42" y="0"/>
                    </a:moveTo>
                    <a:lnTo>
                      <a:pt x="42" y="0"/>
                    </a:lnTo>
                    <a:lnTo>
                      <a:pt x="0" y="30"/>
                    </a:lnTo>
                    <a:lnTo>
                      <a:pt x="42" y="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134" name="Freeform 12566"/>
              <p:cNvSpPr>
                <a:spLocks/>
              </p:cNvSpPr>
              <p:nvPr/>
            </p:nvSpPr>
            <p:spPr bwMode="auto">
              <a:xfrm>
                <a:off x="3389313" y="4821238"/>
                <a:ext cx="73025" cy="46037"/>
              </a:xfrm>
              <a:custGeom>
                <a:avLst/>
                <a:gdLst>
                  <a:gd name="T0" fmla="*/ 2147483646 w 42"/>
                  <a:gd name="T1" fmla="*/ 0 h 30"/>
                  <a:gd name="T2" fmla="*/ 2147483646 w 42"/>
                  <a:gd name="T3" fmla="*/ 0 h 30"/>
                  <a:gd name="T4" fmla="*/ 0 w 42"/>
                  <a:gd name="T5" fmla="*/ 2147483646 h 30"/>
                  <a:gd name="T6" fmla="*/ 2147483646 w 42"/>
                  <a:gd name="T7" fmla="*/ 0 h 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2" h="30">
                    <a:moveTo>
                      <a:pt x="42" y="0"/>
                    </a:moveTo>
                    <a:lnTo>
                      <a:pt x="42" y="0"/>
                    </a:lnTo>
                    <a:lnTo>
                      <a:pt x="0" y="30"/>
                    </a:lnTo>
                    <a:lnTo>
                      <a:pt x="42" y="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135" name="Freeform 12567"/>
              <p:cNvSpPr>
                <a:spLocks/>
              </p:cNvSpPr>
              <p:nvPr/>
            </p:nvSpPr>
            <p:spPr bwMode="auto">
              <a:xfrm>
                <a:off x="3462338" y="4811713"/>
                <a:ext cx="71437" cy="750887"/>
              </a:xfrm>
              <a:custGeom>
                <a:avLst/>
                <a:gdLst>
                  <a:gd name="T0" fmla="*/ 2147483646 w 42"/>
                  <a:gd name="T1" fmla="*/ 2147483646 h 486"/>
                  <a:gd name="T2" fmla="*/ 2147483646 w 42"/>
                  <a:gd name="T3" fmla="*/ 2147483646 h 486"/>
                  <a:gd name="T4" fmla="*/ 2147483646 w 42"/>
                  <a:gd name="T5" fmla="*/ 0 h 486"/>
                  <a:gd name="T6" fmla="*/ 0 w 42"/>
                  <a:gd name="T7" fmla="*/ 0 h 486"/>
                  <a:gd name="T8" fmla="*/ 2147483646 w 42"/>
                  <a:gd name="T9" fmla="*/ 2147483646 h 4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486">
                    <a:moveTo>
                      <a:pt x="42" y="486"/>
                    </a:moveTo>
                    <a:lnTo>
                      <a:pt x="42" y="486"/>
                    </a:lnTo>
                    <a:lnTo>
                      <a:pt x="6" y="0"/>
                    </a:lnTo>
                    <a:lnTo>
                      <a:pt x="0" y="0"/>
                    </a:lnTo>
                    <a:lnTo>
                      <a:pt x="42" y="486"/>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136" name="Freeform 12568"/>
              <p:cNvSpPr>
                <a:spLocks/>
              </p:cNvSpPr>
              <p:nvPr/>
            </p:nvSpPr>
            <p:spPr bwMode="auto">
              <a:xfrm>
                <a:off x="3462338" y="4811713"/>
                <a:ext cx="71437" cy="750887"/>
              </a:xfrm>
              <a:custGeom>
                <a:avLst/>
                <a:gdLst>
                  <a:gd name="T0" fmla="*/ 2147483646 w 42"/>
                  <a:gd name="T1" fmla="*/ 2147483646 h 486"/>
                  <a:gd name="T2" fmla="*/ 2147483646 w 42"/>
                  <a:gd name="T3" fmla="*/ 2147483646 h 486"/>
                  <a:gd name="T4" fmla="*/ 2147483646 w 42"/>
                  <a:gd name="T5" fmla="*/ 0 h 486"/>
                  <a:gd name="T6" fmla="*/ 0 w 42"/>
                  <a:gd name="T7" fmla="*/ 0 h 486"/>
                  <a:gd name="T8" fmla="*/ 2147483646 w 42"/>
                  <a:gd name="T9" fmla="*/ 2147483646 h 4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486">
                    <a:moveTo>
                      <a:pt x="42" y="486"/>
                    </a:moveTo>
                    <a:lnTo>
                      <a:pt x="42" y="486"/>
                    </a:lnTo>
                    <a:lnTo>
                      <a:pt x="6" y="0"/>
                    </a:lnTo>
                    <a:lnTo>
                      <a:pt x="0" y="0"/>
                    </a:lnTo>
                    <a:lnTo>
                      <a:pt x="42" y="486"/>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137" name="Freeform 12569"/>
              <p:cNvSpPr>
                <a:spLocks/>
              </p:cNvSpPr>
              <p:nvPr/>
            </p:nvSpPr>
            <p:spPr bwMode="auto">
              <a:xfrm>
                <a:off x="3389313" y="4821238"/>
                <a:ext cx="73025" cy="750887"/>
              </a:xfrm>
              <a:custGeom>
                <a:avLst/>
                <a:gdLst>
                  <a:gd name="T0" fmla="*/ 2147483646 w 42"/>
                  <a:gd name="T1" fmla="*/ 2147483646 h 486"/>
                  <a:gd name="T2" fmla="*/ 2147483646 w 42"/>
                  <a:gd name="T3" fmla="*/ 2147483646 h 486"/>
                  <a:gd name="T4" fmla="*/ 0 w 42"/>
                  <a:gd name="T5" fmla="*/ 0 h 486"/>
                  <a:gd name="T6" fmla="*/ 2147483646 w 42"/>
                  <a:gd name="T7" fmla="*/ 2147483646 h 48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2" h="486">
                    <a:moveTo>
                      <a:pt x="36" y="486"/>
                    </a:moveTo>
                    <a:lnTo>
                      <a:pt x="42" y="486"/>
                    </a:lnTo>
                    <a:lnTo>
                      <a:pt x="0" y="0"/>
                    </a:lnTo>
                    <a:lnTo>
                      <a:pt x="36" y="486"/>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138" name="Freeform 12570"/>
              <p:cNvSpPr>
                <a:spLocks/>
              </p:cNvSpPr>
              <p:nvPr/>
            </p:nvSpPr>
            <p:spPr bwMode="auto">
              <a:xfrm>
                <a:off x="3389313" y="4821238"/>
                <a:ext cx="73025" cy="750887"/>
              </a:xfrm>
              <a:custGeom>
                <a:avLst/>
                <a:gdLst>
                  <a:gd name="T0" fmla="*/ 2147483646 w 42"/>
                  <a:gd name="T1" fmla="*/ 2147483646 h 486"/>
                  <a:gd name="T2" fmla="*/ 2147483646 w 42"/>
                  <a:gd name="T3" fmla="*/ 2147483646 h 486"/>
                  <a:gd name="T4" fmla="*/ 0 w 42"/>
                  <a:gd name="T5" fmla="*/ 0 h 486"/>
                  <a:gd name="T6" fmla="*/ 2147483646 w 42"/>
                  <a:gd name="T7" fmla="*/ 2147483646 h 48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2" h="486">
                    <a:moveTo>
                      <a:pt x="36" y="486"/>
                    </a:moveTo>
                    <a:lnTo>
                      <a:pt x="42" y="486"/>
                    </a:lnTo>
                    <a:lnTo>
                      <a:pt x="0" y="0"/>
                    </a:lnTo>
                    <a:lnTo>
                      <a:pt x="36" y="486"/>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139" name="Freeform 12571"/>
              <p:cNvSpPr>
                <a:spLocks/>
              </p:cNvSpPr>
              <p:nvPr/>
            </p:nvSpPr>
            <p:spPr bwMode="auto">
              <a:xfrm>
                <a:off x="3451225" y="5553075"/>
                <a:ext cx="103188" cy="19050"/>
              </a:xfrm>
              <a:custGeom>
                <a:avLst/>
                <a:gdLst>
                  <a:gd name="T0" fmla="*/ 2147483646 w 60"/>
                  <a:gd name="T1" fmla="*/ 2147483646 h 12"/>
                  <a:gd name="T2" fmla="*/ 2147483646 w 60"/>
                  <a:gd name="T3" fmla="*/ 0 h 12"/>
                  <a:gd name="T4" fmla="*/ 0 w 60"/>
                  <a:gd name="T5" fmla="*/ 2147483646 h 12"/>
                  <a:gd name="T6" fmla="*/ 0 w 60"/>
                  <a:gd name="T7" fmla="*/ 2147483646 h 12"/>
                  <a:gd name="T8" fmla="*/ 2147483646 w 60"/>
                  <a:gd name="T9" fmla="*/ 2147483646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 h="12">
                    <a:moveTo>
                      <a:pt x="60" y="6"/>
                    </a:moveTo>
                    <a:lnTo>
                      <a:pt x="60" y="0"/>
                    </a:lnTo>
                    <a:lnTo>
                      <a:pt x="0" y="6"/>
                    </a:lnTo>
                    <a:lnTo>
                      <a:pt x="0" y="12"/>
                    </a:lnTo>
                    <a:lnTo>
                      <a:pt x="60" y="6"/>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140" name="Freeform 12572"/>
              <p:cNvSpPr>
                <a:spLocks/>
              </p:cNvSpPr>
              <p:nvPr/>
            </p:nvSpPr>
            <p:spPr bwMode="auto">
              <a:xfrm>
                <a:off x="3451225" y="5553075"/>
                <a:ext cx="103188" cy="19050"/>
              </a:xfrm>
              <a:custGeom>
                <a:avLst/>
                <a:gdLst>
                  <a:gd name="T0" fmla="*/ 2147483646 w 60"/>
                  <a:gd name="T1" fmla="*/ 2147483646 h 12"/>
                  <a:gd name="T2" fmla="*/ 2147483646 w 60"/>
                  <a:gd name="T3" fmla="*/ 0 h 12"/>
                  <a:gd name="T4" fmla="*/ 0 w 60"/>
                  <a:gd name="T5" fmla="*/ 2147483646 h 12"/>
                  <a:gd name="T6" fmla="*/ 0 w 60"/>
                  <a:gd name="T7" fmla="*/ 2147483646 h 12"/>
                  <a:gd name="T8" fmla="*/ 2147483646 w 60"/>
                  <a:gd name="T9" fmla="*/ 2147483646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 h="12">
                    <a:moveTo>
                      <a:pt x="60" y="6"/>
                    </a:moveTo>
                    <a:lnTo>
                      <a:pt x="60" y="0"/>
                    </a:lnTo>
                    <a:lnTo>
                      <a:pt x="0" y="6"/>
                    </a:lnTo>
                    <a:lnTo>
                      <a:pt x="0" y="12"/>
                    </a:lnTo>
                    <a:lnTo>
                      <a:pt x="60" y="6"/>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141" name="Freeform 12573"/>
              <p:cNvSpPr>
                <a:spLocks/>
              </p:cNvSpPr>
              <p:nvPr/>
            </p:nvSpPr>
            <p:spPr bwMode="auto">
              <a:xfrm>
                <a:off x="3389313" y="4802188"/>
                <a:ext cx="73025" cy="19050"/>
              </a:xfrm>
              <a:custGeom>
                <a:avLst/>
                <a:gdLst>
                  <a:gd name="T0" fmla="*/ 2147483646 w 42"/>
                  <a:gd name="T1" fmla="*/ 2147483646 h 12"/>
                  <a:gd name="T2" fmla="*/ 2147483646 w 42"/>
                  <a:gd name="T3" fmla="*/ 0 h 12"/>
                  <a:gd name="T4" fmla="*/ 0 w 42"/>
                  <a:gd name="T5" fmla="*/ 2147483646 h 12"/>
                  <a:gd name="T6" fmla="*/ 0 w 42"/>
                  <a:gd name="T7" fmla="*/ 2147483646 h 12"/>
                  <a:gd name="T8" fmla="*/ 2147483646 w 42"/>
                  <a:gd name="T9" fmla="*/ 2147483646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12">
                    <a:moveTo>
                      <a:pt x="42" y="12"/>
                    </a:moveTo>
                    <a:lnTo>
                      <a:pt x="42" y="0"/>
                    </a:lnTo>
                    <a:lnTo>
                      <a:pt x="0" y="6"/>
                    </a:lnTo>
                    <a:lnTo>
                      <a:pt x="0" y="12"/>
                    </a:lnTo>
                    <a:lnTo>
                      <a:pt x="42" y="12"/>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142" name="Freeform 12574"/>
              <p:cNvSpPr>
                <a:spLocks/>
              </p:cNvSpPr>
              <p:nvPr/>
            </p:nvSpPr>
            <p:spPr bwMode="auto">
              <a:xfrm>
                <a:off x="3389313" y="4802188"/>
                <a:ext cx="73025" cy="19050"/>
              </a:xfrm>
              <a:custGeom>
                <a:avLst/>
                <a:gdLst>
                  <a:gd name="T0" fmla="*/ 2147483646 w 42"/>
                  <a:gd name="T1" fmla="*/ 2147483646 h 12"/>
                  <a:gd name="T2" fmla="*/ 2147483646 w 42"/>
                  <a:gd name="T3" fmla="*/ 0 h 12"/>
                  <a:gd name="T4" fmla="*/ 0 w 42"/>
                  <a:gd name="T5" fmla="*/ 2147483646 h 12"/>
                  <a:gd name="T6" fmla="*/ 0 w 42"/>
                  <a:gd name="T7" fmla="*/ 2147483646 h 12"/>
                  <a:gd name="T8" fmla="*/ 2147483646 w 42"/>
                  <a:gd name="T9" fmla="*/ 2147483646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12">
                    <a:moveTo>
                      <a:pt x="42" y="12"/>
                    </a:moveTo>
                    <a:lnTo>
                      <a:pt x="42" y="0"/>
                    </a:lnTo>
                    <a:lnTo>
                      <a:pt x="0" y="6"/>
                    </a:lnTo>
                    <a:lnTo>
                      <a:pt x="0" y="12"/>
                    </a:lnTo>
                    <a:lnTo>
                      <a:pt x="42" y="12"/>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143" name="Freeform 12826"/>
              <p:cNvSpPr>
                <a:spLocks/>
              </p:cNvSpPr>
              <p:nvPr/>
            </p:nvSpPr>
            <p:spPr bwMode="auto">
              <a:xfrm>
                <a:off x="3482975" y="5868988"/>
                <a:ext cx="9525" cy="9525"/>
              </a:xfrm>
              <a:custGeom>
                <a:avLst/>
                <a:gdLst>
                  <a:gd name="T0" fmla="*/ 0 w 6"/>
                  <a:gd name="T1" fmla="*/ 0 h 6"/>
                  <a:gd name="T2" fmla="*/ 0 w 6"/>
                  <a:gd name="T3" fmla="*/ 0 h 6"/>
                  <a:gd name="T4" fmla="*/ 0 w 6"/>
                  <a:gd name="T5" fmla="*/ 2147483646 h 6"/>
                  <a:gd name="T6" fmla="*/ 2147483646 w 6"/>
                  <a:gd name="T7" fmla="*/ 0 h 6"/>
                  <a:gd name="T8" fmla="*/ 0 w 6"/>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0" y="0"/>
                    </a:moveTo>
                    <a:lnTo>
                      <a:pt x="0" y="0"/>
                    </a:lnTo>
                    <a:lnTo>
                      <a:pt x="0" y="6"/>
                    </a:lnTo>
                    <a:lnTo>
                      <a:pt x="6" y="0"/>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144" name="Freeform 12827"/>
              <p:cNvSpPr>
                <a:spLocks/>
              </p:cNvSpPr>
              <p:nvPr/>
            </p:nvSpPr>
            <p:spPr bwMode="auto">
              <a:xfrm>
                <a:off x="3595688" y="5868988"/>
                <a:ext cx="9525" cy="9525"/>
              </a:xfrm>
              <a:custGeom>
                <a:avLst/>
                <a:gdLst>
                  <a:gd name="T0" fmla="*/ 0 w 6"/>
                  <a:gd name="T1" fmla="*/ 0 h 6"/>
                  <a:gd name="T2" fmla="*/ 0 w 6"/>
                  <a:gd name="T3" fmla="*/ 0 h 6"/>
                  <a:gd name="T4" fmla="*/ 0 w 6"/>
                  <a:gd name="T5" fmla="*/ 2147483646 h 6"/>
                  <a:gd name="T6" fmla="*/ 2147483646 w 6"/>
                  <a:gd name="T7" fmla="*/ 0 h 6"/>
                  <a:gd name="T8" fmla="*/ 0 w 6"/>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0" y="0"/>
                    </a:moveTo>
                    <a:lnTo>
                      <a:pt x="0" y="0"/>
                    </a:lnTo>
                    <a:lnTo>
                      <a:pt x="0" y="6"/>
                    </a:lnTo>
                    <a:lnTo>
                      <a:pt x="6" y="0"/>
                    </a:lnTo>
                    <a:lnTo>
                      <a:pt x="0" y="0"/>
                    </a:lnTo>
                    <a:close/>
                  </a:path>
                </a:pathLst>
              </a:custGeom>
              <a:solidFill>
                <a:srgbClr val="00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145" name="Freeform 12828"/>
              <p:cNvSpPr>
                <a:spLocks/>
              </p:cNvSpPr>
              <p:nvPr/>
            </p:nvSpPr>
            <p:spPr bwMode="auto">
              <a:xfrm>
                <a:off x="3595688" y="5868988"/>
                <a:ext cx="9525" cy="9525"/>
              </a:xfrm>
              <a:custGeom>
                <a:avLst/>
                <a:gdLst>
                  <a:gd name="T0" fmla="*/ 0 w 6"/>
                  <a:gd name="T1" fmla="*/ 0 h 6"/>
                  <a:gd name="T2" fmla="*/ 0 w 6"/>
                  <a:gd name="T3" fmla="*/ 0 h 6"/>
                  <a:gd name="T4" fmla="*/ 0 w 6"/>
                  <a:gd name="T5" fmla="*/ 2147483646 h 6"/>
                  <a:gd name="T6" fmla="*/ 2147483646 w 6"/>
                  <a:gd name="T7" fmla="*/ 0 h 6"/>
                  <a:gd name="T8" fmla="*/ 0 w 6"/>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0" y="0"/>
                    </a:moveTo>
                    <a:lnTo>
                      <a:pt x="0" y="0"/>
                    </a:lnTo>
                    <a:lnTo>
                      <a:pt x="0" y="6"/>
                    </a:lnTo>
                    <a:lnTo>
                      <a:pt x="6" y="0"/>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146" name="Freeform 12829"/>
              <p:cNvSpPr>
                <a:spLocks/>
              </p:cNvSpPr>
              <p:nvPr/>
            </p:nvSpPr>
            <p:spPr bwMode="auto">
              <a:xfrm>
                <a:off x="3595688" y="5868988"/>
                <a:ext cx="9525" cy="9525"/>
              </a:xfrm>
              <a:custGeom>
                <a:avLst/>
                <a:gdLst>
                  <a:gd name="T0" fmla="*/ 0 w 6"/>
                  <a:gd name="T1" fmla="*/ 0 h 6"/>
                  <a:gd name="T2" fmla="*/ 0 w 6"/>
                  <a:gd name="T3" fmla="*/ 0 h 6"/>
                  <a:gd name="T4" fmla="*/ 0 w 6"/>
                  <a:gd name="T5" fmla="*/ 2147483646 h 6"/>
                  <a:gd name="T6" fmla="*/ 2147483646 w 6"/>
                  <a:gd name="T7" fmla="*/ 0 h 6"/>
                  <a:gd name="T8" fmla="*/ 0 w 6"/>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0" y="0"/>
                    </a:moveTo>
                    <a:lnTo>
                      <a:pt x="0" y="0"/>
                    </a:lnTo>
                    <a:lnTo>
                      <a:pt x="0" y="6"/>
                    </a:lnTo>
                    <a:lnTo>
                      <a:pt x="6" y="0"/>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147" name="Freeform 12830"/>
              <p:cNvSpPr>
                <a:spLocks/>
              </p:cNvSpPr>
              <p:nvPr/>
            </p:nvSpPr>
            <p:spPr bwMode="auto">
              <a:xfrm>
                <a:off x="3635375" y="5905500"/>
                <a:ext cx="11113" cy="9525"/>
              </a:xfrm>
              <a:custGeom>
                <a:avLst/>
                <a:gdLst>
                  <a:gd name="T0" fmla="*/ 0 w 6"/>
                  <a:gd name="T1" fmla="*/ 0 h 6"/>
                  <a:gd name="T2" fmla="*/ 0 w 6"/>
                  <a:gd name="T3" fmla="*/ 0 h 6"/>
                  <a:gd name="T4" fmla="*/ 0 w 6"/>
                  <a:gd name="T5" fmla="*/ 2147483646 h 6"/>
                  <a:gd name="T6" fmla="*/ 2147483646 w 6"/>
                  <a:gd name="T7" fmla="*/ 0 h 6"/>
                  <a:gd name="T8" fmla="*/ 0 w 6"/>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0" y="0"/>
                    </a:moveTo>
                    <a:lnTo>
                      <a:pt x="0" y="0"/>
                    </a:lnTo>
                    <a:lnTo>
                      <a:pt x="0" y="6"/>
                    </a:lnTo>
                    <a:lnTo>
                      <a:pt x="6" y="0"/>
                    </a:lnTo>
                    <a:lnTo>
                      <a:pt x="0" y="0"/>
                    </a:lnTo>
                    <a:close/>
                  </a:path>
                </a:pathLst>
              </a:custGeom>
              <a:solidFill>
                <a:srgbClr val="00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148" name="Freeform 12831"/>
              <p:cNvSpPr>
                <a:spLocks/>
              </p:cNvSpPr>
              <p:nvPr/>
            </p:nvSpPr>
            <p:spPr bwMode="auto">
              <a:xfrm>
                <a:off x="3635375" y="5905500"/>
                <a:ext cx="11113" cy="9525"/>
              </a:xfrm>
              <a:custGeom>
                <a:avLst/>
                <a:gdLst>
                  <a:gd name="T0" fmla="*/ 0 w 6"/>
                  <a:gd name="T1" fmla="*/ 0 h 6"/>
                  <a:gd name="T2" fmla="*/ 0 w 6"/>
                  <a:gd name="T3" fmla="*/ 0 h 6"/>
                  <a:gd name="T4" fmla="*/ 0 w 6"/>
                  <a:gd name="T5" fmla="*/ 2147483646 h 6"/>
                  <a:gd name="T6" fmla="*/ 2147483646 w 6"/>
                  <a:gd name="T7" fmla="*/ 0 h 6"/>
                  <a:gd name="T8" fmla="*/ 0 w 6"/>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0" y="0"/>
                    </a:moveTo>
                    <a:lnTo>
                      <a:pt x="0" y="0"/>
                    </a:lnTo>
                    <a:lnTo>
                      <a:pt x="0" y="6"/>
                    </a:lnTo>
                    <a:lnTo>
                      <a:pt x="6" y="0"/>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149" name="Freeform 12832"/>
              <p:cNvSpPr>
                <a:spLocks/>
              </p:cNvSpPr>
              <p:nvPr/>
            </p:nvSpPr>
            <p:spPr bwMode="auto">
              <a:xfrm>
                <a:off x="3635375" y="5905500"/>
                <a:ext cx="11113" cy="9525"/>
              </a:xfrm>
              <a:custGeom>
                <a:avLst/>
                <a:gdLst>
                  <a:gd name="T0" fmla="*/ 0 w 6"/>
                  <a:gd name="T1" fmla="*/ 0 h 6"/>
                  <a:gd name="T2" fmla="*/ 0 w 6"/>
                  <a:gd name="T3" fmla="*/ 0 h 6"/>
                  <a:gd name="T4" fmla="*/ 0 w 6"/>
                  <a:gd name="T5" fmla="*/ 2147483646 h 6"/>
                  <a:gd name="T6" fmla="*/ 2147483646 w 6"/>
                  <a:gd name="T7" fmla="*/ 0 h 6"/>
                  <a:gd name="T8" fmla="*/ 0 w 6"/>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0" y="0"/>
                    </a:moveTo>
                    <a:lnTo>
                      <a:pt x="0" y="0"/>
                    </a:lnTo>
                    <a:lnTo>
                      <a:pt x="0" y="6"/>
                    </a:lnTo>
                    <a:lnTo>
                      <a:pt x="6" y="0"/>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150" name="Freeform 12833"/>
              <p:cNvSpPr>
                <a:spLocks/>
              </p:cNvSpPr>
              <p:nvPr/>
            </p:nvSpPr>
            <p:spPr bwMode="auto">
              <a:xfrm>
                <a:off x="3614738" y="5905500"/>
                <a:ext cx="11112" cy="9525"/>
              </a:xfrm>
              <a:custGeom>
                <a:avLst/>
                <a:gdLst>
                  <a:gd name="T0" fmla="*/ 0 w 6"/>
                  <a:gd name="T1" fmla="*/ 0 h 6"/>
                  <a:gd name="T2" fmla="*/ 0 w 6"/>
                  <a:gd name="T3" fmla="*/ 0 h 6"/>
                  <a:gd name="T4" fmla="*/ 0 w 6"/>
                  <a:gd name="T5" fmla="*/ 2147483646 h 6"/>
                  <a:gd name="T6" fmla="*/ 2147483646 w 6"/>
                  <a:gd name="T7" fmla="*/ 0 h 6"/>
                  <a:gd name="T8" fmla="*/ 0 w 6"/>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0" y="0"/>
                    </a:moveTo>
                    <a:lnTo>
                      <a:pt x="0" y="0"/>
                    </a:lnTo>
                    <a:lnTo>
                      <a:pt x="0" y="6"/>
                    </a:lnTo>
                    <a:lnTo>
                      <a:pt x="6" y="0"/>
                    </a:lnTo>
                    <a:lnTo>
                      <a:pt x="0" y="0"/>
                    </a:lnTo>
                    <a:close/>
                  </a:path>
                </a:pathLst>
              </a:custGeom>
              <a:solidFill>
                <a:srgbClr val="00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151" name="Freeform 12834"/>
              <p:cNvSpPr>
                <a:spLocks/>
              </p:cNvSpPr>
              <p:nvPr/>
            </p:nvSpPr>
            <p:spPr bwMode="auto">
              <a:xfrm>
                <a:off x="3614738" y="5905500"/>
                <a:ext cx="11112" cy="9525"/>
              </a:xfrm>
              <a:custGeom>
                <a:avLst/>
                <a:gdLst>
                  <a:gd name="T0" fmla="*/ 0 w 6"/>
                  <a:gd name="T1" fmla="*/ 0 h 6"/>
                  <a:gd name="T2" fmla="*/ 0 w 6"/>
                  <a:gd name="T3" fmla="*/ 0 h 6"/>
                  <a:gd name="T4" fmla="*/ 0 w 6"/>
                  <a:gd name="T5" fmla="*/ 2147483646 h 6"/>
                  <a:gd name="T6" fmla="*/ 2147483646 w 6"/>
                  <a:gd name="T7" fmla="*/ 0 h 6"/>
                  <a:gd name="T8" fmla="*/ 0 w 6"/>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0" y="0"/>
                    </a:moveTo>
                    <a:lnTo>
                      <a:pt x="0" y="0"/>
                    </a:lnTo>
                    <a:lnTo>
                      <a:pt x="0" y="6"/>
                    </a:lnTo>
                    <a:lnTo>
                      <a:pt x="6" y="0"/>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152" name="Freeform 12835"/>
              <p:cNvSpPr>
                <a:spLocks/>
              </p:cNvSpPr>
              <p:nvPr/>
            </p:nvSpPr>
            <p:spPr bwMode="auto">
              <a:xfrm>
                <a:off x="3614738" y="5905500"/>
                <a:ext cx="11112" cy="9525"/>
              </a:xfrm>
              <a:custGeom>
                <a:avLst/>
                <a:gdLst>
                  <a:gd name="T0" fmla="*/ 0 w 6"/>
                  <a:gd name="T1" fmla="*/ 0 h 6"/>
                  <a:gd name="T2" fmla="*/ 0 w 6"/>
                  <a:gd name="T3" fmla="*/ 0 h 6"/>
                  <a:gd name="T4" fmla="*/ 0 w 6"/>
                  <a:gd name="T5" fmla="*/ 2147483646 h 6"/>
                  <a:gd name="T6" fmla="*/ 2147483646 w 6"/>
                  <a:gd name="T7" fmla="*/ 0 h 6"/>
                  <a:gd name="T8" fmla="*/ 0 w 6"/>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0" y="0"/>
                    </a:moveTo>
                    <a:lnTo>
                      <a:pt x="0" y="0"/>
                    </a:lnTo>
                    <a:lnTo>
                      <a:pt x="0" y="6"/>
                    </a:lnTo>
                    <a:lnTo>
                      <a:pt x="6" y="0"/>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153" name="Freeform 12836"/>
              <p:cNvSpPr>
                <a:spLocks/>
              </p:cNvSpPr>
              <p:nvPr/>
            </p:nvSpPr>
            <p:spPr bwMode="auto">
              <a:xfrm>
                <a:off x="3595688" y="5905500"/>
                <a:ext cx="9525" cy="9525"/>
              </a:xfrm>
              <a:custGeom>
                <a:avLst/>
                <a:gdLst>
                  <a:gd name="T0" fmla="*/ 0 w 6"/>
                  <a:gd name="T1" fmla="*/ 0 h 6"/>
                  <a:gd name="T2" fmla="*/ 0 w 6"/>
                  <a:gd name="T3" fmla="*/ 0 h 6"/>
                  <a:gd name="T4" fmla="*/ 0 w 6"/>
                  <a:gd name="T5" fmla="*/ 2147483646 h 6"/>
                  <a:gd name="T6" fmla="*/ 2147483646 w 6"/>
                  <a:gd name="T7" fmla="*/ 0 h 6"/>
                  <a:gd name="T8" fmla="*/ 0 w 6"/>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0" y="0"/>
                    </a:moveTo>
                    <a:lnTo>
                      <a:pt x="0" y="0"/>
                    </a:lnTo>
                    <a:lnTo>
                      <a:pt x="0" y="6"/>
                    </a:lnTo>
                    <a:lnTo>
                      <a:pt x="6" y="0"/>
                    </a:lnTo>
                    <a:lnTo>
                      <a:pt x="0" y="0"/>
                    </a:lnTo>
                    <a:close/>
                  </a:path>
                </a:pathLst>
              </a:custGeom>
              <a:solidFill>
                <a:srgbClr val="00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154" name="Freeform 12837"/>
              <p:cNvSpPr>
                <a:spLocks/>
              </p:cNvSpPr>
              <p:nvPr/>
            </p:nvSpPr>
            <p:spPr bwMode="auto">
              <a:xfrm>
                <a:off x="3595688" y="5905500"/>
                <a:ext cx="9525" cy="9525"/>
              </a:xfrm>
              <a:custGeom>
                <a:avLst/>
                <a:gdLst>
                  <a:gd name="T0" fmla="*/ 0 w 6"/>
                  <a:gd name="T1" fmla="*/ 0 h 6"/>
                  <a:gd name="T2" fmla="*/ 0 w 6"/>
                  <a:gd name="T3" fmla="*/ 0 h 6"/>
                  <a:gd name="T4" fmla="*/ 0 w 6"/>
                  <a:gd name="T5" fmla="*/ 2147483646 h 6"/>
                  <a:gd name="T6" fmla="*/ 2147483646 w 6"/>
                  <a:gd name="T7" fmla="*/ 0 h 6"/>
                  <a:gd name="T8" fmla="*/ 0 w 6"/>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0" y="0"/>
                    </a:moveTo>
                    <a:lnTo>
                      <a:pt x="0" y="0"/>
                    </a:lnTo>
                    <a:lnTo>
                      <a:pt x="0" y="6"/>
                    </a:lnTo>
                    <a:lnTo>
                      <a:pt x="6" y="0"/>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155" name="Freeform 12838"/>
              <p:cNvSpPr>
                <a:spLocks/>
              </p:cNvSpPr>
              <p:nvPr/>
            </p:nvSpPr>
            <p:spPr bwMode="auto">
              <a:xfrm>
                <a:off x="3595688" y="5905500"/>
                <a:ext cx="9525" cy="9525"/>
              </a:xfrm>
              <a:custGeom>
                <a:avLst/>
                <a:gdLst>
                  <a:gd name="T0" fmla="*/ 0 w 6"/>
                  <a:gd name="T1" fmla="*/ 0 h 6"/>
                  <a:gd name="T2" fmla="*/ 0 w 6"/>
                  <a:gd name="T3" fmla="*/ 0 h 6"/>
                  <a:gd name="T4" fmla="*/ 0 w 6"/>
                  <a:gd name="T5" fmla="*/ 2147483646 h 6"/>
                  <a:gd name="T6" fmla="*/ 2147483646 w 6"/>
                  <a:gd name="T7" fmla="*/ 0 h 6"/>
                  <a:gd name="T8" fmla="*/ 0 w 6"/>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0" y="0"/>
                    </a:moveTo>
                    <a:lnTo>
                      <a:pt x="0" y="0"/>
                    </a:lnTo>
                    <a:lnTo>
                      <a:pt x="0" y="6"/>
                    </a:lnTo>
                    <a:lnTo>
                      <a:pt x="6" y="0"/>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156" name="Freeform 12839"/>
              <p:cNvSpPr>
                <a:spLocks/>
              </p:cNvSpPr>
              <p:nvPr/>
            </p:nvSpPr>
            <p:spPr bwMode="auto">
              <a:xfrm>
                <a:off x="3575050" y="5905500"/>
                <a:ext cx="9525" cy="9525"/>
              </a:xfrm>
              <a:custGeom>
                <a:avLst/>
                <a:gdLst>
                  <a:gd name="T0" fmla="*/ 0 w 6"/>
                  <a:gd name="T1" fmla="*/ 0 h 6"/>
                  <a:gd name="T2" fmla="*/ 0 w 6"/>
                  <a:gd name="T3" fmla="*/ 0 h 6"/>
                  <a:gd name="T4" fmla="*/ 0 w 6"/>
                  <a:gd name="T5" fmla="*/ 2147483646 h 6"/>
                  <a:gd name="T6" fmla="*/ 2147483646 w 6"/>
                  <a:gd name="T7" fmla="*/ 0 h 6"/>
                  <a:gd name="T8" fmla="*/ 0 w 6"/>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0" y="0"/>
                    </a:moveTo>
                    <a:lnTo>
                      <a:pt x="0" y="0"/>
                    </a:lnTo>
                    <a:lnTo>
                      <a:pt x="0" y="6"/>
                    </a:lnTo>
                    <a:lnTo>
                      <a:pt x="6" y="0"/>
                    </a:lnTo>
                    <a:lnTo>
                      <a:pt x="0" y="0"/>
                    </a:lnTo>
                    <a:close/>
                  </a:path>
                </a:pathLst>
              </a:custGeom>
              <a:solidFill>
                <a:srgbClr val="00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157" name="Freeform 12840"/>
              <p:cNvSpPr>
                <a:spLocks/>
              </p:cNvSpPr>
              <p:nvPr/>
            </p:nvSpPr>
            <p:spPr bwMode="auto">
              <a:xfrm>
                <a:off x="3575050" y="5905500"/>
                <a:ext cx="9525" cy="9525"/>
              </a:xfrm>
              <a:custGeom>
                <a:avLst/>
                <a:gdLst>
                  <a:gd name="T0" fmla="*/ 0 w 6"/>
                  <a:gd name="T1" fmla="*/ 0 h 6"/>
                  <a:gd name="T2" fmla="*/ 0 w 6"/>
                  <a:gd name="T3" fmla="*/ 0 h 6"/>
                  <a:gd name="T4" fmla="*/ 0 w 6"/>
                  <a:gd name="T5" fmla="*/ 2147483646 h 6"/>
                  <a:gd name="T6" fmla="*/ 2147483646 w 6"/>
                  <a:gd name="T7" fmla="*/ 0 h 6"/>
                  <a:gd name="T8" fmla="*/ 0 w 6"/>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0" y="0"/>
                    </a:moveTo>
                    <a:lnTo>
                      <a:pt x="0" y="0"/>
                    </a:lnTo>
                    <a:lnTo>
                      <a:pt x="0" y="6"/>
                    </a:lnTo>
                    <a:lnTo>
                      <a:pt x="6" y="0"/>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158" name="Freeform 12841"/>
              <p:cNvSpPr>
                <a:spLocks/>
              </p:cNvSpPr>
              <p:nvPr/>
            </p:nvSpPr>
            <p:spPr bwMode="auto">
              <a:xfrm>
                <a:off x="3575050" y="5905500"/>
                <a:ext cx="9525" cy="9525"/>
              </a:xfrm>
              <a:custGeom>
                <a:avLst/>
                <a:gdLst>
                  <a:gd name="T0" fmla="*/ 0 w 6"/>
                  <a:gd name="T1" fmla="*/ 0 h 6"/>
                  <a:gd name="T2" fmla="*/ 0 w 6"/>
                  <a:gd name="T3" fmla="*/ 0 h 6"/>
                  <a:gd name="T4" fmla="*/ 0 w 6"/>
                  <a:gd name="T5" fmla="*/ 2147483646 h 6"/>
                  <a:gd name="T6" fmla="*/ 2147483646 w 6"/>
                  <a:gd name="T7" fmla="*/ 0 h 6"/>
                  <a:gd name="T8" fmla="*/ 0 w 6"/>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0" y="0"/>
                    </a:moveTo>
                    <a:lnTo>
                      <a:pt x="0" y="0"/>
                    </a:lnTo>
                    <a:lnTo>
                      <a:pt x="0" y="6"/>
                    </a:lnTo>
                    <a:lnTo>
                      <a:pt x="6" y="0"/>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159" name="Freeform 12842"/>
              <p:cNvSpPr>
                <a:spLocks/>
              </p:cNvSpPr>
              <p:nvPr/>
            </p:nvSpPr>
            <p:spPr bwMode="auto">
              <a:xfrm>
                <a:off x="3543300" y="5905500"/>
                <a:ext cx="11113" cy="9525"/>
              </a:xfrm>
              <a:custGeom>
                <a:avLst/>
                <a:gdLst>
                  <a:gd name="T0" fmla="*/ 0 w 6"/>
                  <a:gd name="T1" fmla="*/ 0 h 6"/>
                  <a:gd name="T2" fmla="*/ 0 w 6"/>
                  <a:gd name="T3" fmla="*/ 0 h 6"/>
                  <a:gd name="T4" fmla="*/ 0 w 6"/>
                  <a:gd name="T5" fmla="*/ 2147483646 h 6"/>
                  <a:gd name="T6" fmla="*/ 2147483646 w 6"/>
                  <a:gd name="T7" fmla="*/ 0 h 6"/>
                  <a:gd name="T8" fmla="*/ 0 w 6"/>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0" y="0"/>
                    </a:moveTo>
                    <a:lnTo>
                      <a:pt x="0" y="0"/>
                    </a:lnTo>
                    <a:lnTo>
                      <a:pt x="0" y="6"/>
                    </a:lnTo>
                    <a:lnTo>
                      <a:pt x="6" y="0"/>
                    </a:lnTo>
                    <a:lnTo>
                      <a:pt x="0" y="0"/>
                    </a:lnTo>
                    <a:close/>
                  </a:path>
                </a:pathLst>
              </a:custGeom>
              <a:solidFill>
                <a:srgbClr val="00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160" name="Freeform 12843"/>
              <p:cNvSpPr>
                <a:spLocks/>
              </p:cNvSpPr>
              <p:nvPr/>
            </p:nvSpPr>
            <p:spPr bwMode="auto">
              <a:xfrm>
                <a:off x="3543300" y="5905500"/>
                <a:ext cx="11113" cy="9525"/>
              </a:xfrm>
              <a:custGeom>
                <a:avLst/>
                <a:gdLst>
                  <a:gd name="T0" fmla="*/ 0 w 6"/>
                  <a:gd name="T1" fmla="*/ 0 h 6"/>
                  <a:gd name="T2" fmla="*/ 0 w 6"/>
                  <a:gd name="T3" fmla="*/ 0 h 6"/>
                  <a:gd name="T4" fmla="*/ 0 w 6"/>
                  <a:gd name="T5" fmla="*/ 2147483646 h 6"/>
                  <a:gd name="T6" fmla="*/ 2147483646 w 6"/>
                  <a:gd name="T7" fmla="*/ 0 h 6"/>
                  <a:gd name="T8" fmla="*/ 0 w 6"/>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0" y="0"/>
                    </a:moveTo>
                    <a:lnTo>
                      <a:pt x="0" y="0"/>
                    </a:lnTo>
                    <a:lnTo>
                      <a:pt x="0" y="6"/>
                    </a:lnTo>
                    <a:lnTo>
                      <a:pt x="6" y="0"/>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161" name="Freeform 12844"/>
              <p:cNvSpPr>
                <a:spLocks/>
              </p:cNvSpPr>
              <p:nvPr/>
            </p:nvSpPr>
            <p:spPr bwMode="auto">
              <a:xfrm>
                <a:off x="3543300" y="5905500"/>
                <a:ext cx="11113" cy="9525"/>
              </a:xfrm>
              <a:custGeom>
                <a:avLst/>
                <a:gdLst>
                  <a:gd name="T0" fmla="*/ 0 w 6"/>
                  <a:gd name="T1" fmla="*/ 0 h 6"/>
                  <a:gd name="T2" fmla="*/ 0 w 6"/>
                  <a:gd name="T3" fmla="*/ 0 h 6"/>
                  <a:gd name="T4" fmla="*/ 0 w 6"/>
                  <a:gd name="T5" fmla="*/ 2147483646 h 6"/>
                  <a:gd name="T6" fmla="*/ 2147483646 w 6"/>
                  <a:gd name="T7" fmla="*/ 0 h 6"/>
                  <a:gd name="T8" fmla="*/ 0 w 6"/>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0" y="0"/>
                    </a:moveTo>
                    <a:lnTo>
                      <a:pt x="0" y="0"/>
                    </a:lnTo>
                    <a:lnTo>
                      <a:pt x="0" y="6"/>
                    </a:lnTo>
                    <a:lnTo>
                      <a:pt x="6" y="0"/>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162" name="Freeform 12845"/>
              <p:cNvSpPr>
                <a:spLocks/>
              </p:cNvSpPr>
              <p:nvPr/>
            </p:nvSpPr>
            <p:spPr bwMode="auto">
              <a:xfrm>
                <a:off x="3513138" y="5905500"/>
                <a:ext cx="9525" cy="9525"/>
              </a:xfrm>
              <a:custGeom>
                <a:avLst/>
                <a:gdLst>
                  <a:gd name="T0" fmla="*/ 0 w 6"/>
                  <a:gd name="T1" fmla="*/ 0 h 6"/>
                  <a:gd name="T2" fmla="*/ 0 w 6"/>
                  <a:gd name="T3" fmla="*/ 0 h 6"/>
                  <a:gd name="T4" fmla="*/ 0 w 6"/>
                  <a:gd name="T5" fmla="*/ 2147483646 h 6"/>
                  <a:gd name="T6" fmla="*/ 2147483646 w 6"/>
                  <a:gd name="T7" fmla="*/ 0 h 6"/>
                  <a:gd name="T8" fmla="*/ 0 w 6"/>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0" y="0"/>
                    </a:moveTo>
                    <a:lnTo>
                      <a:pt x="0" y="0"/>
                    </a:lnTo>
                    <a:lnTo>
                      <a:pt x="0" y="6"/>
                    </a:lnTo>
                    <a:lnTo>
                      <a:pt x="6" y="0"/>
                    </a:lnTo>
                    <a:lnTo>
                      <a:pt x="0" y="0"/>
                    </a:lnTo>
                    <a:close/>
                  </a:path>
                </a:pathLst>
              </a:custGeom>
              <a:solidFill>
                <a:srgbClr val="00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163" name="Freeform 12846"/>
              <p:cNvSpPr>
                <a:spLocks/>
              </p:cNvSpPr>
              <p:nvPr/>
            </p:nvSpPr>
            <p:spPr bwMode="auto">
              <a:xfrm>
                <a:off x="3513138" y="5905500"/>
                <a:ext cx="9525" cy="9525"/>
              </a:xfrm>
              <a:custGeom>
                <a:avLst/>
                <a:gdLst>
                  <a:gd name="T0" fmla="*/ 0 w 6"/>
                  <a:gd name="T1" fmla="*/ 0 h 6"/>
                  <a:gd name="T2" fmla="*/ 0 w 6"/>
                  <a:gd name="T3" fmla="*/ 0 h 6"/>
                  <a:gd name="T4" fmla="*/ 0 w 6"/>
                  <a:gd name="T5" fmla="*/ 2147483646 h 6"/>
                  <a:gd name="T6" fmla="*/ 2147483646 w 6"/>
                  <a:gd name="T7" fmla="*/ 0 h 6"/>
                  <a:gd name="T8" fmla="*/ 0 w 6"/>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0" y="0"/>
                    </a:moveTo>
                    <a:lnTo>
                      <a:pt x="0" y="0"/>
                    </a:lnTo>
                    <a:lnTo>
                      <a:pt x="0" y="6"/>
                    </a:lnTo>
                    <a:lnTo>
                      <a:pt x="6" y="0"/>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164" name="Freeform 12847"/>
              <p:cNvSpPr>
                <a:spLocks/>
              </p:cNvSpPr>
              <p:nvPr/>
            </p:nvSpPr>
            <p:spPr bwMode="auto">
              <a:xfrm>
                <a:off x="3513138" y="5905500"/>
                <a:ext cx="9525" cy="9525"/>
              </a:xfrm>
              <a:custGeom>
                <a:avLst/>
                <a:gdLst>
                  <a:gd name="T0" fmla="*/ 0 w 6"/>
                  <a:gd name="T1" fmla="*/ 0 h 6"/>
                  <a:gd name="T2" fmla="*/ 0 w 6"/>
                  <a:gd name="T3" fmla="*/ 0 h 6"/>
                  <a:gd name="T4" fmla="*/ 0 w 6"/>
                  <a:gd name="T5" fmla="*/ 2147483646 h 6"/>
                  <a:gd name="T6" fmla="*/ 2147483646 w 6"/>
                  <a:gd name="T7" fmla="*/ 0 h 6"/>
                  <a:gd name="T8" fmla="*/ 0 w 6"/>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0" y="0"/>
                    </a:moveTo>
                    <a:lnTo>
                      <a:pt x="0" y="0"/>
                    </a:lnTo>
                    <a:lnTo>
                      <a:pt x="0" y="6"/>
                    </a:lnTo>
                    <a:lnTo>
                      <a:pt x="6" y="0"/>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165" name="Freeform 12848"/>
              <p:cNvSpPr>
                <a:spLocks/>
              </p:cNvSpPr>
              <p:nvPr/>
            </p:nvSpPr>
            <p:spPr bwMode="auto">
              <a:xfrm>
                <a:off x="3492500" y="5905500"/>
                <a:ext cx="9525" cy="9525"/>
              </a:xfrm>
              <a:custGeom>
                <a:avLst/>
                <a:gdLst>
                  <a:gd name="T0" fmla="*/ 0 w 6"/>
                  <a:gd name="T1" fmla="*/ 0 h 6"/>
                  <a:gd name="T2" fmla="*/ 0 w 6"/>
                  <a:gd name="T3" fmla="*/ 0 h 6"/>
                  <a:gd name="T4" fmla="*/ 0 w 6"/>
                  <a:gd name="T5" fmla="*/ 2147483646 h 6"/>
                  <a:gd name="T6" fmla="*/ 2147483646 w 6"/>
                  <a:gd name="T7" fmla="*/ 0 h 6"/>
                  <a:gd name="T8" fmla="*/ 0 w 6"/>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0" y="0"/>
                    </a:moveTo>
                    <a:lnTo>
                      <a:pt x="0" y="0"/>
                    </a:lnTo>
                    <a:lnTo>
                      <a:pt x="0" y="6"/>
                    </a:lnTo>
                    <a:lnTo>
                      <a:pt x="6" y="0"/>
                    </a:lnTo>
                    <a:lnTo>
                      <a:pt x="0" y="0"/>
                    </a:lnTo>
                    <a:close/>
                  </a:path>
                </a:pathLst>
              </a:custGeom>
              <a:solidFill>
                <a:srgbClr val="00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166" name="Freeform 12849"/>
              <p:cNvSpPr>
                <a:spLocks/>
              </p:cNvSpPr>
              <p:nvPr/>
            </p:nvSpPr>
            <p:spPr bwMode="auto">
              <a:xfrm>
                <a:off x="3492500" y="5905500"/>
                <a:ext cx="9525" cy="9525"/>
              </a:xfrm>
              <a:custGeom>
                <a:avLst/>
                <a:gdLst>
                  <a:gd name="T0" fmla="*/ 0 w 6"/>
                  <a:gd name="T1" fmla="*/ 0 h 6"/>
                  <a:gd name="T2" fmla="*/ 0 w 6"/>
                  <a:gd name="T3" fmla="*/ 0 h 6"/>
                  <a:gd name="T4" fmla="*/ 0 w 6"/>
                  <a:gd name="T5" fmla="*/ 2147483646 h 6"/>
                  <a:gd name="T6" fmla="*/ 2147483646 w 6"/>
                  <a:gd name="T7" fmla="*/ 0 h 6"/>
                  <a:gd name="T8" fmla="*/ 0 w 6"/>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0" y="0"/>
                    </a:moveTo>
                    <a:lnTo>
                      <a:pt x="0" y="0"/>
                    </a:lnTo>
                    <a:lnTo>
                      <a:pt x="0" y="6"/>
                    </a:lnTo>
                    <a:lnTo>
                      <a:pt x="6" y="0"/>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167" name="Freeform 12850"/>
              <p:cNvSpPr>
                <a:spLocks/>
              </p:cNvSpPr>
              <p:nvPr/>
            </p:nvSpPr>
            <p:spPr bwMode="auto">
              <a:xfrm>
                <a:off x="3492500" y="5905500"/>
                <a:ext cx="9525" cy="9525"/>
              </a:xfrm>
              <a:custGeom>
                <a:avLst/>
                <a:gdLst>
                  <a:gd name="T0" fmla="*/ 0 w 6"/>
                  <a:gd name="T1" fmla="*/ 0 h 6"/>
                  <a:gd name="T2" fmla="*/ 0 w 6"/>
                  <a:gd name="T3" fmla="*/ 0 h 6"/>
                  <a:gd name="T4" fmla="*/ 0 w 6"/>
                  <a:gd name="T5" fmla="*/ 2147483646 h 6"/>
                  <a:gd name="T6" fmla="*/ 2147483646 w 6"/>
                  <a:gd name="T7" fmla="*/ 0 h 6"/>
                  <a:gd name="T8" fmla="*/ 0 w 6"/>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0" y="0"/>
                    </a:moveTo>
                    <a:lnTo>
                      <a:pt x="0" y="0"/>
                    </a:lnTo>
                    <a:lnTo>
                      <a:pt x="0" y="6"/>
                    </a:lnTo>
                    <a:lnTo>
                      <a:pt x="6" y="0"/>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168" name="Freeform 12851"/>
              <p:cNvSpPr>
                <a:spLocks/>
              </p:cNvSpPr>
              <p:nvPr/>
            </p:nvSpPr>
            <p:spPr bwMode="auto">
              <a:xfrm>
                <a:off x="3471863" y="5905500"/>
                <a:ext cx="11112" cy="9525"/>
              </a:xfrm>
              <a:custGeom>
                <a:avLst/>
                <a:gdLst>
                  <a:gd name="T0" fmla="*/ 0 w 6"/>
                  <a:gd name="T1" fmla="*/ 0 h 6"/>
                  <a:gd name="T2" fmla="*/ 0 w 6"/>
                  <a:gd name="T3" fmla="*/ 0 h 6"/>
                  <a:gd name="T4" fmla="*/ 0 w 6"/>
                  <a:gd name="T5" fmla="*/ 2147483646 h 6"/>
                  <a:gd name="T6" fmla="*/ 2147483646 w 6"/>
                  <a:gd name="T7" fmla="*/ 0 h 6"/>
                  <a:gd name="T8" fmla="*/ 0 w 6"/>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0" y="0"/>
                    </a:moveTo>
                    <a:lnTo>
                      <a:pt x="0" y="0"/>
                    </a:lnTo>
                    <a:lnTo>
                      <a:pt x="0" y="6"/>
                    </a:lnTo>
                    <a:lnTo>
                      <a:pt x="6" y="0"/>
                    </a:lnTo>
                    <a:lnTo>
                      <a:pt x="0" y="0"/>
                    </a:lnTo>
                    <a:close/>
                  </a:path>
                </a:pathLst>
              </a:custGeom>
              <a:solidFill>
                <a:srgbClr val="00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169" name="Freeform 12852"/>
              <p:cNvSpPr>
                <a:spLocks/>
              </p:cNvSpPr>
              <p:nvPr/>
            </p:nvSpPr>
            <p:spPr bwMode="auto">
              <a:xfrm>
                <a:off x="3471863" y="5905500"/>
                <a:ext cx="11112" cy="9525"/>
              </a:xfrm>
              <a:custGeom>
                <a:avLst/>
                <a:gdLst>
                  <a:gd name="T0" fmla="*/ 0 w 6"/>
                  <a:gd name="T1" fmla="*/ 0 h 6"/>
                  <a:gd name="T2" fmla="*/ 0 w 6"/>
                  <a:gd name="T3" fmla="*/ 0 h 6"/>
                  <a:gd name="T4" fmla="*/ 0 w 6"/>
                  <a:gd name="T5" fmla="*/ 2147483646 h 6"/>
                  <a:gd name="T6" fmla="*/ 2147483646 w 6"/>
                  <a:gd name="T7" fmla="*/ 0 h 6"/>
                  <a:gd name="T8" fmla="*/ 0 w 6"/>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0" y="0"/>
                    </a:moveTo>
                    <a:lnTo>
                      <a:pt x="0" y="0"/>
                    </a:lnTo>
                    <a:lnTo>
                      <a:pt x="0" y="6"/>
                    </a:lnTo>
                    <a:lnTo>
                      <a:pt x="6" y="0"/>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170" name="Freeform 12853"/>
              <p:cNvSpPr>
                <a:spLocks/>
              </p:cNvSpPr>
              <p:nvPr/>
            </p:nvSpPr>
            <p:spPr bwMode="auto">
              <a:xfrm>
                <a:off x="3471863" y="5905500"/>
                <a:ext cx="11112" cy="9525"/>
              </a:xfrm>
              <a:custGeom>
                <a:avLst/>
                <a:gdLst>
                  <a:gd name="T0" fmla="*/ 0 w 6"/>
                  <a:gd name="T1" fmla="*/ 0 h 6"/>
                  <a:gd name="T2" fmla="*/ 0 w 6"/>
                  <a:gd name="T3" fmla="*/ 0 h 6"/>
                  <a:gd name="T4" fmla="*/ 0 w 6"/>
                  <a:gd name="T5" fmla="*/ 2147483646 h 6"/>
                  <a:gd name="T6" fmla="*/ 2147483646 w 6"/>
                  <a:gd name="T7" fmla="*/ 0 h 6"/>
                  <a:gd name="T8" fmla="*/ 0 w 6"/>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0" y="0"/>
                    </a:moveTo>
                    <a:lnTo>
                      <a:pt x="0" y="0"/>
                    </a:lnTo>
                    <a:lnTo>
                      <a:pt x="0" y="6"/>
                    </a:lnTo>
                    <a:lnTo>
                      <a:pt x="6" y="0"/>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171" name="Freeform 12854"/>
              <p:cNvSpPr>
                <a:spLocks/>
              </p:cNvSpPr>
              <p:nvPr/>
            </p:nvSpPr>
            <p:spPr bwMode="auto">
              <a:xfrm>
                <a:off x="3451225" y="5905500"/>
                <a:ext cx="11113" cy="9525"/>
              </a:xfrm>
              <a:custGeom>
                <a:avLst/>
                <a:gdLst>
                  <a:gd name="T0" fmla="*/ 0 w 6"/>
                  <a:gd name="T1" fmla="*/ 0 h 6"/>
                  <a:gd name="T2" fmla="*/ 0 w 6"/>
                  <a:gd name="T3" fmla="*/ 0 h 6"/>
                  <a:gd name="T4" fmla="*/ 0 w 6"/>
                  <a:gd name="T5" fmla="*/ 2147483646 h 6"/>
                  <a:gd name="T6" fmla="*/ 2147483646 w 6"/>
                  <a:gd name="T7" fmla="*/ 0 h 6"/>
                  <a:gd name="T8" fmla="*/ 0 w 6"/>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0" y="0"/>
                    </a:moveTo>
                    <a:lnTo>
                      <a:pt x="0" y="0"/>
                    </a:lnTo>
                    <a:lnTo>
                      <a:pt x="0" y="6"/>
                    </a:lnTo>
                    <a:lnTo>
                      <a:pt x="6" y="0"/>
                    </a:lnTo>
                    <a:lnTo>
                      <a:pt x="0" y="0"/>
                    </a:lnTo>
                    <a:close/>
                  </a:path>
                </a:pathLst>
              </a:custGeom>
              <a:solidFill>
                <a:srgbClr val="00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172" name="Freeform 12855"/>
              <p:cNvSpPr>
                <a:spLocks/>
              </p:cNvSpPr>
              <p:nvPr/>
            </p:nvSpPr>
            <p:spPr bwMode="auto">
              <a:xfrm>
                <a:off x="3451225" y="5905500"/>
                <a:ext cx="11113" cy="9525"/>
              </a:xfrm>
              <a:custGeom>
                <a:avLst/>
                <a:gdLst>
                  <a:gd name="T0" fmla="*/ 0 w 6"/>
                  <a:gd name="T1" fmla="*/ 0 h 6"/>
                  <a:gd name="T2" fmla="*/ 0 w 6"/>
                  <a:gd name="T3" fmla="*/ 0 h 6"/>
                  <a:gd name="T4" fmla="*/ 0 w 6"/>
                  <a:gd name="T5" fmla="*/ 2147483646 h 6"/>
                  <a:gd name="T6" fmla="*/ 2147483646 w 6"/>
                  <a:gd name="T7" fmla="*/ 0 h 6"/>
                  <a:gd name="T8" fmla="*/ 0 w 6"/>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0" y="0"/>
                    </a:moveTo>
                    <a:lnTo>
                      <a:pt x="0" y="0"/>
                    </a:lnTo>
                    <a:lnTo>
                      <a:pt x="0" y="6"/>
                    </a:lnTo>
                    <a:lnTo>
                      <a:pt x="6" y="0"/>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173" name="Freeform 12856"/>
              <p:cNvSpPr>
                <a:spLocks/>
              </p:cNvSpPr>
              <p:nvPr/>
            </p:nvSpPr>
            <p:spPr bwMode="auto">
              <a:xfrm>
                <a:off x="3451225" y="5905500"/>
                <a:ext cx="11113" cy="9525"/>
              </a:xfrm>
              <a:custGeom>
                <a:avLst/>
                <a:gdLst>
                  <a:gd name="T0" fmla="*/ 0 w 6"/>
                  <a:gd name="T1" fmla="*/ 0 h 6"/>
                  <a:gd name="T2" fmla="*/ 0 w 6"/>
                  <a:gd name="T3" fmla="*/ 0 h 6"/>
                  <a:gd name="T4" fmla="*/ 0 w 6"/>
                  <a:gd name="T5" fmla="*/ 2147483646 h 6"/>
                  <a:gd name="T6" fmla="*/ 2147483646 w 6"/>
                  <a:gd name="T7" fmla="*/ 0 h 6"/>
                  <a:gd name="T8" fmla="*/ 0 w 6"/>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0" y="0"/>
                    </a:moveTo>
                    <a:lnTo>
                      <a:pt x="0" y="0"/>
                    </a:lnTo>
                    <a:lnTo>
                      <a:pt x="0" y="6"/>
                    </a:lnTo>
                    <a:lnTo>
                      <a:pt x="6" y="0"/>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174" name="Rectangle 12857"/>
              <p:cNvSpPr>
                <a:spLocks noChangeArrowheads="1"/>
              </p:cNvSpPr>
              <p:nvPr/>
            </p:nvSpPr>
            <p:spPr bwMode="auto">
              <a:xfrm>
                <a:off x="3471863" y="5822950"/>
                <a:ext cx="71437" cy="17463"/>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3175" name="Rectangle 12858"/>
              <p:cNvSpPr>
                <a:spLocks noChangeArrowheads="1"/>
              </p:cNvSpPr>
              <p:nvPr/>
            </p:nvSpPr>
            <p:spPr bwMode="auto">
              <a:xfrm>
                <a:off x="3471863" y="5822950"/>
                <a:ext cx="71437" cy="174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3176" name="Rectangle 12859"/>
              <p:cNvSpPr>
                <a:spLocks noChangeArrowheads="1"/>
              </p:cNvSpPr>
              <p:nvPr/>
            </p:nvSpPr>
            <p:spPr bwMode="auto">
              <a:xfrm>
                <a:off x="3543300" y="5794375"/>
                <a:ext cx="133350" cy="46038"/>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3177" name="Freeform 12860"/>
              <p:cNvSpPr>
                <a:spLocks noEditPoints="1"/>
              </p:cNvSpPr>
              <p:nvPr/>
            </p:nvSpPr>
            <p:spPr bwMode="auto">
              <a:xfrm>
                <a:off x="3543300" y="5794375"/>
                <a:ext cx="144463" cy="46038"/>
              </a:xfrm>
              <a:custGeom>
                <a:avLst/>
                <a:gdLst>
                  <a:gd name="T0" fmla="*/ 0 w 84"/>
                  <a:gd name="T1" fmla="*/ 0 h 30"/>
                  <a:gd name="T2" fmla="*/ 0 w 84"/>
                  <a:gd name="T3" fmla="*/ 2147483646 h 30"/>
                  <a:gd name="T4" fmla="*/ 2147483646 w 84"/>
                  <a:gd name="T5" fmla="*/ 2147483646 h 30"/>
                  <a:gd name="T6" fmla="*/ 2147483646 w 84"/>
                  <a:gd name="T7" fmla="*/ 0 h 30"/>
                  <a:gd name="T8" fmla="*/ 0 w 84"/>
                  <a:gd name="T9" fmla="*/ 0 h 30"/>
                  <a:gd name="T10" fmla="*/ 2147483646 w 84"/>
                  <a:gd name="T11" fmla="*/ 0 h 30"/>
                  <a:gd name="T12" fmla="*/ 2147483646 w 84"/>
                  <a:gd name="T13" fmla="*/ 2147483646 h 30"/>
                  <a:gd name="T14" fmla="*/ 0 w 84"/>
                  <a:gd name="T15" fmla="*/ 2147483646 h 30"/>
                  <a:gd name="T16" fmla="*/ 0 w 84"/>
                  <a:gd name="T17" fmla="*/ 0 h 30"/>
                  <a:gd name="T18" fmla="*/ 2147483646 w 84"/>
                  <a:gd name="T19" fmla="*/ 0 h 30"/>
                  <a:gd name="T20" fmla="*/ 0 w 84"/>
                  <a:gd name="T21" fmla="*/ 0 h 30"/>
                  <a:gd name="T22" fmla="*/ 0 w 84"/>
                  <a:gd name="T23" fmla="*/ 2147483646 h 30"/>
                  <a:gd name="T24" fmla="*/ 2147483646 w 84"/>
                  <a:gd name="T25" fmla="*/ 2147483646 h 30"/>
                  <a:gd name="T26" fmla="*/ 2147483646 w 84"/>
                  <a:gd name="T27" fmla="*/ 0 h 30"/>
                  <a:gd name="T28" fmla="*/ 0 w 84"/>
                  <a:gd name="T29" fmla="*/ 0 h 30"/>
                  <a:gd name="T30" fmla="*/ 2147483646 w 84"/>
                  <a:gd name="T31" fmla="*/ 0 h 30"/>
                  <a:gd name="T32" fmla="*/ 2147483646 w 84"/>
                  <a:gd name="T33" fmla="*/ 2147483646 h 30"/>
                  <a:gd name="T34" fmla="*/ 0 w 84"/>
                  <a:gd name="T35" fmla="*/ 2147483646 h 30"/>
                  <a:gd name="T36" fmla="*/ 0 w 84"/>
                  <a:gd name="T37" fmla="*/ 0 h 30"/>
                  <a:gd name="T38" fmla="*/ 2147483646 w 84"/>
                  <a:gd name="T39" fmla="*/ 0 h 3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4" h="30">
                    <a:moveTo>
                      <a:pt x="0" y="0"/>
                    </a:moveTo>
                    <a:lnTo>
                      <a:pt x="0" y="30"/>
                    </a:lnTo>
                    <a:lnTo>
                      <a:pt x="78" y="30"/>
                    </a:lnTo>
                    <a:lnTo>
                      <a:pt x="78" y="0"/>
                    </a:lnTo>
                    <a:lnTo>
                      <a:pt x="0" y="0"/>
                    </a:lnTo>
                    <a:close/>
                    <a:moveTo>
                      <a:pt x="78" y="0"/>
                    </a:moveTo>
                    <a:lnTo>
                      <a:pt x="78" y="30"/>
                    </a:lnTo>
                    <a:lnTo>
                      <a:pt x="0" y="30"/>
                    </a:lnTo>
                    <a:lnTo>
                      <a:pt x="0" y="0"/>
                    </a:lnTo>
                    <a:lnTo>
                      <a:pt x="78" y="0"/>
                    </a:lnTo>
                    <a:close/>
                    <a:moveTo>
                      <a:pt x="0" y="0"/>
                    </a:moveTo>
                    <a:lnTo>
                      <a:pt x="0" y="30"/>
                    </a:lnTo>
                    <a:lnTo>
                      <a:pt x="84" y="30"/>
                    </a:lnTo>
                    <a:lnTo>
                      <a:pt x="84" y="0"/>
                    </a:lnTo>
                    <a:lnTo>
                      <a:pt x="0" y="0"/>
                    </a:lnTo>
                    <a:close/>
                    <a:moveTo>
                      <a:pt x="84" y="0"/>
                    </a:moveTo>
                    <a:lnTo>
                      <a:pt x="84" y="30"/>
                    </a:lnTo>
                    <a:lnTo>
                      <a:pt x="0" y="30"/>
                    </a:lnTo>
                    <a:lnTo>
                      <a:pt x="0" y="0"/>
                    </a:lnTo>
                    <a:lnTo>
                      <a:pt x="8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178" name="Rectangle 12861"/>
              <p:cNvSpPr>
                <a:spLocks noChangeArrowheads="1"/>
              </p:cNvSpPr>
              <p:nvPr/>
            </p:nvSpPr>
            <p:spPr bwMode="auto">
              <a:xfrm>
                <a:off x="3543300" y="5794375"/>
                <a:ext cx="133350" cy="460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3179" name="Rectangle 12862"/>
              <p:cNvSpPr>
                <a:spLocks noChangeArrowheads="1"/>
              </p:cNvSpPr>
              <p:nvPr/>
            </p:nvSpPr>
            <p:spPr bwMode="auto">
              <a:xfrm>
                <a:off x="3543300" y="5794375"/>
                <a:ext cx="133350" cy="460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3180" name="Rectangle 12863"/>
              <p:cNvSpPr>
                <a:spLocks noChangeArrowheads="1"/>
              </p:cNvSpPr>
              <p:nvPr/>
            </p:nvSpPr>
            <p:spPr bwMode="auto">
              <a:xfrm>
                <a:off x="3543300" y="5794375"/>
                <a:ext cx="144463" cy="460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3181" name="Rectangle 12864"/>
              <p:cNvSpPr>
                <a:spLocks noChangeArrowheads="1"/>
              </p:cNvSpPr>
              <p:nvPr/>
            </p:nvSpPr>
            <p:spPr bwMode="auto">
              <a:xfrm>
                <a:off x="3543300" y="5794375"/>
                <a:ext cx="144463" cy="460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3182" name="Line 12865"/>
              <p:cNvSpPr>
                <a:spLocks noChangeShapeType="1"/>
              </p:cNvSpPr>
              <p:nvPr/>
            </p:nvSpPr>
            <p:spPr bwMode="auto">
              <a:xfrm>
                <a:off x="3584575" y="5794375"/>
                <a:ext cx="0" cy="4603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183" name="Line 12866"/>
              <p:cNvSpPr>
                <a:spLocks noChangeShapeType="1"/>
              </p:cNvSpPr>
              <p:nvPr/>
            </p:nvSpPr>
            <p:spPr bwMode="auto">
              <a:xfrm>
                <a:off x="3656013" y="5794375"/>
                <a:ext cx="0" cy="4603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184" name="Line 12867"/>
              <p:cNvSpPr>
                <a:spLocks noChangeShapeType="1"/>
              </p:cNvSpPr>
              <p:nvPr/>
            </p:nvSpPr>
            <p:spPr bwMode="auto">
              <a:xfrm>
                <a:off x="3614738" y="5794375"/>
                <a:ext cx="0" cy="4603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185" name="Line 12868"/>
              <p:cNvSpPr>
                <a:spLocks noChangeShapeType="1"/>
              </p:cNvSpPr>
              <p:nvPr/>
            </p:nvSpPr>
            <p:spPr bwMode="auto">
              <a:xfrm>
                <a:off x="3635375" y="5794375"/>
                <a:ext cx="0" cy="4603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186" name="Freeform 12869"/>
              <p:cNvSpPr>
                <a:spLocks/>
              </p:cNvSpPr>
              <p:nvPr/>
            </p:nvSpPr>
            <p:spPr bwMode="auto">
              <a:xfrm>
                <a:off x="3605213" y="5813425"/>
                <a:ext cx="0" cy="9525"/>
              </a:xfrm>
              <a:custGeom>
                <a:avLst/>
                <a:gdLst>
                  <a:gd name="T0" fmla="*/ 0 h 6"/>
                  <a:gd name="T1" fmla="*/ 0 h 6"/>
                  <a:gd name="T2" fmla="*/ 2147483646 h 6"/>
                  <a:gd name="T3" fmla="*/ 2147483646 h 6"/>
                  <a:gd name="T4" fmla="*/ 0 h 6"/>
                  <a:gd name="T5" fmla="*/ 0 h 6"/>
                  <a:gd name="T6" fmla="*/ 0 h 6"/>
                  <a:gd name="T7" fmla="*/ 0 h 6"/>
                  <a:gd name="T8" fmla="*/ 0 60000 65536"/>
                  <a:gd name="T9" fmla="*/ 0 60000 65536"/>
                  <a:gd name="T10" fmla="*/ 0 60000 65536"/>
                  <a:gd name="T11" fmla="*/ 0 60000 65536"/>
                  <a:gd name="T12" fmla="*/ 0 60000 65536"/>
                  <a:gd name="T13" fmla="*/ 0 60000 65536"/>
                  <a:gd name="T14" fmla="*/ 0 60000 65536"/>
                  <a:gd name="T15" fmla="*/ 0 60000 65536"/>
                </a:gdLst>
                <a:ahLst/>
                <a:cxnLst>
                  <a:cxn ang="T8">
                    <a:pos x="0" y="T0"/>
                  </a:cxn>
                  <a:cxn ang="T9">
                    <a:pos x="0" y="T1"/>
                  </a:cxn>
                  <a:cxn ang="T10">
                    <a:pos x="0" y="T2"/>
                  </a:cxn>
                  <a:cxn ang="T11">
                    <a:pos x="0" y="T3"/>
                  </a:cxn>
                  <a:cxn ang="T12">
                    <a:pos x="0" y="T4"/>
                  </a:cxn>
                  <a:cxn ang="T13">
                    <a:pos x="0" y="T5"/>
                  </a:cxn>
                  <a:cxn ang="T14">
                    <a:pos x="0" y="T6"/>
                  </a:cxn>
                  <a:cxn ang="T15">
                    <a:pos x="0" y="T7"/>
                  </a:cxn>
                </a:cxnLst>
                <a:rect l="0" t="0" r="r" b="b"/>
                <a:pathLst>
                  <a:path h="6">
                    <a:moveTo>
                      <a:pt x="0" y="0"/>
                    </a:moveTo>
                    <a:lnTo>
                      <a:pt x="0" y="0"/>
                    </a:lnTo>
                    <a:lnTo>
                      <a:pt x="0" y="6"/>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187" name="Freeform 12870"/>
              <p:cNvSpPr>
                <a:spLocks/>
              </p:cNvSpPr>
              <p:nvPr/>
            </p:nvSpPr>
            <p:spPr bwMode="auto">
              <a:xfrm>
                <a:off x="3614738" y="5813425"/>
                <a:ext cx="0" cy="9525"/>
              </a:xfrm>
              <a:custGeom>
                <a:avLst/>
                <a:gdLst>
                  <a:gd name="T0" fmla="*/ 0 h 6"/>
                  <a:gd name="T1" fmla="*/ 0 h 6"/>
                  <a:gd name="T2" fmla="*/ 2147483646 h 6"/>
                  <a:gd name="T3" fmla="*/ 2147483646 h 6"/>
                  <a:gd name="T4" fmla="*/ 0 h 6"/>
                  <a:gd name="T5" fmla="*/ 0 h 6"/>
                  <a:gd name="T6" fmla="*/ 0 h 6"/>
                  <a:gd name="T7" fmla="*/ 0 h 6"/>
                  <a:gd name="T8" fmla="*/ 0 60000 65536"/>
                  <a:gd name="T9" fmla="*/ 0 60000 65536"/>
                  <a:gd name="T10" fmla="*/ 0 60000 65536"/>
                  <a:gd name="T11" fmla="*/ 0 60000 65536"/>
                  <a:gd name="T12" fmla="*/ 0 60000 65536"/>
                  <a:gd name="T13" fmla="*/ 0 60000 65536"/>
                  <a:gd name="T14" fmla="*/ 0 60000 65536"/>
                  <a:gd name="T15" fmla="*/ 0 60000 65536"/>
                </a:gdLst>
                <a:ahLst/>
                <a:cxnLst>
                  <a:cxn ang="T8">
                    <a:pos x="0" y="T0"/>
                  </a:cxn>
                  <a:cxn ang="T9">
                    <a:pos x="0" y="T1"/>
                  </a:cxn>
                  <a:cxn ang="T10">
                    <a:pos x="0" y="T2"/>
                  </a:cxn>
                  <a:cxn ang="T11">
                    <a:pos x="0" y="T3"/>
                  </a:cxn>
                  <a:cxn ang="T12">
                    <a:pos x="0" y="T4"/>
                  </a:cxn>
                  <a:cxn ang="T13">
                    <a:pos x="0" y="T5"/>
                  </a:cxn>
                  <a:cxn ang="T14">
                    <a:pos x="0" y="T6"/>
                  </a:cxn>
                  <a:cxn ang="T15">
                    <a:pos x="0" y="T7"/>
                  </a:cxn>
                </a:cxnLst>
                <a:rect l="0" t="0" r="r" b="b"/>
                <a:pathLst>
                  <a:path h="6">
                    <a:moveTo>
                      <a:pt x="0" y="0"/>
                    </a:moveTo>
                    <a:lnTo>
                      <a:pt x="0" y="0"/>
                    </a:lnTo>
                    <a:lnTo>
                      <a:pt x="0" y="6"/>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188" name="Freeform 12871"/>
              <p:cNvSpPr>
                <a:spLocks/>
              </p:cNvSpPr>
              <p:nvPr/>
            </p:nvSpPr>
            <p:spPr bwMode="auto">
              <a:xfrm>
                <a:off x="3646488" y="5813425"/>
                <a:ext cx="9525" cy="9525"/>
              </a:xfrm>
              <a:custGeom>
                <a:avLst/>
                <a:gdLst>
                  <a:gd name="T0" fmla="*/ 0 w 6"/>
                  <a:gd name="T1" fmla="*/ 0 h 6"/>
                  <a:gd name="T2" fmla="*/ 0 w 6"/>
                  <a:gd name="T3" fmla="*/ 0 h 6"/>
                  <a:gd name="T4" fmla="*/ 0 w 6"/>
                  <a:gd name="T5" fmla="*/ 2147483646 h 6"/>
                  <a:gd name="T6" fmla="*/ 0 w 6"/>
                  <a:gd name="T7" fmla="*/ 2147483646 h 6"/>
                  <a:gd name="T8" fmla="*/ 2147483646 w 6"/>
                  <a:gd name="T9" fmla="*/ 0 h 6"/>
                  <a:gd name="T10" fmla="*/ 0 w 6"/>
                  <a:gd name="T11" fmla="*/ 0 h 6"/>
                  <a:gd name="T12" fmla="*/ 0 w 6"/>
                  <a:gd name="T13" fmla="*/ 0 h 6"/>
                  <a:gd name="T14" fmla="*/ 0 w 6"/>
                  <a:gd name="T15" fmla="*/ 0 h 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 h="6">
                    <a:moveTo>
                      <a:pt x="0" y="0"/>
                    </a:moveTo>
                    <a:lnTo>
                      <a:pt x="0" y="0"/>
                    </a:lnTo>
                    <a:lnTo>
                      <a:pt x="0" y="6"/>
                    </a:lnTo>
                    <a:lnTo>
                      <a:pt x="6" y="0"/>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189" name="Freeform 12872"/>
              <p:cNvSpPr>
                <a:spLocks/>
              </p:cNvSpPr>
              <p:nvPr/>
            </p:nvSpPr>
            <p:spPr bwMode="auto">
              <a:xfrm>
                <a:off x="3656013" y="5813425"/>
                <a:ext cx="11112" cy="9525"/>
              </a:xfrm>
              <a:custGeom>
                <a:avLst/>
                <a:gdLst>
                  <a:gd name="T0" fmla="*/ 0 w 6"/>
                  <a:gd name="T1" fmla="*/ 0 h 6"/>
                  <a:gd name="T2" fmla="*/ 0 w 6"/>
                  <a:gd name="T3" fmla="*/ 0 h 6"/>
                  <a:gd name="T4" fmla="*/ 0 w 6"/>
                  <a:gd name="T5" fmla="*/ 2147483646 h 6"/>
                  <a:gd name="T6" fmla="*/ 0 w 6"/>
                  <a:gd name="T7" fmla="*/ 2147483646 h 6"/>
                  <a:gd name="T8" fmla="*/ 2147483646 w 6"/>
                  <a:gd name="T9" fmla="*/ 0 h 6"/>
                  <a:gd name="T10" fmla="*/ 0 w 6"/>
                  <a:gd name="T11" fmla="*/ 0 h 6"/>
                  <a:gd name="T12" fmla="*/ 0 w 6"/>
                  <a:gd name="T13" fmla="*/ 0 h 6"/>
                  <a:gd name="T14" fmla="*/ 0 w 6"/>
                  <a:gd name="T15" fmla="*/ 0 h 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 h="6">
                    <a:moveTo>
                      <a:pt x="0" y="0"/>
                    </a:moveTo>
                    <a:lnTo>
                      <a:pt x="0" y="0"/>
                    </a:lnTo>
                    <a:lnTo>
                      <a:pt x="0" y="6"/>
                    </a:lnTo>
                    <a:lnTo>
                      <a:pt x="6" y="0"/>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190" name="Rectangle 12873"/>
              <p:cNvSpPr>
                <a:spLocks noChangeArrowheads="1"/>
              </p:cNvSpPr>
              <p:nvPr/>
            </p:nvSpPr>
            <p:spPr bwMode="auto">
              <a:xfrm>
                <a:off x="3554413" y="5775325"/>
                <a:ext cx="30162" cy="19050"/>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3191" name="Rectangle 12874"/>
              <p:cNvSpPr>
                <a:spLocks noChangeArrowheads="1"/>
              </p:cNvSpPr>
              <p:nvPr/>
            </p:nvSpPr>
            <p:spPr bwMode="auto">
              <a:xfrm>
                <a:off x="3554413" y="5775325"/>
                <a:ext cx="30162" cy="190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3192" name="Rectangle 12875"/>
              <p:cNvSpPr>
                <a:spLocks noChangeArrowheads="1"/>
              </p:cNvSpPr>
              <p:nvPr/>
            </p:nvSpPr>
            <p:spPr bwMode="auto">
              <a:xfrm>
                <a:off x="3492500" y="5775325"/>
                <a:ext cx="20638" cy="38100"/>
              </a:xfrm>
              <a:prstGeom prst="rect">
                <a:avLst/>
              </a:prstGeom>
              <a:solidFill>
                <a:srgbClr val="3366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3193" name="Rectangle 12876"/>
              <p:cNvSpPr>
                <a:spLocks noChangeArrowheads="1"/>
              </p:cNvSpPr>
              <p:nvPr/>
            </p:nvSpPr>
            <p:spPr bwMode="auto">
              <a:xfrm>
                <a:off x="3492500" y="5775325"/>
                <a:ext cx="20638" cy="381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3194" name="Rectangle 12877"/>
              <p:cNvSpPr>
                <a:spLocks noChangeArrowheads="1"/>
              </p:cNvSpPr>
              <p:nvPr/>
            </p:nvSpPr>
            <p:spPr bwMode="auto">
              <a:xfrm>
                <a:off x="3513138" y="5775325"/>
                <a:ext cx="30162" cy="38100"/>
              </a:xfrm>
              <a:prstGeom prst="rect">
                <a:avLst/>
              </a:prstGeom>
              <a:solidFill>
                <a:srgbClr val="3366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3195" name="Rectangle 12878"/>
              <p:cNvSpPr>
                <a:spLocks noChangeArrowheads="1"/>
              </p:cNvSpPr>
              <p:nvPr/>
            </p:nvSpPr>
            <p:spPr bwMode="auto">
              <a:xfrm>
                <a:off x="3513138" y="5775325"/>
                <a:ext cx="30162" cy="381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3196" name="Freeform 12879"/>
              <p:cNvSpPr>
                <a:spLocks/>
              </p:cNvSpPr>
              <p:nvPr/>
            </p:nvSpPr>
            <p:spPr bwMode="auto">
              <a:xfrm>
                <a:off x="3451225" y="5767388"/>
                <a:ext cx="31750" cy="55562"/>
              </a:xfrm>
              <a:custGeom>
                <a:avLst/>
                <a:gdLst>
                  <a:gd name="T0" fmla="*/ 2147483646 w 18"/>
                  <a:gd name="T1" fmla="*/ 0 h 36"/>
                  <a:gd name="T2" fmla="*/ 0 w 18"/>
                  <a:gd name="T3" fmla="*/ 2147483646 h 36"/>
                  <a:gd name="T4" fmla="*/ 2147483646 w 18"/>
                  <a:gd name="T5" fmla="*/ 2147483646 h 36"/>
                  <a:gd name="T6" fmla="*/ 2147483646 w 18"/>
                  <a:gd name="T7" fmla="*/ 0 h 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 h="36">
                    <a:moveTo>
                      <a:pt x="18" y="0"/>
                    </a:moveTo>
                    <a:lnTo>
                      <a:pt x="0" y="36"/>
                    </a:lnTo>
                    <a:lnTo>
                      <a:pt x="18" y="36"/>
                    </a:lnTo>
                    <a:lnTo>
                      <a:pt x="18" y="0"/>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197" name="Freeform 12880"/>
              <p:cNvSpPr>
                <a:spLocks/>
              </p:cNvSpPr>
              <p:nvPr/>
            </p:nvSpPr>
            <p:spPr bwMode="auto">
              <a:xfrm>
                <a:off x="3451225" y="5767388"/>
                <a:ext cx="31750" cy="55562"/>
              </a:xfrm>
              <a:custGeom>
                <a:avLst/>
                <a:gdLst>
                  <a:gd name="T0" fmla="*/ 2147483646 w 18"/>
                  <a:gd name="T1" fmla="*/ 0 h 36"/>
                  <a:gd name="T2" fmla="*/ 0 w 18"/>
                  <a:gd name="T3" fmla="*/ 2147483646 h 36"/>
                  <a:gd name="T4" fmla="*/ 2147483646 w 18"/>
                  <a:gd name="T5" fmla="*/ 2147483646 h 36"/>
                  <a:gd name="T6" fmla="*/ 2147483646 w 18"/>
                  <a:gd name="T7" fmla="*/ 0 h 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 h="36">
                    <a:moveTo>
                      <a:pt x="18" y="0"/>
                    </a:moveTo>
                    <a:lnTo>
                      <a:pt x="0" y="36"/>
                    </a:lnTo>
                    <a:lnTo>
                      <a:pt x="18" y="36"/>
                    </a:lnTo>
                    <a:lnTo>
                      <a:pt x="18" y="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198" name="Rectangle 12881"/>
              <p:cNvSpPr>
                <a:spLocks noChangeArrowheads="1"/>
              </p:cNvSpPr>
              <p:nvPr/>
            </p:nvSpPr>
            <p:spPr bwMode="auto">
              <a:xfrm>
                <a:off x="3544888" y="5848350"/>
                <a:ext cx="70591" cy="20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1222375">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defTabSz="1222375">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defTabSz="1222375">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defTabSz="1222375">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defTabSz="1222375">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defTabSz="1222375"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defTabSz="1222375"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defTabSz="1222375"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defTabSz="1222375"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1222398" eaLnBrk="0" fontAlgn="base" hangingPunct="0">
                  <a:spcBef>
                    <a:spcPct val="0"/>
                  </a:spcBef>
                  <a:spcAft>
                    <a:spcPct val="0"/>
                  </a:spcAft>
                  <a:buNone/>
                  <a:defRPr/>
                </a:pPr>
                <a:r>
                  <a:rPr kumimoji="0" lang="ja-JP" altLang="en-US" sz="133" kern="0">
                    <a:solidFill>
                      <a:srgbClr val="000000"/>
                    </a:solidFill>
                    <a:latin typeface="ＭＳ Ｐゴシック" panose="020B0600070205080204" pitchFamily="50" charset="-128"/>
                  </a:rPr>
                  <a:t>安全第一</a:t>
                </a:r>
                <a:endParaRPr kumimoji="0" lang="ja-JP" altLang="en-US" sz="2400" kern="0">
                  <a:solidFill>
                    <a:srgbClr val="000000"/>
                  </a:solidFill>
                  <a:latin typeface="Arial" panose="020B0604020202020204" pitchFamily="34" charset="0"/>
                </a:endParaRPr>
              </a:p>
            </p:txBody>
          </p:sp>
          <p:sp>
            <p:nvSpPr>
              <p:cNvPr id="3199" name="Rectangle 12882"/>
              <p:cNvSpPr>
                <a:spLocks noChangeArrowheads="1"/>
              </p:cNvSpPr>
              <p:nvPr/>
            </p:nvSpPr>
            <p:spPr bwMode="auto">
              <a:xfrm>
                <a:off x="3584575" y="5848350"/>
                <a:ext cx="70591" cy="20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1222375">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defTabSz="1222375">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defTabSz="1222375">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defTabSz="1222375">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defTabSz="1222375">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defTabSz="1222375"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defTabSz="1222375"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defTabSz="1222375"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defTabSz="1222375"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1222398" eaLnBrk="0" fontAlgn="base" hangingPunct="0">
                  <a:spcBef>
                    <a:spcPct val="0"/>
                  </a:spcBef>
                  <a:spcAft>
                    <a:spcPct val="0"/>
                  </a:spcAft>
                  <a:buNone/>
                  <a:defRPr/>
                </a:pPr>
                <a:r>
                  <a:rPr kumimoji="0" lang="ja-JP" altLang="en-US" sz="133" kern="0">
                    <a:solidFill>
                      <a:srgbClr val="000000"/>
                    </a:solidFill>
                    <a:latin typeface="ＭＳ Ｐゴシック" panose="020B0600070205080204" pitchFamily="50" charset="-128"/>
                  </a:rPr>
                  <a:t>福島第一</a:t>
                </a:r>
                <a:endParaRPr kumimoji="0" lang="ja-JP" altLang="en-US" sz="2400" kern="0">
                  <a:solidFill>
                    <a:srgbClr val="000000"/>
                  </a:solidFill>
                  <a:latin typeface="Arial" panose="020B0604020202020204" pitchFamily="34" charset="0"/>
                </a:endParaRPr>
              </a:p>
            </p:txBody>
          </p:sp>
          <p:sp>
            <p:nvSpPr>
              <p:cNvPr id="3200" name="Freeform 12883"/>
              <p:cNvSpPr>
                <a:spLocks/>
              </p:cNvSpPr>
              <p:nvPr/>
            </p:nvSpPr>
            <p:spPr bwMode="auto">
              <a:xfrm>
                <a:off x="3451225" y="5526088"/>
                <a:ext cx="82550" cy="55562"/>
              </a:xfrm>
              <a:custGeom>
                <a:avLst/>
                <a:gdLst>
                  <a:gd name="T0" fmla="*/ 2147483646 w 48"/>
                  <a:gd name="T1" fmla="*/ 2147483646 h 36"/>
                  <a:gd name="T2" fmla="*/ 2147483646 w 48"/>
                  <a:gd name="T3" fmla="*/ 2147483646 h 36"/>
                  <a:gd name="T4" fmla="*/ 0 w 48"/>
                  <a:gd name="T5" fmla="*/ 0 h 36"/>
                  <a:gd name="T6" fmla="*/ 0 w 48"/>
                  <a:gd name="T7" fmla="*/ 2147483646 h 36"/>
                  <a:gd name="T8" fmla="*/ 2147483646 w 48"/>
                  <a:gd name="T9" fmla="*/ 2147483646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36">
                    <a:moveTo>
                      <a:pt x="48" y="36"/>
                    </a:moveTo>
                    <a:lnTo>
                      <a:pt x="48" y="30"/>
                    </a:lnTo>
                    <a:lnTo>
                      <a:pt x="0" y="0"/>
                    </a:lnTo>
                    <a:lnTo>
                      <a:pt x="0" y="6"/>
                    </a:lnTo>
                    <a:lnTo>
                      <a:pt x="48" y="36"/>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201" name="Freeform 12884"/>
              <p:cNvSpPr>
                <a:spLocks/>
              </p:cNvSpPr>
              <p:nvPr/>
            </p:nvSpPr>
            <p:spPr bwMode="auto">
              <a:xfrm>
                <a:off x="3451225" y="5526088"/>
                <a:ext cx="82550" cy="55562"/>
              </a:xfrm>
              <a:custGeom>
                <a:avLst/>
                <a:gdLst>
                  <a:gd name="T0" fmla="*/ 2147483646 w 48"/>
                  <a:gd name="T1" fmla="*/ 2147483646 h 36"/>
                  <a:gd name="T2" fmla="*/ 2147483646 w 48"/>
                  <a:gd name="T3" fmla="*/ 2147483646 h 36"/>
                  <a:gd name="T4" fmla="*/ 0 w 48"/>
                  <a:gd name="T5" fmla="*/ 0 h 36"/>
                  <a:gd name="T6" fmla="*/ 0 w 48"/>
                  <a:gd name="T7" fmla="*/ 2147483646 h 36"/>
                  <a:gd name="T8" fmla="*/ 2147483646 w 48"/>
                  <a:gd name="T9" fmla="*/ 2147483646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36">
                    <a:moveTo>
                      <a:pt x="48" y="36"/>
                    </a:moveTo>
                    <a:lnTo>
                      <a:pt x="48" y="30"/>
                    </a:lnTo>
                    <a:lnTo>
                      <a:pt x="0" y="0"/>
                    </a:lnTo>
                    <a:lnTo>
                      <a:pt x="0" y="6"/>
                    </a:lnTo>
                    <a:lnTo>
                      <a:pt x="48" y="36"/>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202" name="Freeform 12885"/>
              <p:cNvSpPr>
                <a:spLocks/>
              </p:cNvSpPr>
              <p:nvPr/>
            </p:nvSpPr>
            <p:spPr bwMode="auto">
              <a:xfrm>
                <a:off x="3451225" y="5526088"/>
                <a:ext cx="82550" cy="46037"/>
              </a:xfrm>
              <a:custGeom>
                <a:avLst/>
                <a:gdLst>
                  <a:gd name="T0" fmla="*/ 2147483646 w 48"/>
                  <a:gd name="T1" fmla="*/ 0 h 30"/>
                  <a:gd name="T2" fmla="*/ 2147483646 w 48"/>
                  <a:gd name="T3" fmla="*/ 0 h 30"/>
                  <a:gd name="T4" fmla="*/ 0 w 48"/>
                  <a:gd name="T5" fmla="*/ 2147483646 h 30"/>
                  <a:gd name="T6" fmla="*/ 2147483646 w 48"/>
                  <a:gd name="T7" fmla="*/ 0 h 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8" h="30">
                    <a:moveTo>
                      <a:pt x="48" y="0"/>
                    </a:moveTo>
                    <a:lnTo>
                      <a:pt x="48" y="0"/>
                    </a:lnTo>
                    <a:lnTo>
                      <a:pt x="0" y="30"/>
                    </a:lnTo>
                    <a:lnTo>
                      <a:pt x="48" y="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203" name="Freeform 12886"/>
              <p:cNvSpPr>
                <a:spLocks/>
              </p:cNvSpPr>
              <p:nvPr/>
            </p:nvSpPr>
            <p:spPr bwMode="auto">
              <a:xfrm>
                <a:off x="3451225" y="5526088"/>
                <a:ext cx="82550" cy="46037"/>
              </a:xfrm>
              <a:custGeom>
                <a:avLst/>
                <a:gdLst>
                  <a:gd name="T0" fmla="*/ 2147483646 w 48"/>
                  <a:gd name="T1" fmla="*/ 0 h 30"/>
                  <a:gd name="T2" fmla="*/ 2147483646 w 48"/>
                  <a:gd name="T3" fmla="*/ 0 h 30"/>
                  <a:gd name="T4" fmla="*/ 0 w 48"/>
                  <a:gd name="T5" fmla="*/ 2147483646 h 30"/>
                  <a:gd name="T6" fmla="*/ 2147483646 w 48"/>
                  <a:gd name="T7" fmla="*/ 0 h 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8" h="30">
                    <a:moveTo>
                      <a:pt x="48" y="0"/>
                    </a:moveTo>
                    <a:lnTo>
                      <a:pt x="48" y="0"/>
                    </a:lnTo>
                    <a:lnTo>
                      <a:pt x="0" y="30"/>
                    </a:lnTo>
                    <a:lnTo>
                      <a:pt x="48" y="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204" name="Freeform 12887"/>
              <p:cNvSpPr>
                <a:spLocks/>
              </p:cNvSpPr>
              <p:nvPr/>
            </p:nvSpPr>
            <p:spPr bwMode="auto">
              <a:xfrm>
                <a:off x="3451225" y="5487988"/>
                <a:ext cx="71438" cy="46037"/>
              </a:xfrm>
              <a:custGeom>
                <a:avLst/>
                <a:gdLst>
                  <a:gd name="T0" fmla="*/ 2147483646 w 42"/>
                  <a:gd name="T1" fmla="*/ 2147483646 h 30"/>
                  <a:gd name="T2" fmla="*/ 2147483646 w 42"/>
                  <a:gd name="T3" fmla="*/ 2147483646 h 30"/>
                  <a:gd name="T4" fmla="*/ 0 w 42"/>
                  <a:gd name="T5" fmla="*/ 0 h 30"/>
                  <a:gd name="T6" fmla="*/ 2147483646 w 42"/>
                  <a:gd name="T7" fmla="*/ 2147483646 h 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2" h="30">
                    <a:moveTo>
                      <a:pt x="42" y="30"/>
                    </a:moveTo>
                    <a:lnTo>
                      <a:pt x="42" y="30"/>
                    </a:lnTo>
                    <a:lnTo>
                      <a:pt x="0" y="0"/>
                    </a:lnTo>
                    <a:lnTo>
                      <a:pt x="42" y="3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205" name="Freeform 12888"/>
              <p:cNvSpPr>
                <a:spLocks/>
              </p:cNvSpPr>
              <p:nvPr/>
            </p:nvSpPr>
            <p:spPr bwMode="auto">
              <a:xfrm>
                <a:off x="3451225" y="5487988"/>
                <a:ext cx="71438" cy="46037"/>
              </a:xfrm>
              <a:custGeom>
                <a:avLst/>
                <a:gdLst>
                  <a:gd name="T0" fmla="*/ 2147483646 w 42"/>
                  <a:gd name="T1" fmla="*/ 2147483646 h 30"/>
                  <a:gd name="T2" fmla="*/ 2147483646 w 42"/>
                  <a:gd name="T3" fmla="*/ 2147483646 h 30"/>
                  <a:gd name="T4" fmla="*/ 0 w 42"/>
                  <a:gd name="T5" fmla="*/ 0 h 30"/>
                  <a:gd name="T6" fmla="*/ 2147483646 w 42"/>
                  <a:gd name="T7" fmla="*/ 2147483646 h 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2" h="30">
                    <a:moveTo>
                      <a:pt x="42" y="30"/>
                    </a:moveTo>
                    <a:lnTo>
                      <a:pt x="42" y="30"/>
                    </a:lnTo>
                    <a:lnTo>
                      <a:pt x="0" y="0"/>
                    </a:lnTo>
                    <a:lnTo>
                      <a:pt x="42" y="3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206" name="Freeform 12889"/>
              <p:cNvSpPr>
                <a:spLocks/>
              </p:cNvSpPr>
              <p:nvPr/>
            </p:nvSpPr>
            <p:spPr bwMode="auto">
              <a:xfrm>
                <a:off x="3451225" y="5478463"/>
                <a:ext cx="71438" cy="55562"/>
              </a:xfrm>
              <a:custGeom>
                <a:avLst/>
                <a:gdLst>
                  <a:gd name="T0" fmla="*/ 2147483646 w 42"/>
                  <a:gd name="T1" fmla="*/ 2147483646 h 36"/>
                  <a:gd name="T2" fmla="*/ 2147483646 w 42"/>
                  <a:gd name="T3" fmla="*/ 0 h 36"/>
                  <a:gd name="T4" fmla="*/ 0 w 42"/>
                  <a:gd name="T5" fmla="*/ 2147483646 h 36"/>
                  <a:gd name="T6" fmla="*/ 0 w 42"/>
                  <a:gd name="T7" fmla="*/ 2147483646 h 36"/>
                  <a:gd name="T8" fmla="*/ 2147483646 w 42"/>
                  <a:gd name="T9" fmla="*/ 2147483646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36">
                    <a:moveTo>
                      <a:pt x="42" y="6"/>
                    </a:moveTo>
                    <a:lnTo>
                      <a:pt x="42" y="0"/>
                    </a:lnTo>
                    <a:lnTo>
                      <a:pt x="0" y="30"/>
                    </a:lnTo>
                    <a:lnTo>
                      <a:pt x="0" y="36"/>
                    </a:lnTo>
                    <a:lnTo>
                      <a:pt x="42" y="6"/>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207" name="Freeform 12890"/>
              <p:cNvSpPr>
                <a:spLocks/>
              </p:cNvSpPr>
              <p:nvPr/>
            </p:nvSpPr>
            <p:spPr bwMode="auto">
              <a:xfrm>
                <a:off x="3451225" y="5478463"/>
                <a:ext cx="71438" cy="55562"/>
              </a:xfrm>
              <a:custGeom>
                <a:avLst/>
                <a:gdLst>
                  <a:gd name="T0" fmla="*/ 2147483646 w 42"/>
                  <a:gd name="T1" fmla="*/ 2147483646 h 36"/>
                  <a:gd name="T2" fmla="*/ 2147483646 w 42"/>
                  <a:gd name="T3" fmla="*/ 0 h 36"/>
                  <a:gd name="T4" fmla="*/ 0 w 42"/>
                  <a:gd name="T5" fmla="*/ 2147483646 h 36"/>
                  <a:gd name="T6" fmla="*/ 0 w 42"/>
                  <a:gd name="T7" fmla="*/ 2147483646 h 36"/>
                  <a:gd name="T8" fmla="*/ 2147483646 w 42"/>
                  <a:gd name="T9" fmla="*/ 2147483646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36">
                    <a:moveTo>
                      <a:pt x="42" y="6"/>
                    </a:moveTo>
                    <a:lnTo>
                      <a:pt x="42" y="0"/>
                    </a:lnTo>
                    <a:lnTo>
                      <a:pt x="0" y="30"/>
                    </a:lnTo>
                    <a:lnTo>
                      <a:pt x="0" y="36"/>
                    </a:lnTo>
                    <a:lnTo>
                      <a:pt x="42" y="6"/>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208" name="Freeform 12891"/>
              <p:cNvSpPr>
                <a:spLocks/>
              </p:cNvSpPr>
              <p:nvPr/>
            </p:nvSpPr>
            <p:spPr bwMode="auto">
              <a:xfrm>
                <a:off x="3441700" y="5441950"/>
                <a:ext cx="80963" cy="46038"/>
              </a:xfrm>
              <a:custGeom>
                <a:avLst/>
                <a:gdLst>
                  <a:gd name="T0" fmla="*/ 2147483646 w 48"/>
                  <a:gd name="T1" fmla="*/ 2147483646 h 30"/>
                  <a:gd name="T2" fmla="*/ 2147483646 w 48"/>
                  <a:gd name="T3" fmla="*/ 2147483646 h 30"/>
                  <a:gd name="T4" fmla="*/ 0 w 48"/>
                  <a:gd name="T5" fmla="*/ 0 h 30"/>
                  <a:gd name="T6" fmla="*/ 0 w 48"/>
                  <a:gd name="T7" fmla="*/ 2147483646 h 30"/>
                  <a:gd name="T8" fmla="*/ 2147483646 w 48"/>
                  <a:gd name="T9" fmla="*/ 2147483646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30">
                    <a:moveTo>
                      <a:pt x="48" y="30"/>
                    </a:moveTo>
                    <a:lnTo>
                      <a:pt x="48" y="30"/>
                    </a:lnTo>
                    <a:lnTo>
                      <a:pt x="0" y="0"/>
                    </a:lnTo>
                    <a:lnTo>
                      <a:pt x="0" y="6"/>
                    </a:lnTo>
                    <a:lnTo>
                      <a:pt x="48" y="3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209" name="Freeform 12892"/>
              <p:cNvSpPr>
                <a:spLocks/>
              </p:cNvSpPr>
              <p:nvPr/>
            </p:nvSpPr>
            <p:spPr bwMode="auto">
              <a:xfrm>
                <a:off x="3441700" y="5441950"/>
                <a:ext cx="80963" cy="46038"/>
              </a:xfrm>
              <a:custGeom>
                <a:avLst/>
                <a:gdLst>
                  <a:gd name="T0" fmla="*/ 2147483646 w 48"/>
                  <a:gd name="T1" fmla="*/ 2147483646 h 30"/>
                  <a:gd name="T2" fmla="*/ 2147483646 w 48"/>
                  <a:gd name="T3" fmla="*/ 2147483646 h 30"/>
                  <a:gd name="T4" fmla="*/ 0 w 48"/>
                  <a:gd name="T5" fmla="*/ 0 h 30"/>
                  <a:gd name="T6" fmla="*/ 0 w 48"/>
                  <a:gd name="T7" fmla="*/ 2147483646 h 30"/>
                  <a:gd name="T8" fmla="*/ 2147483646 w 48"/>
                  <a:gd name="T9" fmla="*/ 2147483646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30">
                    <a:moveTo>
                      <a:pt x="48" y="30"/>
                    </a:moveTo>
                    <a:lnTo>
                      <a:pt x="48" y="30"/>
                    </a:lnTo>
                    <a:lnTo>
                      <a:pt x="0" y="0"/>
                    </a:lnTo>
                    <a:lnTo>
                      <a:pt x="0" y="6"/>
                    </a:lnTo>
                    <a:lnTo>
                      <a:pt x="48" y="3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210" name="Freeform 12893"/>
              <p:cNvSpPr>
                <a:spLocks/>
              </p:cNvSpPr>
              <p:nvPr/>
            </p:nvSpPr>
            <p:spPr bwMode="auto">
              <a:xfrm>
                <a:off x="3441700" y="5432425"/>
                <a:ext cx="80963" cy="55563"/>
              </a:xfrm>
              <a:custGeom>
                <a:avLst/>
                <a:gdLst>
                  <a:gd name="T0" fmla="*/ 2147483646 w 48"/>
                  <a:gd name="T1" fmla="*/ 2147483646 h 36"/>
                  <a:gd name="T2" fmla="*/ 2147483646 w 48"/>
                  <a:gd name="T3" fmla="*/ 0 h 36"/>
                  <a:gd name="T4" fmla="*/ 0 w 48"/>
                  <a:gd name="T5" fmla="*/ 2147483646 h 36"/>
                  <a:gd name="T6" fmla="*/ 2147483646 w 48"/>
                  <a:gd name="T7" fmla="*/ 2147483646 h 36"/>
                  <a:gd name="T8" fmla="*/ 2147483646 w 48"/>
                  <a:gd name="T9" fmla="*/ 2147483646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36">
                    <a:moveTo>
                      <a:pt x="48" y="6"/>
                    </a:moveTo>
                    <a:lnTo>
                      <a:pt x="48" y="0"/>
                    </a:lnTo>
                    <a:lnTo>
                      <a:pt x="0" y="36"/>
                    </a:lnTo>
                    <a:lnTo>
                      <a:pt x="6" y="36"/>
                    </a:lnTo>
                    <a:lnTo>
                      <a:pt x="48" y="6"/>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211" name="Freeform 12894"/>
              <p:cNvSpPr>
                <a:spLocks/>
              </p:cNvSpPr>
              <p:nvPr/>
            </p:nvSpPr>
            <p:spPr bwMode="auto">
              <a:xfrm>
                <a:off x="3441700" y="5432425"/>
                <a:ext cx="80963" cy="55563"/>
              </a:xfrm>
              <a:custGeom>
                <a:avLst/>
                <a:gdLst>
                  <a:gd name="T0" fmla="*/ 2147483646 w 48"/>
                  <a:gd name="T1" fmla="*/ 2147483646 h 36"/>
                  <a:gd name="T2" fmla="*/ 2147483646 w 48"/>
                  <a:gd name="T3" fmla="*/ 0 h 36"/>
                  <a:gd name="T4" fmla="*/ 0 w 48"/>
                  <a:gd name="T5" fmla="*/ 2147483646 h 36"/>
                  <a:gd name="T6" fmla="*/ 2147483646 w 48"/>
                  <a:gd name="T7" fmla="*/ 2147483646 h 36"/>
                  <a:gd name="T8" fmla="*/ 2147483646 w 48"/>
                  <a:gd name="T9" fmla="*/ 2147483646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36">
                    <a:moveTo>
                      <a:pt x="48" y="6"/>
                    </a:moveTo>
                    <a:lnTo>
                      <a:pt x="48" y="0"/>
                    </a:lnTo>
                    <a:lnTo>
                      <a:pt x="0" y="36"/>
                    </a:lnTo>
                    <a:lnTo>
                      <a:pt x="6" y="36"/>
                    </a:lnTo>
                    <a:lnTo>
                      <a:pt x="48" y="6"/>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212" name="Freeform 12895"/>
              <p:cNvSpPr>
                <a:spLocks/>
              </p:cNvSpPr>
              <p:nvPr/>
            </p:nvSpPr>
            <p:spPr bwMode="auto">
              <a:xfrm>
                <a:off x="3441700" y="5405438"/>
                <a:ext cx="80963" cy="46037"/>
              </a:xfrm>
              <a:custGeom>
                <a:avLst/>
                <a:gdLst>
                  <a:gd name="T0" fmla="*/ 2147483646 w 48"/>
                  <a:gd name="T1" fmla="*/ 2147483646 h 30"/>
                  <a:gd name="T2" fmla="*/ 2147483646 w 48"/>
                  <a:gd name="T3" fmla="*/ 2147483646 h 30"/>
                  <a:gd name="T4" fmla="*/ 0 w 48"/>
                  <a:gd name="T5" fmla="*/ 0 h 30"/>
                  <a:gd name="T6" fmla="*/ 2147483646 w 48"/>
                  <a:gd name="T7" fmla="*/ 2147483646 h 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8" h="30">
                    <a:moveTo>
                      <a:pt x="48" y="30"/>
                    </a:moveTo>
                    <a:lnTo>
                      <a:pt x="48" y="30"/>
                    </a:lnTo>
                    <a:lnTo>
                      <a:pt x="0" y="0"/>
                    </a:lnTo>
                    <a:lnTo>
                      <a:pt x="48" y="3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213" name="Freeform 12896"/>
              <p:cNvSpPr>
                <a:spLocks/>
              </p:cNvSpPr>
              <p:nvPr/>
            </p:nvSpPr>
            <p:spPr bwMode="auto">
              <a:xfrm>
                <a:off x="3441700" y="5405438"/>
                <a:ext cx="80963" cy="46037"/>
              </a:xfrm>
              <a:custGeom>
                <a:avLst/>
                <a:gdLst>
                  <a:gd name="T0" fmla="*/ 2147483646 w 48"/>
                  <a:gd name="T1" fmla="*/ 2147483646 h 30"/>
                  <a:gd name="T2" fmla="*/ 2147483646 w 48"/>
                  <a:gd name="T3" fmla="*/ 2147483646 h 30"/>
                  <a:gd name="T4" fmla="*/ 0 w 48"/>
                  <a:gd name="T5" fmla="*/ 0 h 30"/>
                  <a:gd name="T6" fmla="*/ 2147483646 w 48"/>
                  <a:gd name="T7" fmla="*/ 2147483646 h 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8" h="30">
                    <a:moveTo>
                      <a:pt x="48" y="30"/>
                    </a:moveTo>
                    <a:lnTo>
                      <a:pt x="48" y="30"/>
                    </a:lnTo>
                    <a:lnTo>
                      <a:pt x="0" y="0"/>
                    </a:lnTo>
                    <a:lnTo>
                      <a:pt x="48" y="3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214" name="Freeform 12897"/>
              <p:cNvSpPr>
                <a:spLocks/>
              </p:cNvSpPr>
              <p:nvPr/>
            </p:nvSpPr>
            <p:spPr bwMode="auto">
              <a:xfrm>
                <a:off x="3441700" y="5395913"/>
                <a:ext cx="80963" cy="55562"/>
              </a:xfrm>
              <a:custGeom>
                <a:avLst/>
                <a:gdLst>
                  <a:gd name="T0" fmla="*/ 2147483646 w 48"/>
                  <a:gd name="T1" fmla="*/ 0 h 36"/>
                  <a:gd name="T2" fmla="*/ 2147483646 w 48"/>
                  <a:gd name="T3" fmla="*/ 0 h 36"/>
                  <a:gd name="T4" fmla="*/ 0 w 48"/>
                  <a:gd name="T5" fmla="*/ 2147483646 h 36"/>
                  <a:gd name="T6" fmla="*/ 0 w 48"/>
                  <a:gd name="T7" fmla="*/ 2147483646 h 36"/>
                  <a:gd name="T8" fmla="*/ 2147483646 w 48"/>
                  <a:gd name="T9" fmla="*/ 0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36">
                    <a:moveTo>
                      <a:pt x="48" y="0"/>
                    </a:moveTo>
                    <a:lnTo>
                      <a:pt x="42" y="0"/>
                    </a:lnTo>
                    <a:lnTo>
                      <a:pt x="0" y="30"/>
                    </a:lnTo>
                    <a:lnTo>
                      <a:pt x="0" y="36"/>
                    </a:lnTo>
                    <a:lnTo>
                      <a:pt x="48" y="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215" name="Freeform 12898"/>
              <p:cNvSpPr>
                <a:spLocks/>
              </p:cNvSpPr>
              <p:nvPr/>
            </p:nvSpPr>
            <p:spPr bwMode="auto">
              <a:xfrm>
                <a:off x="3441700" y="5395913"/>
                <a:ext cx="80963" cy="55562"/>
              </a:xfrm>
              <a:custGeom>
                <a:avLst/>
                <a:gdLst>
                  <a:gd name="T0" fmla="*/ 2147483646 w 48"/>
                  <a:gd name="T1" fmla="*/ 0 h 36"/>
                  <a:gd name="T2" fmla="*/ 2147483646 w 48"/>
                  <a:gd name="T3" fmla="*/ 0 h 36"/>
                  <a:gd name="T4" fmla="*/ 0 w 48"/>
                  <a:gd name="T5" fmla="*/ 2147483646 h 36"/>
                  <a:gd name="T6" fmla="*/ 0 w 48"/>
                  <a:gd name="T7" fmla="*/ 2147483646 h 36"/>
                  <a:gd name="T8" fmla="*/ 2147483646 w 48"/>
                  <a:gd name="T9" fmla="*/ 0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36">
                    <a:moveTo>
                      <a:pt x="48" y="0"/>
                    </a:moveTo>
                    <a:lnTo>
                      <a:pt x="42" y="0"/>
                    </a:lnTo>
                    <a:lnTo>
                      <a:pt x="0" y="30"/>
                    </a:lnTo>
                    <a:lnTo>
                      <a:pt x="0" y="36"/>
                    </a:lnTo>
                    <a:lnTo>
                      <a:pt x="48" y="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216" name="Freeform 12899"/>
              <p:cNvSpPr>
                <a:spLocks/>
              </p:cNvSpPr>
              <p:nvPr/>
            </p:nvSpPr>
            <p:spPr bwMode="auto">
              <a:xfrm>
                <a:off x="3441700" y="5359400"/>
                <a:ext cx="80963" cy="46038"/>
              </a:xfrm>
              <a:custGeom>
                <a:avLst/>
                <a:gdLst>
                  <a:gd name="T0" fmla="*/ 2147483646 w 48"/>
                  <a:gd name="T1" fmla="*/ 2147483646 h 30"/>
                  <a:gd name="T2" fmla="*/ 2147483646 w 48"/>
                  <a:gd name="T3" fmla="*/ 2147483646 h 30"/>
                  <a:gd name="T4" fmla="*/ 0 w 48"/>
                  <a:gd name="T5" fmla="*/ 0 h 30"/>
                  <a:gd name="T6" fmla="*/ 0 w 48"/>
                  <a:gd name="T7" fmla="*/ 2147483646 h 30"/>
                  <a:gd name="T8" fmla="*/ 2147483646 w 48"/>
                  <a:gd name="T9" fmla="*/ 2147483646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30">
                    <a:moveTo>
                      <a:pt x="42" y="30"/>
                    </a:moveTo>
                    <a:lnTo>
                      <a:pt x="48" y="30"/>
                    </a:lnTo>
                    <a:lnTo>
                      <a:pt x="0" y="0"/>
                    </a:lnTo>
                    <a:lnTo>
                      <a:pt x="0" y="6"/>
                    </a:lnTo>
                    <a:lnTo>
                      <a:pt x="42" y="3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217" name="Freeform 12900"/>
              <p:cNvSpPr>
                <a:spLocks/>
              </p:cNvSpPr>
              <p:nvPr/>
            </p:nvSpPr>
            <p:spPr bwMode="auto">
              <a:xfrm>
                <a:off x="3441700" y="5359400"/>
                <a:ext cx="80963" cy="46038"/>
              </a:xfrm>
              <a:custGeom>
                <a:avLst/>
                <a:gdLst>
                  <a:gd name="T0" fmla="*/ 2147483646 w 48"/>
                  <a:gd name="T1" fmla="*/ 2147483646 h 30"/>
                  <a:gd name="T2" fmla="*/ 2147483646 w 48"/>
                  <a:gd name="T3" fmla="*/ 2147483646 h 30"/>
                  <a:gd name="T4" fmla="*/ 0 w 48"/>
                  <a:gd name="T5" fmla="*/ 0 h 30"/>
                  <a:gd name="T6" fmla="*/ 0 w 48"/>
                  <a:gd name="T7" fmla="*/ 2147483646 h 30"/>
                  <a:gd name="T8" fmla="*/ 2147483646 w 48"/>
                  <a:gd name="T9" fmla="*/ 2147483646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30">
                    <a:moveTo>
                      <a:pt x="42" y="30"/>
                    </a:moveTo>
                    <a:lnTo>
                      <a:pt x="48" y="30"/>
                    </a:lnTo>
                    <a:lnTo>
                      <a:pt x="0" y="0"/>
                    </a:lnTo>
                    <a:lnTo>
                      <a:pt x="0" y="6"/>
                    </a:lnTo>
                    <a:lnTo>
                      <a:pt x="42" y="3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218" name="Freeform 12901"/>
              <p:cNvSpPr>
                <a:spLocks/>
              </p:cNvSpPr>
              <p:nvPr/>
            </p:nvSpPr>
            <p:spPr bwMode="auto">
              <a:xfrm>
                <a:off x="3441700" y="5349875"/>
                <a:ext cx="71438" cy="55563"/>
              </a:xfrm>
              <a:custGeom>
                <a:avLst/>
                <a:gdLst>
                  <a:gd name="T0" fmla="*/ 2147483646 w 42"/>
                  <a:gd name="T1" fmla="*/ 2147483646 h 36"/>
                  <a:gd name="T2" fmla="*/ 2147483646 w 42"/>
                  <a:gd name="T3" fmla="*/ 0 h 36"/>
                  <a:gd name="T4" fmla="*/ 0 w 42"/>
                  <a:gd name="T5" fmla="*/ 2147483646 h 36"/>
                  <a:gd name="T6" fmla="*/ 2147483646 w 42"/>
                  <a:gd name="T7" fmla="*/ 2147483646 h 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2" h="36">
                    <a:moveTo>
                      <a:pt x="42" y="6"/>
                    </a:moveTo>
                    <a:lnTo>
                      <a:pt x="42" y="0"/>
                    </a:lnTo>
                    <a:lnTo>
                      <a:pt x="0" y="36"/>
                    </a:lnTo>
                    <a:lnTo>
                      <a:pt x="42" y="6"/>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219" name="Freeform 12902"/>
              <p:cNvSpPr>
                <a:spLocks/>
              </p:cNvSpPr>
              <p:nvPr/>
            </p:nvSpPr>
            <p:spPr bwMode="auto">
              <a:xfrm>
                <a:off x="3441700" y="5349875"/>
                <a:ext cx="71438" cy="55563"/>
              </a:xfrm>
              <a:custGeom>
                <a:avLst/>
                <a:gdLst>
                  <a:gd name="T0" fmla="*/ 2147483646 w 42"/>
                  <a:gd name="T1" fmla="*/ 2147483646 h 36"/>
                  <a:gd name="T2" fmla="*/ 2147483646 w 42"/>
                  <a:gd name="T3" fmla="*/ 0 h 36"/>
                  <a:gd name="T4" fmla="*/ 0 w 42"/>
                  <a:gd name="T5" fmla="*/ 2147483646 h 36"/>
                  <a:gd name="T6" fmla="*/ 2147483646 w 42"/>
                  <a:gd name="T7" fmla="*/ 2147483646 h 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2" h="36">
                    <a:moveTo>
                      <a:pt x="42" y="6"/>
                    </a:moveTo>
                    <a:lnTo>
                      <a:pt x="42" y="0"/>
                    </a:lnTo>
                    <a:lnTo>
                      <a:pt x="0" y="36"/>
                    </a:lnTo>
                    <a:lnTo>
                      <a:pt x="42" y="6"/>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220" name="Freeform 12903"/>
              <p:cNvSpPr>
                <a:spLocks/>
              </p:cNvSpPr>
              <p:nvPr/>
            </p:nvSpPr>
            <p:spPr bwMode="auto">
              <a:xfrm>
                <a:off x="3430588" y="5311775"/>
                <a:ext cx="82550" cy="55563"/>
              </a:xfrm>
              <a:custGeom>
                <a:avLst/>
                <a:gdLst>
                  <a:gd name="T0" fmla="*/ 2147483646 w 48"/>
                  <a:gd name="T1" fmla="*/ 2147483646 h 36"/>
                  <a:gd name="T2" fmla="*/ 2147483646 w 48"/>
                  <a:gd name="T3" fmla="*/ 2147483646 h 36"/>
                  <a:gd name="T4" fmla="*/ 0 w 48"/>
                  <a:gd name="T5" fmla="*/ 0 h 36"/>
                  <a:gd name="T6" fmla="*/ 0 w 48"/>
                  <a:gd name="T7" fmla="*/ 2147483646 h 36"/>
                  <a:gd name="T8" fmla="*/ 2147483646 w 48"/>
                  <a:gd name="T9" fmla="*/ 2147483646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36">
                    <a:moveTo>
                      <a:pt x="48" y="36"/>
                    </a:moveTo>
                    <a:lnTo>
                      <a:pt x="48" y="30"/>
                    </a:lnTo>
                    <a:lnTo>
                      <a:pt x="0" y="0"/>
                    </a:lnTo>
                    <a:lnTo>
                      <a:pt x="0" y="6"/>
                    </a:lnTo>
                    <a:lnTo>
                      <a:pt x="48" y="36"/>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221" name="Freeform 12904"/>
              <p:cNvSpPr>
                <a:spLocks/>
              </p:cNvSpPr>
              <p:nvPr/>
            </p:nvSpPr>
            <p:spPr bwMode="auto">
              <a:xfrm>
                <a:off x="3430588" y="5311775"/>
                <a:ext cx="82550" cy="55563"/>
              </a:xfrm>
              <a:custGeom>
                <a:avLst/>
                <a:gdLst>
                  <a:gd name="T0" fmla="*/ 2147483646 w 48"/>
                  <a:gd name="T1" fmla="*/ 2147483646 h 36"/>
                  <a:gd name="T2" fmla="*/ 2147483646 w 48"/>
                  <a:gd name="T3" fmla="*/ 2147483646 h 36"/>
                  <a:gd name="T4" fmla="*/ 0 w 48"/>
                  <a:gd name="T5" fmla="*/ 0 h 36"/>
                  <a:gd name="T6" fmla="*/ 0 w 48"/>
                  <a:gd name="T7" fmla="*/ 2147483646 h 36"/>
                  <a:gd name="T8" fmla="*/ 2147483646 w 48"/>
                  <a:gd name="T9" fmla="*/ 2147483646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36">
                    <a:moveTo>
                      <a:pt x="48" y="36"/>
                    </a:moveTo>
                    <a:lnTo>
                      <a:pt x="48" y="30"/>
                    </a:lnTo>
                    <a:lnTo>
                      <a:pt x="0" y="0"/>
                    </a:lnTo>
                    <a:lnTo>
                      <a:pt x="0" y="6"/>
                    </a:lnTo>
                    <a:lnTo>
                      <a:pt x="48" y="36"/>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222" name="Freeform 12905"/>
              <p:cNvSpPr>
                <a:spLocks/>
              </p:cNvSpPr>
              <p:nvPr/>
            </p:nvSpPr>
            <p:spPr bwMode="auto">
              <a:xfrm>
                <a:off x="3430588" y="5311775"/>
                <a:ext cx="82550" cy="47625"/>
              </a:xfrm>
              <a:custGeom>
                <a:avLst/>
                <a:gdLst>
                  <a:gd name="T0" fmla="*/ 2147483646 w 48"/>
                  <a:gd name="T1" fmla="*/ 0 h 30"/>
                  <a:gd name="T2" fmla="*/ 2147483646 w 48"/>
                  <a:gd name="T3" fmla="*/ 0 h 30"/>
                  <a:gd name="T4" fmla="*/ 0 w 48"/>
                  <a:gd name="T5" fmla="*/ 2147483646 h 30"/>
                  <a:gd name="T6" fmla="*/ 2147483646 w 48"/>
                  <a:gd name="T7" fmla="*/ 0 h 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8" h="30">
                    <a:moveTo>
                      <a:pt x="48" y="0"/>
                    </a:moveTo>
                    <a:lnTo>
                      <a:pt x="48" y="0"/>
                    </a:lnTo>
                    <a:lnTo>
                      <a:pt x="0" y="30"/>
                    </a:lnTo>
                    <a:lnTo>
                      <a:pt x="48" y="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223" name="Freeform 12906"/>
              <p:cNvSpPr>
                <a:spLocks/>
              </p:cNvSpPr>
              <p:nvPr/>
            </p:nvSpPr>
            <p:spPr bwMode="auto">
              <a:xfrm>
                <a:off x="3430588" y="5311775"/>
                <a:ext cx="82550" cy="47625"/>
              </a:xfrm>
              <a:custGeom>
                <a:avLst/>
                <a:gdLst>
                  <a:gd name="T0" fmla="*/ 2147483646 w 48"/>
                  <a:gd name="T1" fmla="*/ 0 h 30"/>
                  <a:gd name="T2" fmla="*/ 2147483646 w 48"/>
                  <a:gd name="T3" fmla="*/ 0 h 30"/>
                  <a:gd name="T4" fmla="*/ 0 w 48"/>
                  <a:gd name="T5" fmla="*/ 2147483646 h 30"/>
                  <a:gd name="T6" fmla="*/ 2147483646 w 48"/>
                  <a:gd name="T7" fmla="*/ 0 h 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8" h="30">
                    <a:moveTo>
                      <a:pt x="48" y="0"/>
                    </a:moveTo>
                    <a:lnTo>
                      <a:pt x="48" y="0"/>
                    </a:lnTo>
                    <a:lnTo>
                      <a:pt x="0" y="30"/>
                    </a:lnTo>
                    <a:lnTo>
                      <a:pt x="48" y="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224" name="Freeform 12907"/>
              <p:cNvSpPr>
                <a:spLocks/>
              </p:cNvSpPr>
              <p:nvPr/>
            </p:nvSpPr>
            <p:spPr bwMode="auto">
              <a:xfrm>
                <a:off x="3430588" y="5275263"/>
                <a:ext cx="82550" cy="46037"/>
              </a:xfrm>
              <a:custGeom>
                <a:avLst/>
                <a:gdLst>
                  <a:gd name="T0" fmla="*/ 2147483646 w 48"/>
                  <a:gd name="T1" fmla="*/ 2147483646 h 30"/>
                  <a:gd name="T2" fmla="*/ 2147483646 w 48"/>
                  <a:gd name="T3" fmla="*/ 2147483646 h 30"/>
                  <a:gd name="T4" fmla="*/ 0 w 48"/>
                  <a:gd name="T5" fmla="*/ 0 h 30"/>
                  <a:gd name="T6" fmla="*/ 2147483646 w 48"/>
                  <a:gd name="T7" fmla="*/ 2147483646 h 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8" h="30">
                    <a:moveTo>
                      <a:pt x="42" y="30"/>
                    </a:moveTo>
                    <a:lnTo>
                      <a:pt x="48" y="24"/>
                    </a:lnTo>
                    <a:lnTo>
                      <a:pt x="0" y="0"/>
                    </a:lnTo>
                    <a:lnTo>
                      <a:pt x="42" y="3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225" name="Freeform 12908"/>
              <p:cNvSpPr>
                <a:spLocks/>
              </p:cNvSpPr>
              <p:nvPr/>
            </p:nvSpPr>
            <p:spPr bwMode="auto">
              <a:xfrm>
                <a:off x="3430588" y="5275263"/>
                <a:ext cx="82550" cy="46037"/>
              </a:xfrm>
              <a:custGeom>
                <a:avLst/>
                <a:gdLst>
                  <a:gd name="T0" fmla="*/ 2147483646 w 48"/>
                  <a:gd name="T1" fmla="*/ 2147483646 h 30"/>
                  <a:gd name="T2" fmla="*/ 2147483646 w 48"/>
                  <a:gd name="T3" fmla="*/ 2147483646 h 30"/>
                  <a:gd name="T4" fmla="*/ 0 w 48"/>
                  <a:gd name="T5" fmla="*/ 0 h 30"/>
                  <a:gd name="T6" fmla="*/ 2147483646 w 48"/>
                  <a:gd name="T7" fmla="*/ 2147483646 h 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8" h="30">
                    <a:moveTo>
                      <a:pt x="42" y="30"/>
                    </a:moveTo>
                    <a:lnTo>
                      <a:pt x="48" y="24"/>
                    </a:lnTo>
                    <a:lnTo>
                      <a:pt x="0" y="0"/>
                    </a:lnTo>
                    <a:lnTo>
                      <a:pt x="42" y="3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226" name="Freeform 12909"/>
              <p:cNvSpPr>
                <a:spLocks/>
              </p:cNvSpPr>
              <p:nvPr/>
            </p:nvSpPr>
            <p:spPr bwMode="auto">
              <a:xfrm>
                <a:off x="3430588" y="5265738"/>
                <a:ext cx="71437" cy="46037"/>
              </a:xfrm>
              <a:custGeom>
                <a:avLst/>
                <a:gdLst>
                  <a:gd name="T0" fmla="*/ 2147483646 w 42"/>
                  <a:gd name="T1" fmla="*/ 0 h 30"/>
                  <a:gd name="T2" fmla="*/ 2147483646 w 42"/>
                  <a:gd name="T3" fmla="*/ 0 h 30"/>
                  <a:gd name="T4" fmla="*/ 0 w 42"/>
                  <a:gd name="T5" fmla="*/ 2147483646 h 30"/>
                  <a:gd name="T6" fmla="*/ 2147483646 w 42"/>
                  <a:gd name="T7" fmla="*/ 0 h 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2" h="30">
                    <a:moveTo>
                      <a:pt x="42" y="0"/>
                    </a:moveTo>
                    <a:lnTo>
                      <a:pt x="42" y="0"/>
                    </a:lnTo>
                    <a:lnTo>
                      <a:pt x="0" y="30"/>
                    </a:lnTo>
                    <a:lnTo>
                      <a:pt x="42" y="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227" name="Freeform 12910"/>
              <p:cNvSpPr>
                <a:spLocks/>
              </p:cNvSpPr>
              <p:nvPr/>
            </p:nvSpPr>
            <p:spPr bwMode="auto">
              <a:xfrm>
                <a:off x="3430588" y="5265738"/>
                <a:ext cx="71437" cy="46037"/>
              </a:xfrm>
              <a:custGeom>
                <a:avLst/>
                <a:gdLst>
                  <a:gd name="T0" fmla="*/ 2147483646 w 42"/>
                  <a:gd name="T1" fmla="*/ 0 h 30"/>
                  <a:gd name="T2" fmla="*/ 2147483646 w 42"/>
                  <a:gd name="T3" fmla="*/ 0 h 30"/>
                  <a:gd name="T4" fmla="*/ 0 w 42"/>
                  <a:gd name="T5" fmla="*/ 2147483646 h 30"/>
                  <a:gd name="T6" fmla="*/ 2147483646 w 42"/>
                  <a:gd name="T7" fmla="*/ 0 h 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2" h="30">
                    <a:moveTo>
                      <a:pt x="42" y="0"/>
                    </a:moveTo>
                    <a:lnTo>
                      <a:pt x="42" y="0"/>
                    </a:lnTo>
                    <a:lnTo>
                      <a:pt x="0" y="30"/>
                    </a:lnTo>
                    <a:lnTo>
                      <a:pt x="42" y="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228" name="Freeform 12911"/>
              <p:cNvSpPr>
                <a:spLocks/>
              </p:cNvSpPr>
              <p:nvPr/>
            </p:nvSpPr>
            <p:spPr bwMode="auto">
              <a:xfrm>
                <a:off x="3421063" y="5229225"/>
                <a:ext cx="80962" cy="46038"/>
              </a:xfrm>
              <a:custGeom>
                <a:avLst/>
                <a:gdLst>
                  <a:gd name="T0" fmla="*/ 2147483646 w 48"/>
                  <a:gd name="T1" fmla="*/ 2147483646 h 30"/>
                  <a:gd name="T2" fmla="*/ 2147483646 w 48"/>
                  <a:gd name="T3" fmla="*/ 2147483646 h 30"/>
                  <a:gd name="T4" fmla="*/ 2147483646 w 48"/>
                  <a:gd name="T5" fmla="*/ 0 h 30"/>
                  <a:gd name="T6" fmla="*/ 0 w 48"/>
                  <a:gd name="T7" fmla="*/ 0 h 30"/>
                  <a:gd name="T8" fmla="*/ 2147483646 w 48"/>
                  <a:gd name="T9" fmla="*/ 2147483646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30">
                    <a:moveTo>
                      <a:pt x="48" y="30"/>
                    </a:moveTo>
                    <a:lnTo>
                      <a:pt x="48" y="30"/>
                    </a:lnTo>
                    <a:lnTo>
                      <a:pt x="6" y="0"/>
                    </a:lnTo>
                    <a:lnTo>
                      <a:pt x="0" y="0"/>
                    </a:lnTo>
                    <a:lnTo>
                      <a:pt x="48" y="3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229" name="Freeform 12912"/>
              <p:cNvSpPr>
                <a:spLocks/>
              </p:cNvSpPr>
              <p:nvPr/>
            </p:nvSpPr>
            <p:spPr bwMode="auto">
              <a:xfrm>
                <a:off x="3421063" y="5229225"/>
                <a:ext cx="80962" cy="46038"/>
              </a:xfrm>
              <a:custGeom>
                <a:avLst/>
                <a:gdLst>
                  <a:gd name="T0" fmla="*/ 2147483646 w 48"/>
                  <a:gd name="T1" fmla="*/ 2147483646 h 30"/>
                  <a:gd name="T2" fmla="*/ 2147483646 w 48"/>
                  <a:gd name="T3" fmla="*/ 2147483646 h 30"/>
                  <a:gd name="T4" fmla="*/ 2147483646 w 48"/>
                  <a:gd name="T5" fmla="*/ 0 h 30"/>
                  <a:gd name="T6" fmla="*/ 0 w 48"/>
                  <a:gd name="T7" fmla="*/ 0 h 30"/>
                  <a:gd name="T8" fmla="*/ 2147483646 w 48"/>
                  <a:gd name="T9" fmla="*/ 2147483646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30">
                    <a:moveTo>
                      <a:pt x="48" y="30"/>
                    </a:moveTo>
                    <a:lnTo>
                      <a:pt x="48" y="30"/>
                    </a:lnTo>
                    <a:lnTo>
                      <a:pt x="6" y="0"/>
                    </a:lnTo>
                    <a:lnTo>
                      <a:pt x="0" y="0"/>
                    </a:lnTo>
                    <a:lnTo>
                      <a:pt x="48" y="3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230" name="Freeform 12913"/>
              <p:cNvSpPr>
                <a:spLocks/>
              </p:cNvSpPr>
              <p:nvPr/>
            </p:nvSpPr>
            <p:spPr bwMode="auto">
              <a:xfrm>
                <a:off x="3430588" y="5219700"/>
                <a:ext cx="71437" cy="55563"/>
              </a:xfrm>
              <a:custGeom>
                <a:avLst/>
                <a:gdLst>
                  <a:gd name="T0" fmla="*/ 2147483646 w 42"/>
                  <a:gd name="T1" fmla="*/ 0 h 36"/>
                  <a:gd name="T2" fmla="*/ 2147483646 w 42"/>
                  <a:gd name="T3" fmla="*/ 0 h 36"/>
                  <a:gd name="T4" fmla="*/ 0 w 42"/>
                  <a:gd name="T5" fmla="*/ 2147483646 h 36"/>
                  <a:gd name="T6" fmla="*/ 0 w 42"/>
                  <a:gd name="T7" fmla="*/ 2147483646 h 36"/>
                  <a:gd name="T8" fmla="*/ 2147483646 w 42"/>
                  <a:gd name="T9" fmla="*/ 0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36">
                    <a:moveTo>
                      <a:pt x="42" y="0"/>
                    </a:moveTo>
                    <a:lnTo>
                      <a:pt x="42" y="0"/>
                    </a:lnTo>
                    <a:lnTo>
                      <a:pt x="0" y="30"/>
                    </a:lnTo>
                    <a:lnTo>
                      <a:pt x="0" y="36"/>
                    </a:lnTo>
                    <a:lnTo>
                      <a:pt x="42" y="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231" name="Freeform 12914"/>
              <p:cNvSpPr>
                <a:spLocks/>
              </p:cNvSpPr>
              <p:nvPr/>
            </p:nvSpPr>
            <p:spPr bwMode="auto">
              <a:xfrm>
                <a:off x="3430588" y="5219700"/>
                <a:ext cx="71437" cy="55563"/>
              </a:xfrm>
              <a:custGeom>
                <a:avLst/>
                <a:gdLst>
                  <a:gd name="T0" fmla="*/ 2147483646 w 42"/>
                  <a:gd name="T1" fmla="*/ 0 h 36"/>
                  <a:gd name="T2" fmla="*/ 2147483646 w 42"/>
                  <a:gd name="T3" fmla="*/ 0 h 36"/>
                  <a:gd name="T4" fmla="*/ 0 w 42"/>
                  <a:gd name="T5" fmla="*/ 2147483646 h 36"/>
                  <a:gd name="T6" fmla="*/ 0 w 42"/>
                  <a:gd name="T7" fmla="*/ 2147483646 h 36"/>
                  <a:gd name="T8" fmla="*/ 2147483646 w 42"/>
                  <a:gd name="T9" fmla="*/ 0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36">
                    <a:moveTo>
                      <a:pt x="42" y="0"/>
                    </a:moveTo>
                    <a:lnTo>
                      <a:pt x="42" y="0"/>
                    </a:lnTo>
                    <a:lnTo>
                      <a:pt x="0" y="30"/>
                    </a:lnTo>
                    <a:lnTo>
                      <a:pt x="0" y="36"/>
                    </a:lnTo>
                    <a:lnTo>
                      <a:pt x="42" y="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232" name="Freeform 12915"/>
              <p:cNvSpPr>
                <a:spLocks/>
              </p:cNvSpPr>
              <p:nvPr/>
            </p:nvSpPr>
            <p:spPr bwMode="auto">
              <a:xfrm>
                <a:off x="3421063" y="5183188"/>
                <a:ext cx="80962" cy="46037"/>
              </a:xfrm>
              <a:custGeom>
                <a:avLst/>
                <a:gdLst>
                  <a:gd name="T0" fmla="*/ 2147483646 w 48"/>
                  <a:gd name="T1" fmla="*/ 2147483646 h 30"/>
                  <a:gd name="T2" fmla="*/ 2147483646 w 48"/>
                  <a:gd name="T3" fmla="*/ 2147483646 h 30"/>
                  <a:gd name="T4" fmla="*/ 0 w 48"/>
                  <a:gd name="T5" fmla="*/ 0 h 30"/>
                  <a:gd name="T6" fmla="*/ 2147483646 w 48"/>
                  <a:gd name="T7" fmla="*/ 2147483646 h 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8" h="30">
                    <a:moveTo>
                      <a:pt x="48" y="30"/>
                    </a:moveTo>
                    <a:lnTo>
                      <a:pt x="48" y="30"/>
                    </a:lnTo>
                    <a:lnTo>
                      <a:pt x="0" y="0"/>
                    </a:lnTo>
                    <a:lnTo>
                      <a:pt x="48" y="3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233" name="Freeform 12916"/>
              <p:cNvSpPr>
                <a:spLocks/>
              </p:cNvSpPr>
              <p:nvPr/>
            </p:nvSpPr>
            <p:spPr bwMode="auto">
              <a:xfrm>
                <a:off x="3421063" y="5183188"/>
                <a:ext cx="80962" cy="46037"/>
              </a:xfrm>
              <a:custGeom>
                <a:avLst/>
                <a:gdLst>
                  <a:gd name="T0" fmla="*/ 2147483646 w 48"/>
                  <a:gd name="T1" fmla="*/ 2147483646 h 30"/>
                  <a:gd name="T2" fmla="*/ 2147483646 w 48"/>
                  <a:gd name="T3" fmla="*/ 2147483646 h 30"/>
                  <a:gd name="T4" fmla="*/ 0 w 48"/>
                  <a:gd name="T5" fmla="*/ 0 h 30"/>
                  <a:gd name="T6" fmla="*/ 2147483646 w 48"/>
                  <a:gd name="T7" fmla="*/ 2147483646 h 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8" h="30">
                    <a:moveTo>
                      <a:pt x="48" y="30"/>
                    </a:moveTo>
                    <a:lnTo>
                      <a:pt x="48" y="30"/>
                    </a:lnTo>
                    <a:lnTo>
                      <a:pt x="0" y="0"/>
                    </a:lnTo>
                    <a:lnTo>
                      <a:pt x="48" y="3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234" name="Freeform 12917"/>
              <p:cNvSpPr>
                <a:spLocks/>
              </p:cNvSpPr>
              <p:nvPr/>
            </p:nvSpPr>
            <p:spPr bwMode="auto">
              <a:xfrm>
                <a:off x="3421063" y="5173663"/>
                <a:ext cx="80962" cy="55562"/>
              </a:xfrm>
              <a:custGeom>
                <a:avLst/>
                <a:gdLst>
                  <a:gd name="T0" fmla="*/ 2147483646 w 48"/>
                  <a:gd name="T1" fmla="*/ 0 h 36"/>
                  <a:gd name="T2" fmla="*/ 2147483646 w 48"/>
                  <a:gd name="T3" fmla="*/ 0 h 36"/>
                  <a:gd name="T4" fmla="*/ 0 w 48"/>
                  <a:gd name="T5" fmla="*/ 2147483646 h 36"/>
                  <a:gd name="T6" fmla="*/ 0 w 48"/>
                  <a:gd name="T7" fmla="*/ 2147483646 h 36"/>
                  <a:gd name="T8" fmla="*/ 2147483646 w 48"/>
                  <a:gd name="T9" fmla="*/ 0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36">
                    <a:moveTo>
                      <a:pt x="48" y="0"/>
                    </a:moveTo>
                    <a:lnTo>
                      <a:pt x="48" y="0"/>
                    </a:lnTo>
                    <a:lnTo>
                      <a:pt x="0" y="30"/>
                    </a:lnTo>
                    <a:lnTo>
                      <a:pt x="0" y="36"/>
                    </a:lnTo>
                    <a:lnTo>
                      <a:pt x="48" y="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235" name="Freeform 12918"/>
              <p:cNvSpPr>
                <a:spLocks/>
              </p:cNvSpPr>
              <p:nvPr/>
            </p:nvSpPr>
            <p:spPr bwMode="auto">
              <a:xfrm>
                <a:off x="3421063" y="5173663"/>
                <a:ext cx="80962" cy="55562"/>
              </a:xfrm>
              <a:custGeom>
                <a:avLst/>
                <a:gdLst>
                  <a:gd name="T0" fmla="*/ 2147483646 w 48"/>
                  <a:gd name="T1" fmla="*/ 0 h 36"/>
                  <a:gd name="T2" fmla="*/ 2147483646 w 48"/>
                  <a:gd name="T3" fmla="*/ 0 h 36"/>
                  <a:gd name="T4" fmla="*/ 0 w 48"/>
                  <a:gd name="T5" fmla="*/ 2147483646 h 36"/>
                  <a:gd name="T6" fmla="*/ 0 w 48"/>
                  <a:gd name="T7" fmla="*/ 2147483646 h 36"/>
                  <a:gd name="T8" fmla="*/ 2147483646 w 48"/>
                  <a:gd name="T9" fmla="*/ 0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36">
                    <a:moveTo>
                      <a:pt x="48" y="0"/>
                    </a:moveTo>
                    <a:lnTo>
                      <a:pt x="48" y="0"/>
                    </a:lnTo>
                    <a:lnTo>
                      <a:pt x="0" y="30"/>
                    </a:lnTo>
                    <a:lnTo>
                      <a:pt x="0" y="36"/>
                    </a:lnTo>
                    <a:lnTo>
                      <a:pt x="48" y="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236" name="Freeform 12919"/>
              <p:cNvSpPr>
                <a:spLocks/>
              </p:cNvSpPr>
              <p:nvPr/>
            </p:nvSpPr>
            <p:spPr bwMode="auto">
              <a:xfrm>
                <a:off x="3421063" y="5135563"/>
                <a:ext cx="71437" cy="47625"/>
              </a:xfrm>
              <a:custGeom>
                <a:avLst/>
                <a:gdLst>
                  <a:gd name="T0" fmla="*/ 2147483646 w 42"/>
                  <a:gd name="T1" fmla="*/ 2147483646 h 30"/>
                  <a:gd name="T2" fmla="*/ 2147483646 w 42"/>
                  <a:gd name="T3" fmla="*/ 2147483646 h 30"/>
                  <a:gd name="T4" fmla="*/ 0 w 42"/>
                  <a:gd name="T5" fmla="*/ 0 h 30"/>
                  <a:gd name="T6" fmla="*/ 2147483646 w 42"/>
                  <a:gd name="T7" fmla="*/ 2147483646 h 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2" h="30">
                    <a:moveTo>
                      <a:pt x="42" y="30"/>
                    </a:moveTo>
                    <a:lnTo>
                      <a:pt x="42" y="30"/>
                    </a:lnTo>
                    <a:lnTo>
                      <a:pt x="0" y="0"/>
                    </a:lnTo>
                    <a:lnTo>
                      <a:pt x="42" y="3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237" name="Freeform 12920"/>
              <p:cNvSpPr>
                <a:spLocks/>
              </p:cNvSpPr>
              <p:nvPr/>
            </p:nvSpPr>
            <p:spPr bwMode="auto">
              <a:xfrm>
                <a:off x="3421063" y="5135563"/>
                <a:ext cx="71437" cy="47625"/>
              </a:xfrm>
              <a:custGeom>
                <a:avLst/>
                <a:gdLst>
                  <a:gd name="T0" fmla="*/ 2147483646 w 42"/>
                  <a:gd name="T1" fmla="*/ 2147483646 h 30"/>
                  <a:gd name="T2" fmla="*/ 2147483646 w 42"/>
                  <a:gd name="T3" fmla="*/ 2147483646 h 30"/>
                  <a:gd name="T4" fmla="*/ 0 w 42"/>
                  <a:gd name="T5" fmla="*/ 0 h 30"/>
                  <a:gd name="T6" fmla="*/ 2147483646 w 42"/>
                  <a:gd name="T7" fmla="*/ 2147483646 h 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2" h="30">
                    <a:moveTo>
                      <a:pt x="42" y="30"/>
                    </a:moveTo>
                    <a:lnTo>
                      <a:pt x="42" y="30"/>
                    </a:lnTo>
                    <a:lnTo>
                      <a:pt x="0" y="0"/>
                    </a:lnTo>
                    <a:lnTo>
                      <a:pt x="42" y="3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238" name="Freeform 12921"/>
              <p:cNvSpPr>
                <a:spLocks/>
              </p:cNvSpPr>
              <p:nvPr/>
            </p:nvSpPr>
            <p:spPr bwMode="auto">
              <a:xfrm>
                <a:off x="3421063" y="5126038"/>
                <a:ext cx="71437" cy="57150"/>
              </a:xfrm>
              <a:custGeom>
                <a:avLst/>
                <a:gdLst>
                  <a:gd name="T0" fmla="*/ 2147483646 w 42"/>
                  <a:gd name="T1" fmla="*/ 2147483646 h 36"/>
                  <a:gd name="T2" fmla="*/ 2147483646 w 42"/>
                  <a:gd name="T3" fmla="*/ 0 h 36"/>
                  <a:gd name="T4" fmla="*/ 0 w 42"/>
                  <a:gd name="T5" fmla="*/ 2147483646 h 36"/>
                  <a:gd name="T6" fmla="*/ 0 w 42"/>
                  <a:gd name="T7" fmla="*/ 2147483646 h 36"/>
                  <a:gd name="T8" fmla="*/ 2147483646 w 42"/>
                  <a:gd name="T9" fmla="*/ 2147483646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36">
                    <a:moveTo>
                      <a:pt x="42" y="6"/>
                    </a:moveTo>
                    <a:lnTo>
                      <a:pt x="42" y="0"/>
                    </a:lnTo>
                    <a:lnTo>
                      <a:pt x="0" y="30"/>
                    </a:lnTo>
                    <a:lnTo>
                      <a:pt x="0" y="36"/>
                    </a:lnTo>
                    <a:lnTo>
                      <a:pt x="42" y="6"/>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239" name="Freeform 12922"/>
              <p:cNvSpPr>
                <a:spLocks/>
              </p:cNvSpPr>
              <p:nvPr/>
            </p:nvSpPr>
            <p:spPr bwMode="auto">
              <a:xfrm>
                <a:off x="3421063" y="5126038"/>
                <a:ext cx="71437" cy="57150"/>
              </a:xfrm>
              <a:custGeom>
                <a:avLst/>
                <a:gdLst>
                  <a:gd name="T0" fmla="*/ 2147483646 w 42"/>
                  <a:gd name="T1" fmla="*/ 2147483646 h 36"/>
                  <a:gd name="T2" fmla="*/ 2147483646 w 42"/>
                  <a:gd name="T3" fmla="*/ 0 h 36"/>
                  <a:gd name="T4" fmla="*/ 0 w 42"/>
                  <a:gd name="T5" fmla="*/ 2147483646 h 36"/>
                  <a:gd name="T6" fmla="*/ 0 w 42"/>
                  <a:gd name="T7" fmla="*/ 2147483646 h 36"/>
                  <a:gd name="T8" fmla="*/ 2147483646 w 42"/>
                  <a:gd name="T9" fmla="*/ 2147483646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36">
                    <a:moveTo>
                      <a:pt x="42" y="6"/>
                    </a:moveTo>
                    <a:lnTo>
                      <a:pt x="42" y="0"/>
                    </a:lnTo>
                    <a:lnTo>
                      <a:pt x="0" y="30"/>
                    </a:lnTo>
                    <a:lnTo>
                      <a:pt x="0" y="36"/>
                    </a:lnTo>
                    <a:lnTo>
                      <a:pt x="42" y="6"/>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240" name="Freeform 12923"/>
              <p:cNvSpPr>
                <a:spLocks/>
              </p:cNvSpPr>
              <p:nvPr/>
            </p:nvSpPr>
            <p:spPr bwMode="auto">
              <a:xfrm>
                <a:off x="3409950" y="5089525"/>
                <a:ext cx="82550" cy="46038"/>
              </a:xfrm>
              <a:custGeom>
                <a:avLst/>
                <a:gdLst>
                  <a:gd name="T0" fmla="*/ 2147483646 w 48"/>
                  <a:gd name="T1" fmla="*/ 2147483646 h 30"/>
                  <a:gd name="T2" fmla="*/ 2147483646 w 48"/>
                  <a:gd name="T3" fmla="*/ 2147483646 h 30"/>
                  <a:gd name="T4" fmla="*/ 0 w 48"/>
                  <a:gd name="T5" fmla="*/ 0 h 30"/>
                  <a:gd name="T6" fmla="*/ 2147483646 w 48"/>
                  <a:gd name="T7" fmla="*/ 2147483646 h 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8" h="30">
                    <a:moveTo>
                      <a:pt x="48" y="30"/>
                    </a:moveTo>
                    <a:lnTo>
                      <a:pt x="48" y="30"/>
                    </a:lnTo>
                    <a:lnTo>
                      <a:pt x="0" y="0"/>
                    </a:lnTo>
                    <a:lnTo>
                      <a:pt x="48" y="3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241" name="Freeform 12924"/>
              <p:cNvSpPr>
                <a:spLocks/>
              </p:cNvSpPr>
              <p:nvPr/>
            </p:nvSpPr>
            <p:spPr bwMode="auto">
              <a:xfrm>
                <a:off x="3409950" y="5089525"/>
                <a:ext cx="82550" cy="46038"/>
              </a:xfrm>
              <a:custGeom>
                <a:avLst/>
                <a:gdLst>
                  <a:gd name="T0" fmla="*/ 2147483646 w 48"/>
                  <a:gd name="T1" fmla="*/ 2147483646 h 30"/>
                  <a:gd name="T2" fmla="*/ 2147483646 w 48"/>
                  <a:gd name="T3" fmla="*/ 2147483646 h 30"/>
                  <a:gd name="T4" fmla="*/ 0 w 48"/>
                  <a:gd name="T5" fmla="*/ 0 h 30"/>
                  <a:gd name="T6" fmla="*/ 2147483646 w 48"/>
                  <a:gd name="T7" fmla="*/ 2147483646 h 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8" h="30">
                    <a:moveTo>
                      <a:pt x="48" y="30"/>
                    </a:moveTo>
                    <a:lnTo>
                      <a:pt x="48" y="30"/>
                    </a:lnTo>
                    <a:lnTo>
                      <a:pt x="0" y="0"/>
                    </a:lnTo>
                    <a:lnTo>
                      <a:pt x="48" y="3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242" name="Freeform 12925"/>
              <p:cNvSpPr>
                <a:spLocks/>
              </p:cNvSpPr>
              <p:nvPr/>
            </p:nvSpPr>
            <p:spPr bwMode="auto">
              <a:xfrm>
                <a:off x="3409950" y="5080000"/>
                <a:ext cx="82550" cy="55563"/>
              </a:xfrm>
              <a:custGeom>
                <a:avLst/>
                <a:gdLst>
                  <a:gd name="T0" fmla="*/ 2147483646 w 48"/>
                  <a:gd name="T1" fmla="*/ 2147483646 h 36"/>
                  <a:gd name="T2" fmla="*/ 2147483646 w 48"/>
                  <a:gd name="T3" fmla="*/ 0 h 36"/>
                  <a:gd name="T4" fmla="*/ 0 w 48"/>
                  <a:gd name="T5" fmla="*/ 2147483646 h 36"/>
                  <a:gd name="T6" fmla="*/ 2147483646 w 48"/>
                  <a:gd name="T7" fmla="*/ 2147483646 h 36"/>
                  <a:gd name="T8" fmla="*/ 2147483646 w 48"/>
                  <a:gd name="T9" fmla="*/ 2147483646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36">
                    <a:moveTo>
                      <a:pt x="48" y="6"/>
                    </a:moveTo>
                    <a:lnTo>
                      <a:pt x="48" y="0"/>
                    </a:lnTo>
                    <a:lnTo>
                      <a:pt x="0" y="36"/>
                    </a:lnTo>
                    <a:lnTo>
                      <a:pt x="6" y="36"/>
                    </a:lnTo>
                    <a:lnTo>
                      <a:pt x="48" y="6"/>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243" name="Freeform 12926"/>
              <p:cNvSpPr>
                <a:spLocks/>
              </p:cNvSpPr>
              <p:nvPr/>
            </p:nvSpPr>
            <p:spPr bwMode="auto">
              <a:xfrm>
                <a:off x="3409950" y="5080000"/>
                <a:ext cx="82550" cy="55563"/>
              </a:xfrm>
              <a:custGeom>
                <a:avLst/>
                <a:gdLst>
                  <a:gd name="T0" fmla="*/ 2147483646 w 48"/>
                  <a:gd name="T1" fmla="*/ 2147483646 h 36"/>
                  <a:gd name="T2" fmla="*/ 2147483646 w 48"/>
                  <a:gd name="T3" fmla="*/ 0 h 36"/>
                  <a:gd name="T4" fmla="*/ 0 w 48"/>
                  <a:gd name="T5" fmla="*/ 2147483646 h 36"/>
                  <a:gd name="T6" fmla="*/ 2147483646 w 48"/>
                  <a:gd name="T7" fmla="*/ 2147483646 h 36"/>
                  <a:gd name="T8" fmla="*/ 2147483646 w 48"/>
                  <a:gd name="T9" fmla="*/ 2147483646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36">
                    <a:moveTo>
                      <a:pt x="48" y="6"/>
                    </a:moveTo>
                    <a:lnTo>
                      <a:pt x="48" y="0"/>
                    </a:lnTo>
                    <a:lnTo>
                      <a:pt x="0" y="36"/>
                    </a:lnTo>
                    <a:lnTo>
                      <a:pt x="6" y="36"/>
                    </a:lnTo>
                    <a:lnTo>
                      <a:pt x="48" y="6"/>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244" name="Freeform 12927"/>
              <p:cNvSpPr>
                <a:spLocks/>
              </p:cNvSpPr>
              <p:nvPr/>
            </p:nvSpPr>
            <p:spPr bwMode="auto">
              <a:xfrm>
                <a:off x="3409950" y="5043488"/>
                <a:ext cx="82550" cy="46037"/>
              </a:xfrm>
              <a:custGeom>
                <a:avLst/>
                <a:gdLst>
                  <a:gd name="T0" fmla="*/ 2147483646 w 48"/>
                  <a:gd name="T1" fmla="*/ 2147483646 h 30"/>
                  <a:gd name="T2" fmla="*/ 2147483646 w 48"/>
                  <a:gd name="T3" fmla="*/ 2147483646 h 30"/>
                  <a:gd name="T4" fmla="*/ 0 w 48"/>
                  <a:gd name="T5" fmla="*/ 0 h 30"/>
                  <a:gd name="T6" fmla="*/ 0 w 48"/>
                  <a:gd name="T7" fmla="*/ 2147483646 h 30"/>
                  <a:gd name="T8" fmla="*/ 2147483646 w 48"/>
                  <a:gd name="T9" fmla="*/ 2147483646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30">
                    <a:moveTo>
                      <a:pt x="42" y="30"/>
                    </a:moveTo>
                    <a:lnTo>
                      <a:pt x="48" y="30"/>
                    </a:lnTo>
                    <a:lnTo>
                      <a:pt x="0" y="0"/>
                    </a:lnTo>
                    <a:lnTo>
                      <a:pt x="0" y="6"/>
                    </a:lnTo>
                    <a:lnTo>
                      <a:pt x="42" y="3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245" name="Freeform 12928"/>
              <p:cNvSpPr>
                <a:spLocks/>
              </p:cNvSpPr>
              <p:nvPr/>
            </p:nvSpPr>
            <p:spPr bwMode="auto">
              <a:xfrm>
                <a:off x="3409950" y="5043488"/>
                <a:ext cx="82550" cy="46037"/>
              </a:xfrm>
              <a:custGeom>
                <a:avLst/>
                <a:gdLst>
                  <a:gd name="T0" fmla="*/ 2147483646 w 48"/>
                  <a:gd name="T1" fmla="*/ 2147483646 h 30"/>
                  <a:gd name="T2" fmla="*/ 2147483646 w 48"/>
                  <a:gd name="T3" fmla="*/ 2147483646 h 30"/>
                  <a:gd name="T4" fmla="*/ 0 w 48"/>
                  <a:gd name="T5" fmla="*/ 0 h 30"/>
                  <a:gd name="T6" fmla="*/ 0 w 48"/>
                  <a:gd name="T7" fmla="*/ 2147483646 h 30"/>
                  <a:gd name="T8" fmla="*/ 2147483646 w 48"/>
                  <a:gd name="T9" fmla="*/ 2147483646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30">
                    <a:moveTo>
                      <a:pt x="42" y="30"/>
                    </a:moveTo>
                    <a:lnTo>
                      <a:pt x="48" y="30"/>
                    </a:lnTo>
                    <a:lnTo>
                      <a:pt x="0" y="0"/>
                    </a:lnTo>
                    <a:lnTo>
                      <a:pt x="0" y="6"/>
                    </a:lnTo>
                    <a:lnTo>
                      <a:pt x="42" y="3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246" name="Freeform 12929"/>
              <p:cNvSpPr>
                <a:spLocks/>
              </p:cNvSpPr>
              <p:nvPr/>
            </p:nvSpPr>
            <p:spPr bwMode="auto">
              <a:xfrm>
                <a:off x="3409950" y="5033963"/>
                <a:ext cx="73025" cy="55562"/>
              </a:xfrm>
              <a:custGeom>
                <a:avLst/>
                <a:gdLst>
                  <a:gd name="T0" fmla="*/ 2147483646 w 42"/>
                  <a:gd name="T1" fmla="*/ 2147483646 h 36"/>
                  <a:gd name="T2" fmla="*/ 2147483646 w 42"/>
                  <a:gd name="T3" fmla="*/ 0 h 36"/>
                  <a:gd name="T4" fmla="*/ 0 w 42"/>
                  <a:gd name="T5" fmla="*/ 2147483646 h 36"/>
                  <a:gd name="T6" fmla="*/ 2147483646 w 42"/>
                  <a:gd name="T7" fmla="*/ 2147483646 h 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2" h="36">
                    <a:moveTo>
                      <a:pt x="42" y="6"/>
                    </a:moveTo>
                    <a:lnTo>
                      <a:pt x="42" y="0"/>
                    </a:lnTo>
                    <a:lnTo>
                      <a:pt x="0" y="36"/>
                    </a:lnTo>
                    <a:lnTo>
                      <a:pt x="42" y="6"/>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247" name="Freeform 12930"/>
              <p:cNvSpPr>
                <a:spLocks/>
              </p:cNvSpPr>
              <p:nvPr/>
            </p:nvSpPr>
            <p:spPr bwMode="auto">
              <a:xfrm>
                <a:off x="3409950" y="5033963"/>
                <a:ext cx="73025" cy="55562"/>
              </a:xfrm>
              <a:custGeom>
                <a:avLst/>
                <a:gdLst>
                  <a:gd name="T0" fmla="*/ 2147483646 w 42"/>
                  <a:gd name="T1" fmla="*/ 2147483646 h 36"/>
                  <a:gd name="T2" fmla="*/ 2147483646 w 42"/>
                  <a:gd name="T3" fmla="*/ 0 h 36"/>
                  <a:gd name="T4" fmla="*/ 0 w 42"/>
                  <a:gd name="T5" fmla="*/ 2147483646 h 36"/>
                  <a:gd name="T6" fmla="*/ 2147483646 w 42"/>
                  <a:gd name="T7" fmla="*/ 2147483646 h 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2" h="36">
                    <a:moveTo>
                      <a:pt x="42" y="6"/>
                    </a:moveTo>
                    <a:lnTo>
                      <a:pt x="42" y="0"/>
                    </a:lnTo>
                    <a:lnTo>
                      <a:pt x="0" y="36"/>
                    </a:lnTo>
                    <a:lnTo>
                      <a:pt x="42" y="6"/>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248" name="Freeform 12931"/>
              <p:cNvSpPr>
                <a:spLocks/>
              </p:cNvSpPr>
              <p:nvPr/>
            </p:nvSpPr>
            <p:spPr bwMode="auto">
              <a:xfrm>
                <a:off x="3400425" y="4997450"/>
                <a:ext cx="82550" cy="55563"/>
              </a:xfrm>
              <a:custGeom>
                <a:avLst/>
                <a:gdLst>
                  <a:gd name="T0" fmla="*/ 2147483646 w 48"/>
                  <a:gd name="T1" fmla="*/ 2147483646 h 36"/>
                  <a:gd name="T2" fmla="*/ 2147483646 w 48"/>
                  <a:gd name="T3" fmla="*/ 2147483646 h 36"/>
                  <a:gd name="T4" fmla="*/ 2147483646 w 48"/>
                  <a:gd name="T5" fmla="*/ 0 h 36"/>
                  <a:gd name="T6" fmla="*/ 0 w 48"/>
                  <a:gd name="T7" fmla="*/ 2147483646 h 36"/>
                  <a:gd name="T8" fmla="*/ 2147483646 w 48"/>
                  <a:gd name="T9" fmla="*/ 2147483646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36">
                    <a:moveTo>
                      <a:pt x="48" y="36"/>
                    </a:moveTo>
                    <a:lnTo>
                      <a:pt x="48" y="30"/>
                    </a:lnTo>
                    <a:lnTo>
                      <a:pt x="6" y="0"/>
                    </a:lnTo>
                    <a:lnTo>
                      <a:pt x="0" y="6"/>
                    </a:lnTo>
                    <a:lnTo>
                      <a:pt x="48" y="36"/>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249" name="Freeform 12932"/>
              <p:cNvSpPr>
                <a:spLocks/>
              </p:cNvSpPr>
              <p:nvPr/>
            </p:nvSpPr>
            <p:spPr bwMode="auto">
              <a:xfrm>
                <a:off x="3400425" y="4997450"/>
                <a:ext cx="82550" cy="55563"/>
              </a:xfrm>
              <a:custGeom>
                <a:avLst/>
                <a:gdLst>
                  <a:gd name="T0" fmla="*/ 2147483646 w 48"/>
                  <a:gd name="T1" fmla="*/ 2147483646 h 36"/>
                  <a:gd name="T2" fmla="*/ 2147483646 w 48"/>
                  <a:gd name="T3" fmla="*/ 2147483646 h 36"/>
                  <a:gd name="T4" fmla="*/ 2147483646 w 48"/>
                  <a:gd name="T5" fmla="*/ 0 h 36"/>
                  <a:gd name="T6" fmla="*/ 0 w 48"/>
                  <a:gd name="T7" fmla="*/ 2147483646 h 36"/>
                  <a:gd name="T8" fmla="*/ 2147483646 w 48"/>
                  <a:gd name="T9" fmla="*/ 2147483646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36">
                    <a:moveTo>
                      <a:pt x="48" y="36"/>
                    </a:moveTo>
                    <a:lnTo>
                      <a:pt x="48" y="30"/>
                    </a:lnTo>
                    <a:lnTo>
                      <a:pt x="6" y="0"/>
                    </a:lnTo>
                    <a:lnTo>
                      <a:pt x="0" y="6"/>
                    </a:lnTo>
                    <a:lnTo>
                      <a:pt x="48" y="36"/>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250" name="Freeform 12933"/>
              <p:cNvSpPr>
                <a:spLocks/>
              </p:cNvSpPr>
              <p:nvPr/>
            </p:nvSpPr>
            <p:spPr bwMode="auto">
              <a:xfrm>
                <a:off x="3409950" y="4997450"/>
                <a:ext cx="73025" cy="46038"/>
              </a:xfrm>
              <a:custGeom>
                <a:avLst/>
                <a:gdLst>
                  <a:gd name="T0" fmla="*/ 2147483646 w 42"/>
                  <a:gd name="T1" fmla="*/ 0 h 30"/>
                  <a:gd name="T2" fmla="*/ 2147483646 w 42"/>
                  <a:gd name="T3" fmla="*/ 0 h 30"/>
                  <a:gd name="T4" fmla="*/ 0 w 42"/>
                  <a:gd name="T5" fmla="*/ 2147483646 h 30"/>
                  <a:gd name="T6" fmla="*/ 2147483646 w 42"/>
                  <a:gd name="T7" fmla="*/ 0 h 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2" h="30">
                    <a:moveTo>
                      <a:pt x="42" y="0"/>
                    </a:moveTo>
                    <a:lnTo>
                      <a:pt x="42" y="0"/>
                    </a:lnTo>
                    <a:lnTo>
                      <a:pt x="0" y="30"/>
                    </a:lnTo>
                    <a:lnTo>
                      <a:pt x="42" y="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251" name="Freeform 12934"/>
              <p:cNvSpPr>
                <a:spLocks/>
              </p:cNvSpPr>
              <p:nvPr/>
            </p:nvSpPr>
            <p:spPr bwMode="auto">
              <a:xfrm>
                <a:off x="3409950" y="4997450"/>
                <a:ext cx="73025" cy="46038"/>
              </a:xfrm>
              <a:custGeom>
                <a:avLst/>
                <a:gdLst>
                  <a:gd name="T0" fmla="*/ 2147483646 w 42"/>
                  <a:gd name="T1" fmla="*/ 0 h 30"/>
                  <a:gd name="T2" fmla="*/ 2147483646 w 42"/>
                  <a:gd name="T3" fmla="*/ 0 h 30"/>
                  <a:gd name="T4" fmla="*/ 0 w 42"/>
                  <a:gd name="T5" fmla="*/ 2147483646 h 30"/>
                  <a:gd name="T6" fmla="*/ 2147483646 w 42"/>
                  <a:gd name="T7" fmla="*/ 0 h 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2" h="30">
                    <a:moveTo>
                      <a:pt x="42" y="0"/>
                    </a:moveTo>
                    <a:lnTo>
                      <a:pt x="42" y="0"/>
                    </a:lnTo>
                    <a:lnTo>
                      <a:pt x="0" y="30"/>
                    </a:lnTo>
                    <a:lnTo>
                      <a:pt x="42" y="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252" name="Freeform 12935"/>
              <p:cNvSpPr>
                <a:spLocks/>
              </p:cNvSpPr>
              <p:nvPr/>
            </p:nvSpPr>
            <p:spPr bwMode="auto">
              <a:xfrm>
                <a:off x="3400425" y="4959350"/>
                <a:ext cx="82550" cy="47625"/>
              </a:xfrm>
              <a:custGeom>
                <a:avLst/>
                <a:gdLst>
                  <a:gd name="T0" fmla="*/ 2147483646 w 48"/>
                  <a:gd name="T1" fmla="*/ 2147483646 h 30"/>
                  <a:gd name="T2" fmla="*/ 2147483646 w 48"/>
                  <a:gd name="T3" fmla="*/ 2147483646 h 30"/>
                  <a:gd name="T4" fmla="*/ 0 w 48"/>
                  <a:gd name="T5" fmla="*/ 0 h 30"/>
                  <a:gd name="T6" fmla="*/ 2147483646 w 48"/>
                  <a:gd name="T7" fmla="*/ 2147483646 h 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8" h="30">
                    <a:moveTo>
                      <a:pt x="48" y="30"/>
                    </a:moveTo>
                    <a:lnTo>
                      <a:pt x="48" y="30"/>
                    </a:lnTo>
                    <a:lnTo>
                      <a:pt x="0" y="0"/>
                    </a:lnTo>
                    <a:lnTo>
                      <a:pt x="48" y="3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253" name="Freeform 12936"/>
              <p:cNvSpPr>
                <a:spLocks/>
              </p:cNvSpPr>
              <p:nvPr/>
            </p:nvSpPr>
            <p:spPr bwMode="auto">
              <a:xfrm>
                <a:off x="3400425" y="4959350"/>
                <a:ext cx="82550" cy="47625"/>
              </a:xfrm>
              <a:custGeom>
                <a:avLst/>
                <a:gdLst>
                  <a:gd name="T0" fmla="*/ 2147483646 w 48"/>
                  <a:gd name="T1" fmla="*/ 2147483646 h 30"/>
                  <a:gd name="T2" fmla="*/ 2147483646 w 48"/>
                  <a:gd name="T3" fmla="*/ 2147483646 h 30"/>
                  <a:gd name="T4" fmla="*/ 0 w 48"/>
                  <a:gd name="T5" fmla="*/ 0 h 30"/>
                  <a:gd name="T6" fmla="*/ 2147483646 w 48"/>
                  <a:gd name="T7" fmla="*/ 2147483646 h 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8" h="30">
                    <a:moveTo>
                      <a:pt x="48" y="30"/>
                    </a:moveTo>
                    <a:lnTo>
                      <a:pt x="48" y="30"/>
                    </a:lnTo>
                    <a:lnTo>
                      <a:pt x="0" y="0"/>
                    </a:lnTo>
                    <a:lnTo>
                      <a:pt x="48" y="3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254" name="Freeform 12937"/>
              <p:cNvSpPr>
                <a:spLocks/>
              </p:cNvSpPr>
              <p:nvPr/>
            </p:nvSpPr>
            <p:spPr bwMode="auto">
              <a:xfrm>
                <a:off x="3400425" y="4949825"/>
                <a:ext cx="82550" cy="57150"/>
              </a:xfrm>
              <a:custGeom>
                <a:avLst/>
                <a:gdLst>
                  <a:gd name="T0" fmla="*/ 2147483646 w 48"/>
                  <a:gd name="T1" fmla="*/ 0 h 36"/>
                  <a:gd name="T2" fmla="*/ 2147483646 w 48"/>
                  <a:gd name="T3" fmla="*/ 0 h 36"/>
                  <a:gd name="T4" fmla="*/ 0 w 48"/>
                  <a:gd name="T5" fmla="*/ 2147483646 h 36"/>
                  <a:gd name="T6" fmla="*/ 0 w 48"/>
                  <a:gd name="T7" fmla="*/ 2147483646 h 36"/>
                  <a:gd name="T8" fmla="*/ 2147483646 w 48"/>
                  <a:gd name="T9" fmla="*/ 0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36">
                    <a:moveTo>
                      <a:pt x="48" y="0"/>
                    </a:moveTo>
                    <a:lnTo>
                      <a:pt x="48" y="0"/>
                    </a:lnTo>
                    <a:lnTo>
                      <a:pt x="0" y="30"/>
                    </a:lnTo>
                    <a:lnTo>
                      <a:pt x="0" y="36"/>
                    </a:lnTo>
                    <a:lnTo>
                      <a:pt x="48" y="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255" name="Freeform 12938"/>
              <p:cNvSpPr>
                <a:spLocks/>
              </p:cNvSpPr>
              <p:nvPr/>
            </p:nvSpPr>
            <p:spPr bwMode="auto">
              <a:xfrm>
                <a:off x="3400425" y="4949825"/>
                <a:ext cx="82550" cy="57150"/>
              </a:xfrm>
              <a:custGeom>
                <a:avLst/>
                <a:gdLst>
                  <a:gd name="T0" fmla="*/ 2147483646 w 48"/>
                  <a:gd name="T1" fmla="*/ 0 h 36"/>
                  <a:gd name="T2" fmla="*/ 2147483646 w 48"/>
                  <a:gd name="T3" fmla="*/ 0 h 36"/>
                  <a:gd name="T4" fmla="*/ 0 w 48"/>
                  <a:gd name="T5" fmla="*/ 2147483646 h 36"/>
                  <a:gd name="T6" fmla="*/ 0 w 48"/>
                  <a:gd name="T7" fmla="*/ 2147483646 h 36"/>
                  <a:gd name="T8" fmla="*/ 2147483646 w 48"/>
                  <a:gd name="T9" fmla="*/ 0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36">
                    <a:moveTo>
                      <a:pt x="48" y="0"/>
                    </a:moveTo>
                    <a:lnTo>
                      <a:pt x="48" y="0"/>
                    </a:lnTo>
                    <a:lnTo>
                      <a:pt x="0" y="30"/>
                    </a:lnTo>
                    <a:lnTo>
                      <a:pt x="0" y="36"/>
                    </a:lnTo>
                    <a:lnTo>
                      <a:pt x="48" y="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256" name="Freeform 12939"/>
              <p:cNvSpPr>
                <a:spLocks/>
              </p:cNvSpPr>
              <p:nvPr/>
            </p:nvSpPr>
            <p:spPr bwMode="auto">
              <a:xfrm>
                <a:off x="3400425" y="4913313"/>
                <a:ext cx="82550" cy="46037"/>
              </a:xfrm>
              <a:custGeom>
                <a:avLst/>
                <a:gdLst>
                  <a:gd name="T0" fmla="*/ 2147483646 w 48"/>
                  <a:gd name="T1" fmla="*/ 2147483646 h 30"/>
                  <a:gd name="T2" fmla="*/ 2147483646 w 48"/>
                  <a:gd name="T3" fmla="*/ 2147483646 h 30"/>
                  <a:gd name="T4" fmla="*/ 0 w 48"/>
                  <a:gd name="T5" fmla="*/ 0 h 30"/>
                  <a:gd name="T6" fmla="*/ 0 w 48"/>
                  <a:gd name="T7" fmla="*/ 2147483646 h 30"/>
                  <a:gd name="T8" fmla="*/ 2147483646 w 48"/>
                  <a:gd name="T9" fmla="*/ 2147483646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30">
                    <a:moveTo>
                      <a:pt x="42" y="30"/>
                    </a:moveTo>
                    <a:lnTo>
                      <a:pt x="48" y="30"/>
                    </a:lnTo>
                    <a:lnTo>
                      <a:pt x="0" y="0"/>
                    </a:lnTo>
                    <a:lnTo>
                      <a:pt x="0" y="6"/>
                    </a:lnTo>
                    <a:lnTo>
                      <a:pt x="42" y="3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257" name="Freeform 12940"/>
              <p:cNvSpPr>
                <a:spLocks/>
              </p:cNvSpPr>
              <p:nvPr/>
            </p:nvSpPr>
            <p:spPr bwMode="auto">
              <a:xfrm>
                <a:off x="3400425" y="4913313"/>
                <a:ext cx="82550" cy="46037"/>
              </a:xfrm>
              <a:custGeom>
                <a:avLst/>
                <a:gdLst>
                  <a:gd name="T0" fmla="*/ 2147483646 w 48"/>
                  <a:gd name="T1" fmla="*/ 2147483646 h 30"/>
                  <a:gd name="T2" fmla="*/ 2147483646 w 48"/>
                  <a:gd name="T3" fmla="*/ 2147483646 h 30"/>
                  <a:gd name="T4" fmla="*/ 0 w 48"/>
                  <a:gd name="T5" fmla="*/ 0 h 30"/>
                  <a:gd name="T6" fmla="*/ 0 w 48"/>
                  <a:gd name="T7" fmla="*/ 2147483646 h 30"/>
                  <a:gd name="T8" fmla="*/ 2147483646 w 48"/>
                  <a:gd name="T9" fmla="*/ 2147483646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30">
                    <a:moveTo>
                      <a:pt x="42" y="30"/>
                    </a:moveTo>
                    <a:lnTo>
                      <a:pt x="48" y="30"/>
                    </a:lnTo>
                    <a:lnTo>
                      <a:pt x="0" y="0"/>
                    </a:lnTo>
                    <a:lnTo>
                      <a:pt x="0" y="6"/>
                    </a:lnTo>
                    <a:lnTo>
                      <a:pt x="42" y="3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258" name="Freeform 12941"/>
              <p:cNvSpPr>
                <a:spLocks/>
              </p:cNvSpPr>
              <p:nvPr/>
            </p:nvSpPr>
            <p:spPr bwMode="auto">
              <a:xfrm>
                <a:off x="3400425" y="4903788"/>
                <a:ext cx="71438" cy="55562"/>
              </a:xfrm>
              <a:custGeom>
                <a:avLst/>
                <a:gdLst>
                  <a:gd name="T0" fmla="*/ 2147483646 w 42"/>
                  <a:gd name="T1" fmla="*/ 2147483646 h 36"/>
                  <a:gd name="T2" fmla="*/ 2147483646 w 42"/>
                  <a:gd name="T3" fmla="*/ 0 h 36"/>
                  <a:gd name="T4" fmla="*/ 0 w 42"/>
                  <a:gd name="T5" fmla="*/ 2147483646 h 36"/>
                  <a:gd name="T6" fmla="*/ 2147483646 w 42"/>
                  <a:gd name="T7" fmla="*/ 2147483646 h 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2" h="36">
                    <a:moveTo>
                      <a:pt x="42" y="6"/>
                    </a:moveTo>
                    <a:lnTo>
                      <a:pt x="42" y="0"/>
                    </a:lnTo>
                    <a:lnTo>
                      <a:pt x="0" y="36"/>
                    </a:lnTo>
                    <a:lnTo>
                      <a:pt x="42" y="6"/>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259" name="Freeform 12942"/>
              <p:cNvSpPr>
                <a:spLocks/>
              </p:cNvSpPr>
              <p:nvPr/>
            </p:nvSpPr>
            <p:spPr bwMode="auto">
              <a:xfrm>
                <a:off x="3400425" y="4903788"/>
                <a:ext cx="71438" cy="55562"/>
              </a:xfrm>
              <a:custGeom>
                <a:avLst/>
                <a:gdLst>
                  <a:gd name="T0" fmla="*/ 2147483646 w 42"/>
                  <a:gd name="T1" fmla="*/ 2147483646 h 36"/>
                  <a:gd name="T2" fmla="*/ 2147483646 w 42"/>
                  <a:gd name="T3" fmla="*/ 0 h 36"/>
                  <a:gd name="T4" fmla="*/ 0 w 42"/>
                  <a:gd name="T5" fmla="*/ 2147483646 h 36"/>
                  <a:gd name="T6" fmla="*/ 2147483646 w 42"/>
                  <a:gd name="T7" fmla="*/ 2147483646 h 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2" h="36">
                    <a:moveTo>
                      <a:pt x="42" y="6"/>
                    </a:moveTo>
                    <a:lnTo>
                      <a:pt x="42" y="0"/>
                    </a:lnTo>
                    <a:lnTo>
                      <a:pt x="0" y="36"/>
                    </a:lnTo>
                    <a:lnTo>
                      <a:pt x="42" y="6"/>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260" name="Freeform 12943"/>
              <p:cNvSpPr>
                <a:spLocks/>
              </p:cNvSpPr>
              <p:nvPr/>
            </p:nvSpPr>
            <p:spPr bwMode="auto">
              <a:xfrm>
                <a:off x="3389313" y="4867275"/>
                <a:ext cx="82550" cy="46038"/>
              </a:xfrm>
              <a:custGeom>
                <a:avLst/>
                <a:gdLst>
                  <a:gd name="T0" fmla="*/ 2147483646 w 48"/>
                  <a:gd name="T1" fmla="*/ 2147483646 h 30"/>
                  <a:gd name="T2" fmla="*/ 2147483646 w 48"/>
                  <a:gd name="T3" fmla="*/ 2147483646 h 30"/>
                  <a:gd name="T4" fmla="*/ 2147483646 w 48"/>
                  <a:gd name="T5" fmla="*/ 0 h 30"/>
                  <a:gd name="T6" fmla="*/ 0 w 48"/>
                  <a:gd name="T7" fmla="*/ 2147483646 h 30"/>
                  <a:gd name="T8" fmla="*/ 2147483646 w 48"/>
                  <a:gd name="T9" fmla="*/ 2147483646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30">
                    <a:moveTo>
                      <a:pt x="48" y="30"/>
                    </a:moveTo>
                    <a:lnTo>
                      <a:pt x="48" y="30"/>
                    </a:lnTo>
                    <a:lnTo>
                      <a:pt x="6" y="0"/>
                    </a:lnTo>
                    <a:lnTo>
                      <a:pt x="0" y="6"/>
                    </a:lnTo>
                    <a:lnTo>
                      <a:pt x="48" y="3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261" name="Freeform 12944"/>
              <p:cNvSpPr>
                <a:spLocks/>
              </p:cNvSpPr>
              <p:nvPr/>
            </p:nvSpPr>
            <p:spPr bwMode="auto">
              <a:xfrm>
                <a:off x="3389313" y="4867275"/>
                <a:ext cx="82550" cy="46038"/>
              </a:xfrm>
              <a:custGeom>
                <a:avLst/>
                <a:gdLst>
                  <a:gd name="T0" fmla="*/ 2147483646 w 48"/>
                  <a:gd name="T1" fmla="*/ 2147483646 h 30"/>
                  <a:gd name="T2" fmla="*/ 2147483646 w 48"/>
                  <a:gd name="T3" fmla="*/ 2147483646 h 30"/>
                  <a:gd name="T4" fmla="*/ 2147483646 w 48"/>
                  <a:gd name="T5" fmla="*/ 0 h 30"/>
                  <a:gd name="T6" fmla="*/ 0 w 48"/>
                  <a:gd name="T7" fmla="*/ 2147483646 h 30"/>
                  <a:gd name="T8" fmla="*/ 2147483646 w 48"/>
                  <a:gd name="T9" fmla="*/ 2147483646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30">
                    <a:moveTo>
                      <a:pt x="48" y="30"/>
                    </a:moveTo>
                    <a:lnTo>
                      <a:pt x="48" y="30"/>
                    </a:lnTo>
                    <a:lnTo>
                      <a:pt x="6" y="0"/>
                    </a:lnTo>
                    <a:lnTo>
                      <a:pt x="0" y="6"/>
                    </a:lnTo>
                    <a:lnTo>
                      <a:pt x="48" y="3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262" name="Freeform 12945"/>
              <p:cNvSpPr>
                <a:spLocks/>
              </p:cNvSpPr>
              <p:nvPr/>
            </p:nvSpPr>
            <p:spPr bwMode="auto">
              <a:xfrm>
                <a:off x="3389313" y="4857750"/>
                <a:ext cx="82550" cy="55563"/>
              </a:xfrm>
              <a:custGeom>
                <a:avLst/>
                <a:gdLst>
                  <a:gd name="T0" fmla="*/ 2147483646 w 48"/>
                  <a:gd name="T1" fmla="*/ 2147483646 h 36"/>
                  <a:gd name="T2" fmla="*/ 2147483646 w 48"/>
                  <a:gd name="T3" fmla="*/ 0 h 36"/>
                  <a:gd name="T4" fmla="*/ 0 w 48"/>
                  <a:gd name="T5" fmla="*/ 2147483646 h 36"/>
                  <a:gd name="T6" fmla="*/ 2147483646 w 48"/>
                  <a:gd name="T7" fmla="*/ 2147483646 h 36"/>
                  <a:gd name="T8" fmla="*/ 2147483646 w 48"/>
                  <a:gd name="T9" fmla="*/ 2147483646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36">
                    <a:moveTo>
                      <a:pt x="48" y="6"/>
                    </a:moveTo>
                    <a:lnTo>
                      <a:pt x="48" y="0"/>
                    </a:lnTo>
                    <a:lnTo>
                      <a:pt x="0" y="36"/>
                    </a:lnTo>
                    <a:lnTo>
                      <a:pt x="6" y="36"/>
                    </a:lnTo>
                    <a:lnTo>
                      <a:pt x="48" y="6"/>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263" name="Freeform 12946"/>
              <p:cNvSpPr>
                <a:spLocks/>
              </p:cNvSpPr>
              <p:nvPr/>
            </p:nvSpPr>
            <p:spPr bwMode="auto">
              <a:xfrm>
                <a:off x="3389313" y="4857750"/>
                <a:ext cx="82550" cy="55563"/>
              </a:xfrm>
              <a:custGeom>
                <a:avLst/>
                <a:gdLst>
                  <a:gd name="T0" fmla="*/ 2147483646 w 48"/>
                  <a:gd name="T1" fmla="*/ 2147483646 h 36"/>
                  <a:gd name="T2" fmla="*/ 2147483646 w 48"/>
                  <a:gd name="T3" fmla="*/ 0 h 36"/>
                  <a:gd name="T4" fmla="*/ 0 w 48"/>
                  <a:gd name="T5" fmla="*/ 2147483646 h 36"/>
                  <a:gd name="T6" fmla="*/ 2147483646 w 48"/>
                  <a:gd name="T7" fmla="*/ 2147483646 h 36"/>
                  <a:gd name="T8" fmla="*/ 2147483646 w 48"/>
                  <a:gd name="T9" fmla="*/ 2147483646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36">
                    <a:moveTo>
                      <a:pt x="48" y="6"/>
                    </a:moveTo>
                    <a:lnTo>
                      <a:pt x="48" y="0"/>
                    </a:lnTo>
                    <a:lnTo>
                      <a:pt x="0" y="36"/>
                    </a:lnTo>
                    <a:lnTo>
                      <a:pt x="6" y="36"/>
                    </a:lnTo>
                    <a:lnTo>
                      <a:pt x="48" y="6"/>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264" name="Freeform 12947"/>
              <p:cNvSpPr>
                <a:spLocks/>
              </p:cNvSpPr>
              <p:nvPr/>
            </p:nvSpPr>
            <p:spPr bwMode="auto">
              <a:xfrm>
                <a:off x="3389313" y="4821238"/>
                <a:ext cx="82550" cy="55562"/>
              </a:xfrm>
              <a:custGeom>
                <a:avLst/>
                <a:gdLst>
                  <a:gd name="T0" fmla="*/ 2147483646 w 48"/>
                  <a:gd name="T1" fmla="*/ 2147483646 h 36"/>
                  <a:gd name="T2" fmla="*/ 2147483646 w 48"/>
                  <a:gd name="T3" fmla="*/ 2147483646 h 36"/>
                  <a:gd name="T4" fmla="*/ 0 w 48"/>
                  <a:gd name="T5" fmla="*/ 0 h 36"/>
                  <a:gd name="T6" fmla="*/ 0 w 48"/>
                  <a:gd name="T7" fmla="*/ 2147483646 h 36"/>
                  <a:gd name="T8" fmla="*/ 2147483646 w 48"/>
                  <a:gd name="T9" fmla="*/ 2147483646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36">
                    <a:moveTo>
                      <a:pt x="42" y="36"/>
                    </a:moveTo>
                    <a:lnTo>
                      <a:pt x="48" y="30"/>
                    </a:lnTo>
                    <a:lnTo>
                      <a:pt x="0" y="0"/>
                    </a:lnTo>
                    <a:lnTo>
                      <a:pt x="0" y="6"/>
                    </a:lnTo>
                    <a:lnTo>
                      <a:pt x="42" y="36"/>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265" name="Freeform 12948"/>
              <p:cNvSpPr>
                <a:spLocks/>
              </p:cNvSpPr>
              <p:nvPr/>
            </p:nvSpPr>
            <p:spPr bwMode="auto">
              <a:xfrm>
                <a:off x="3389313" y="4821238"/>
                <a:ext cx="82550" cy="55562"/>
              </a:xfrm>
              <a:custGeom>
                <a:avLst/>
                <a:gdLst>
                  <a:gd name="T0" fmla="*/ 2147483646 w 48"/>
                  <a:gd name="T1" fmla="*/ 2147483646 h 36"/>
                  <a:gd name="T2" fmla="*/ 2147483646 w 48"/>
                  <a:gd name="T3" fmla="*/ 2147483646 h 36"/>
                  <a:gd name="T4" fmla="*/ 0 w 48"/>
                  <a:gd name="T5" fmla="*/ 0 h 36"/>
                  <a:gd name="T6" fmla="*/ 0 w 48"/>
                  <a:gd name="T7" fmla="*/ 2147483646 h 36"/>
                  <a:gd name="T8" fmla="*/ 2147483646 w 48"/>
                  <a:gd name="T9" fmla="*/ 2147483646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36">
                    <a:moveTo>
                      <a:pt x="42" y="36"/>
                    </a:moveTo>
                    <a:lnTo>
                      <a:pt x="48" y="30"/>
                    </a:lnTo>
                    <a:lnTo>
                      <a:pt x="0" y="0"/>
                    </a:lnTo>
                    <a:lnTo>
                      <a:pt x="0" y="6"/>
                    </a:lnTo>
                    <a:lnTo>
                      <a:pt x="42" y="36"/>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266" name="Freeform 12949"/>
              <p:cNvSpPr>
                <a:spLocks/>
              </p:cNvSpPr>
              <p:nvPr/>
            </p:nvSpPr>
            <p:spPr bwMode="auto">
              <a:xfrm>
                <a:off x="3389313" y="4821238"/>
                <a:ext cx="73025" cy="46037"/>
              </a:xfrm>
              <a:custGeom>
                <a:avLst/>
                <a:gdLst>
                  <a:gd name="T0" fmla="*/ 2147483646 w 42"/>
                  <a:gd name="T1" fmla="*/ 0 h 30"/>
                  <a:gd name="T2" fmla="*/ 2147483646 w 42"/>
                  <a:gd name="T3" fmla="*/ 0 h 30"/>
                  <a:gd name="T4" fmla="*/ 0 w 42"/>
                  <a:gd name="T5" fmla="*/ 2147483646 h 30"/>
                  <a:gd name="T6" fmla="*/ 2147483646 w 42"/>
                  <a:gd name="T7" fmla="*/ 0 h 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2" h="30">
                    <a:moveTo>
                      <a:pt x="42" y="0"/>
                    </a:moveTo>
                    <a:lnTo>
                      <a:pt x="42" y="0"/>
                    </a:lnTo>
                    <a:lnTo>
                      <a:pt x="0" y="30"/>
                    </a:lnTo>
                    <a:lnTo>
                      <a:pt x="42" y="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267" name="Freeform 12950"/>
              <p:cNvSpPr>
                <a:spLocks/>
              </p:cNvSpPr>
              <p:nvPr/>
            </p:nvSpPr>
            <p:spPr bwMode="auto">
              <a:xfrm>
                <a:off x="3389313" y="4821238"/>
                <a:ext cx="73025" cy="46037"/>
              </a:xfrm>
              <a:custGeom>
                <a:avLst/>
                <a:gdLst>
                  <a:gd name="T0" fmla="*/ 2147483646 w 42"/>
                  <a:gd name="T1" fmla="*/ 0 h 30"/>
                  <a:gd name="T2" fmla="*/ 2147483646 w 42"/>
                  <a:gd name="T3" fmla="*/ 0 h 30"/>
                  <a:gd name="T4" fmla="*/ 0 w 42"/>
                  <a:gd name="T5" fmla="*/ 2147483646 h 30"/>
                  <a:gd name="T6" fmla="*/ 2147483646 w 42"/>
                  <a:gd name="T7" fmla="*/ 0 h 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2" h="30">
                    <a:moveTo>
                      <a:pt x="42" y="0"/>
                    </a:moveTo>
                    <a:lnTo>
                      <a:pt x="42" y="0"/>
                    </a:lnTo>
                    <a:lnTo>
                      <a:pt x="0" y="30"/>
                    </a:lnTo>
                    <a:lnTo>
                      <a:pt x="42" y="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268" name="Freeform 12951"/>
              <p:cNvSpPr>
                <a:spLocks/>
              </p:cNvSpPr>
              <p:nvPr/>
            </p:nvSpPr>
            <p:spPr bwMode="auto">
              <a:xfrm>
                <a:off x="3462338" y="4811713"/>
                <a:ext cx="71437" cy="750887"/>
              </a:xfrm>
              <a:custGeom>
                <a:avLst/>
                <a:gdLst>
                  <a:gd name="T0" fmla="*/ 2147483646 w 42"/>
                  <a:gd name="T1" fmla="*/ 2147483646 h 486"/>
                  <a:gd name="T2" fmla="*/ 2147483646 w 42"/>
                  <a:gd name="T3" fmla="*/ 2147483646 h 486"/>
                  <a:gd name="T4" fmla="*/ 2147483646 w 42"/>
                  <a:gd name="T5" fmla="*/ 0 h 486"/>
                  <a:gd name="T6" fmla="*/ 0 w 42"/>
                  <a:gd name="T7" fmla="*/ 0 h 486"/>
                  <a:gd name="T8" fmla="*/ 2147483646 w 42"/>
                  <a:gd name="T9" fmla="*/ 2147483646 h 4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486">
                    <a:moveTo>
                      <a:pt x="42" y="486"/>
                    </a:moveTo>
                    <a:lnTo>
                      <a:pt x="42" y="486"/>
                    </a:lnTo>
                    <a:lnTo>
                      <a:pt x="6" y="0"/>
                    </a:lnTo>
                    <a:lnTo>
                      <a:pt x="0" y="0"/>
                    </a:lnTo>
                    <a:lnTo>
                      <a:pt x="42" y="486"/>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269" name="Freeform 12952"/>
              <p:cNvSpPr>
                <a:spLocks/>
              </p:cNvSpPr>
              <p:nvPr/>
            </p:nvSpPr>
            <p:spPr bwMode="auto">
              <a:xfrm>
                <a:off x="3462338" y="4811713"/>
                <a:ext cx="71437" cy="750887"/>
              </a:xfrm>
              <a:custGeom>
                <a:avLst/>
                <a:gdLst>
                  <a:gd name="T0" fmla="*/ 2147483646 w 42"/>
                  <a:gd name="T1" fmla="*/ 2147483646 h 486"/>
                  <a:gd name="T2" fmla="*/ 2147483646 w 42"/>
                  <a:gd name="T3" fmla="*/ 2147483646 h 486"/>
                  <a:gd name="T4" fmla="*/ 2147483646 w 42"/>
                  <a:gd name="T5" fmla="*/ 0 h 486"/>
                  <a:gd name="T6" fmla="*/ 0 w 42"/>
                  <a:gd name="T7" fmla="*/ 0 h 486"/>
                  <a:gd name="T8" fmla="*/ 2147483646 w 42"/>
                  <a:gd name="T9" fmla="*/ 2147483646 h 4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486">
                    <a:moveTo>
                      <a:pt x="42" y="486"/>
                    </a:moveTo>
                    <a:lnTo>
                      <a:pt x="42" y="486"/>
                    </a:lnTo>
                    <a:lnTo>
                      <a:pt x="6" y="0"/>
                    </a:lnTo>
                    <a:lnTo>
                      <a:pt x="0" y="0"/>
                    </a:lnTo>
                    <a:lnTo>
                      <a:pt x="42" y="486"/>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270" name="Freeform 12953"/>
              <p:cNvSpPr>
                <a:spLocks/>
              </p:cNvSpPr>
              <p:nvPr/>
            </p:nvSpPr>
            <p:spPr bwMode="auto">
              <a:xfrm>
                <a:off x="3389313" y="4821238"/>
                <a:ext cx="73025" cy="750887"/>
              </a:xfrm>
              <a:custGeom>
                <a:avLst/>
                <a:gdLst>
                  <a:gd name="T0" fmla="*/ 2147483646 w 42"/>
                  <a:gd name="T1" fmla="*/ 2147483646 h 486"/>
                  <a:gd name="T2" fmla="*/ 2147483646 w 42"/>
                  <a:gd name="T3" fmla="*/ 2147483646 h 486"/>
                  <a:gd name="T4" fmla="*/ 0 w 42"/>
                  <a:gd name="T5" fmla="*/ 0 h 486"/>
                  <a:gd name="T6" fmla="*/ 2147483646 w 42"/>
                  <a:gd name="T7" fmla="*/ 2147483646 h 48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2" h="486">
                    <a:moveTo>
                      <a:pt x="36" y="486"/>
                    </a:moveTo>
                    <a:lnTo>
                      <a:pt x="42" y="486"/>
                    </a:lnTo>
                    <a:lnTo>
                      <a:pt x="0" y="0"/>
                    </a:lnTo>
                    <a:lnTo>
                      <a:pt x="36" y="486"/>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271" name="Freeform 12954"/>
              <p:cNvSpPr>
                <a:spLocks/>
              </p:cNvSpPr>
              <p:nvPr/>
            </p:nvSpPr>
            <p:spPr bwMode="auto">
              <a:xfrm>
                <a:off x="3389313" y="4821238"/>
                <a:ext cx="73025" cy="750887"/>
              </a:xfrm>
              <a:custGeom>
                <a:avLst/>
                <a:gdLst>
                  <a:gd name="T0" fmla="*/ 2147483646 w 42"/>
                  <a:gd name="T1" fmla="*/ 2147483646 h 486"/>
                  <a:gd name="T2" fmla="*/ 2147483646 w 42"/>
                  <a:gd name="T3" fmla="*/ 2147483646 h 486"/>
                  <a:gd name="T4" fmla="*/ 0 w 42"/>
                  <a:gd name="T5" fmla="*/ 0 h 486"/>
                  <a:gd name="T6" fmla="*/ 2147483646 w 42"/>
                  <a:gd name="T7" fmla="*/ 2147483646 h 48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2" h="486">
                    <a:moveTo>
                      <a:pt x="36" y="486"/>
                    </a:moveTo>
                    <a:lnTo>
                      <a:pt x="42" y="486"/>
                    </a:lnTo>
                    <a:lnTo>
                      <a:pt x="0" y="0"/>
                    </a:lnTo>
                    <a:lnTo>
                      <a:pt x="36" y="486"/>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272" name="Freeform 12955"/>
              <p:cNvSpPr>
                <a:spLocks/>
              </p:cNvSpPr>
              <p:nvPr/>
            </p:nvSpPr>
            <p:spPr bwMode="auto">
              <a:xfrm>
                <a:off x="3451225" y="5553075"/>
                <a:ext cx="103188" cy="19050"/>
              </a:xfrm>
              <a:custGeom>
                <a:avLst/>
                <a:gdLst>
                  <a:gd name="T0" fmla="*/ 2147483646 w 60"/>
                  <a:gd name="T1" fmla="*/ 2147483646 h 12"/>
                  <a:gd name="T2" fmla="*/ 2147483646 w 60"/>
                  <a:gd name="T3" fmla="*/ 0 h 12"/>
                  <a:gd name="T4" fmla="*/ 0 w 60"/>
                  <a:gd name="T5" fmla="*/ 2147483646 h 12"/>
                  <a:gd name="T6" fmla="*/ 0 w 60"/>
                  <a:gd name="T7" fmla="*/ 2147483646 h 12"/>
                  <a:gd name="T8" fmla="*/ 2147483646 w 60"/>
                  <a:gd name="T9" fmla="*/ 2147483646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 h="12">
                    <a:moveTo>
                      <a:pt x="60" y="6"/>
                    </a:moveTo>
                    <a:lnTo>
                      <a:pt x="60" y="0"/>
                    </a:lnTo>
                    <a:lnTo>
                      <a:pt x="0" y="6"/>
                    </a:lnTo>
                    <a:lnTo>
                      <a:pt x="0" y="12"/>
                    </a:lnTo>
                    <a:lnTo>
                      <a:pt x="60" y="6"/>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273" name="Freeform 12956"/>
              <p:cNvSpPr>
                <a:spLocks/>
              </p:cNvSpPr>
              <p:nvPr/>
            </p:nvSpPr>
            <p:spPr bwMode="auto">
              <a:xfrm>
                <a:off x="3451225" y="5553075"/>
                <a:ext cx="103188" cy="19050"/>
              </a:xfrm>
              <a:custGeom>
                <a:avLst/>
                <a:gdLst>
                  <a:gd name="T0" fmla="*/ 2147483646 w 60"/>
                  <a:gd name="T1" fmla="*/ 2147483646 h 12"/>
                  <a:gd name="T2" fmla="*/ 2147483646 w 60"/>
                  <a:gd name="T3" fmla="*/ 0 h 12"/>
                  <a:gd name="T4" fmla="*/ 0 w 60"/>
                  <a:gd name="T5" fmla="*/ 2147483646 h 12"/>
                  <a:gd name="T6" fmla="*/ 0 w 60"/>
                  <a:gd name="T7" fmla="*/ 2147483646 h 12"/>
                  <a:gd name="T8" fmla="*/ 2147483646 w 60"/>
                  <a:gd name="T9" fmla="*/ 2147483646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 h="12">
                    <a:moveTo>
                      <a:pt x="60" y="6"/>
                    </a:moveTo>
                    <a:lnTo>
                      <a:pt x="60" y="0"/>
                    </a:lnTo>
                    <a:lnTo>
                      <a:pt x="0" y="6"/>
                    </a:lnTo>
                    <a:lnTo>
                      <a:pt x="0" y="12"/>
                    </a:lnTo>
                    <a:lnTo>
                      <a:pt x="60" y="6"/>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274" name="Freeform 12957"/>
              <p:cNvSpPr>
                <a:spLocks/>
              </p:cNvSpPr>
              <p:nvPr/>
            </p:nvSpPr>
            <p:spPr bwMode="auto">
              <a:xfrm>
                <a:off x="3389313" y="4802188"/>
                <a:ext cx="73025" cy="19050"/>
              </a:xfrm>
              <a:custGeom>
                <a:avLst/>
                <a:gdLst>
                  <a:gd name="T0" fmla="*/ 2147483646 w 42"/>
                  <a:gd name="T1" fmla="*/ 2147483646 h 12"/>
                  <a:gd name="T2" fmla="*/ 2147483646 w 42"/>
                  <a:gd name="T3" fmla="*/ 0 h 12"/>
                  <a:gd name="T4" fmla="*/ 0 w 42"/>
                  <a:gd name="T5" fmla="*/ 2147483646 h 12"/>
                  <a:gd name="T6" fmla="*/ 0 w 42"/>
                  <a:gd name="T7" fmla="*/ 2147483646 h 12"/>
                  <a:gd name="T8" fmla="*/ 2147483646 w 42"/>
                  <a:gd name="T9" fmla="*/ 2147483646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12">
                    <a:moveTo>
                      <a:pt x="42" y="12"/>
                    </a:moveTo>
                    <a:lnTo>
                      <a:pt x="42" y="0"/>
                    </a:lnTo>
                    <a:lnTo>
                      <a:pt x="0" y="6"/>
                    </a:lnTo>
                    <a:lnTo>
                      <a:pt x="0" y="12"/>
                    </a:lnTo>
                    <a:lnTo>
                      <a:pt x="42" y="12"/>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275" name="Freeform 12958"/>
              <p:cNvSpPr>
                <a:spLocks/>
              </p:cNvSpPr>
              <p:nvPr/>
            </p:nvSpPr>
            <p:spPr bwMode="auto">
              <a:xfrm>
                <a:off x="3389313" y="4802188"/>
                <a:ext cx="73025" cy="19050"/>
              </a:xfrm>
              <a:custGeom>
                <a:avLst/>
                <a:gdLst>
                  <a:gd name="T0" fmla="*/ 2147483646 w 42"/>
                  <a:gd name="T1" fmla="*/ 2147483646 h 12"/>
                  <a:gd name="T2" fmla="*/ 2147483646 w 42"/>
                  <a:gd name="T3" fmla="*/ 0 h 12"/>
                  <a:gd name="T4" fmla="*/ 0 w 42"/>
                  <a:gd name="T5" fmla="*/ 2147483646 h 12"/>
                  <a:gd name="T6" fmla="*/ 0 w 42"/>
                  <a:gd name="T7" fmla="*/ 2147483646 h 12"/>
                  <a:gd name="T8" fmla="*/ 2147483646 w 42"/>
                  <a:gd name="T9" fmla="*/ 2147483646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12">
                    <a:moveTo>
                      <a:pt x="42" y="12"/>
                    </a:moveTo>
                    <a:lnTo>
                      <a:pt x="42" y="0"/>
                    </a:lnTo>
                    <a:lnTo>
                      <a:pt x="0" y="6"/>
                    </a:lnTo>
                    <a:lnTo>
                      <a:pt x="0" y="12"/>
                    </a:lnTo>
                    <a:lnTo>
                      <a:pt x="42" y="12"/>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276" name="Rectangle 13228"/>
              <p:cNvSpPr>
                <a:spLocks noChangeArrowheads="1"/>
              </p:cNvSpPr>
              <p:nvPr/>
            </p:nvSpPr>
            <p:spPr bwMode="auto">
              <a:xfrm>
                <a:off x="3502025" y="5859463"/>
                <a:ext cx="82550" cy="190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3277" name="Rectangle 13229"/>
              <p:cNvSpPr>
                <a:spLocks noChangeArrowheads="1"/>
              </p:cNvSpPr>
              <p:nvPr/>
            </p:nvSpPr>
            <p:spPr bwMode="auto">
              <a:xfrm>
                <a:off x="3575050" y="5878513"/>
                <a:ext cx="9525" cy="17462"/>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3278" name="Rectangle 13230"/>
              <p:cNvSpPr>
                <a:spLocks noChangeArrowheads="1"/>
              </p:cNvSpPr>
              <p:nvPr/>
            </p:nvSpPr>
            <p:spPr bwMode="auto">
              <a:xfrm>
                <a:off x="3575050" y="5878513"/>
                <a:ext cx="9525" cy="174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3279" name="Freeform 13231"/>
              <p:cNvSpPr>
                <a:spLocks/>
              </p:cNvSpPr>
              <p:nvPr/>
            </p:nvSpPr>
            <p:spPr bwMode="auto">
              <a:xfrm>
                <a:off x="3409950" y="5868988"/>
                <a:ext cx="277813" cy="46037"/>
              </a:xfrm>
              <a:custGeom>
                <a:avLst/>
                <a:gdLst>
                  <a:gd name="T0" fmla="*/ 2147483646 w 162"/>
                  <a:gd name="T1" fmla="*/ 0 h 30"/>
                  <a:gd name="T2" fmla="*/ 0 w 162"/>
                  <a:gd name="T3" fmla="*/ 0 h 30"/>
                  <a:gd name="T4" fmla="*/ 0 w 162"/>
                  <a:gd name="T5" fmla="*/ 2147483646 h 30"/>
                  <a:gd name="T6" fmla="*/ 0 w 162"/>
                  <a:gd name="T7" fmla="*/ 2147483646 h 30"/>
                  <a:gd name="T8" fmla="*/ 2147483646 w 162"/>
                  <a:gd name="T9" fmla="*/ 2147483646 h 30"/>
                  <a:gd name="T10" fmla="*/ 2147483646 w 162"/>
                  <a:gd name="T11" fmla="*/ 2147483646 h 30"/>
                  <a:gd name="T12" fmla="*/ 2147483646 w 162"/>
                  <a:gd name="T13" fmla="*/ 2147483646 h 30"/>
                  <a:gd name="T14" fmla="*/ 2147483646 w 162"/>
                  <a:gd name="T15" fmla="*/ 2147483646 h 30"/>
                  <a:gd name="T16" fmla="*/ 2147483646 w 162"/>
                  <a:gd name="T17" fmla="*/ 0 h 30"/>
                  <a:gd name="T18" fmla="*/ 2147483646 w 162"/>
                  <a:gd name="T19" fmla="*/ 0 h 30"/>
                  <a:gd name="T20" fmla="*/ 2147483646 w 162"/>
                  <a:gd name="T21" fmla="*/ 0 h 30"/>
                  <a:gd name="T22" fmla="*/ 2147483646 w 162"/>
                  <a:gd name="T23" fmla="*/ 0 h 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62" h="30">
                    <a:moveTo>
                      <a:pt x="12" y="0"/>
                    </a:moveTo>
                    <a:lnTo>
                      <a:pt x="0" y="0"/>
                    </a:lnTo>
                    <a:lnTo>
                      <a:pt x="0" y="12"/>
                    </a:lnTo>
                    <a:lnTo>
                      <a:pt x="0" y="24"/>
                    </a:lnTo>
                    <a:lnTo>
                      <a:pt x="12" y="30"/>
                    </a:lnTo>
                    <a:lnTo>
                      <a:pt x="144" y="30"/>
                    </a:lnTo>
                    <a:lnTo>
                      <a:pt x="156" y="24"/>
                    </a:lnTo>
                    <a:lnTo>
                      <a:pt x="162" y="12"/>
                    </a:lnTo>
                    <a:lnTo>
                      <a:pt x="156" y="0"/>
                    </a:lnTo>
                    <a:lnTo>
                      <a:pt x="144" y="0"/>
                    </a:lnTo>
                    <a:lnTo>
                      <a:pt x="12"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280" name="Freeform 13232"/>
              <p:cNvSpPr>
                <a:spLocks/>
              </p:cNvSpPr>
              <p:nvPr/>
            </p:nvSpPr>
            <p:spPr bwMode="auto">
              <a:xfrm>
                <a:off x="3482975" y="5868988"/>
                <a:ext cx="9525" cy="9525"/>
              </a:xfrm>
              <a:custGeom>
                <a:avLst/>
                <a:gdLst>
                  <a:gd name="T0" fmla="*/ 0 w 6"/>
                  <a:gd name="T1" fmla="*/ 0 h 6"/>
                  <a:gd name="T2" fmla="*/ 0 w 6"/>
                  <a:gd name="T3" fmla="*/ 0 h 6"/>
                  <a:gd name="T4" fmla="*/ 0 w 6"/>
                  <a:gd name="T5" fmla="*/ 2147483646 h 6"/>
                  <a:gd name="T6" fmla="*/ 2147483646 w 6"/>
                  <a:gd name="T7" fmla="*/ 0 h 6"/>
                  <a:gd name="T8" fmla="*/ 0 w 6"/>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0" y="0"/>
                    </a:moveTo>
                    <a:lnTo>
                      <a:pt x="0" y="0"/>
                    </a:lnTo>
                    <a:lnTo>
                      <a:pt x="0" y="6"/>
                    </a:lnTo>
                    <a:lnTo>
                      <a:pt x="6" y="0"/>
                    </a:lnTo>
                    <a:lnTo>
                      <a:pt x="0" y="0"/>
                    </a:lnTo>
                    <a:close/>
                  </a:path>
                </a:pathLst>
              </a:custGeom>
              <a:solidFill>
                <a:srgbClr val="00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281" name="Freeform 13233"/>
              <p:cNvSpPr>
                <a:spLocks/>
              </p:cNvSpPr>
              <p:nvPr/>
            </p:nvSpPr>
            <p:spPr bwMode="auto">
              <a:xfrm>
                <a:off x="3482975" y="5868988"/>
                <a:ext cx="9525" cy="9525"/>
              </a:xfrm>
              <a:custGeom>
                <a:avLst/>
                <a:gdLst>
                  <a:gd name="T0" fmla="*/ 0 w 6"/>
                  <a:gd name="T1" fmla="*/ 0 h 6"/>
                  <a:gd name="T2" fmla="*/ 0 w 6"/>
                  <a:gd name="T3" fmla="*/ 0 h 6"/>
                  <a:gd name="T4" fmla="*/ 0 w 6"/>
                  <a:gd name="T5" fmla="*/ 2147483646 h 6"/>
                  <a:gd name="T6" fmla="*/ 2147483646 w 6"/>
                  <a:gd name="T7" fmla="*/ 0 h 6"/>
                  <a:gd name="T8" fmla="*/ 0 w 6"/>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0" y="0"/>
                    </a:moveTo>
                    <a:lnTo>
                      <a:pt x="0" y="0"/>
                    </a:lnTo>
                    <a:lnTo>
                      <a:pt x="0" y="6"/>
                    </a:lnTo>
                    <a:lnTo>
                      <a:pt x="6" y="0"/>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282" name="Freeform 13234"/>
              <p:cNvSpPr>
                <a:spLocks/>
              </p:cNvSpPr>
              <p:nvPr/>
            </p:nvSpPr>
            <p:spPr bwMode="auto">
              <a:xfrm>
                <a:off x="3482975" y="5868988"/>
                <a:ext cx="9525" cy="9525"/>
              </a:xfrm>
              <a:custGeom>
                <a:avLst/>
                <a:gdLst>
                  <a:gd name="T0" fmla="*/ 0 w 6"/>
                  <a:gd name="T1" fmla="*/ 0 h 6"/>
                  <a:gd name="T2" fmla="*/ 0 w 6"/>
                  <a:gd name="T3" fmla="*/ 0 h 6"/>
                  <a:gd name="T4" fmla="*/ 0 w 6"/>
                  <a:gd name="T5" fmla="*/ 2147483646 h 6"/>
                  <a:gd name="T6" fmla="*/ 2147483646 w 6"/>
                  <a:gd name="T7" fmla="*/ 0 h 6"/>
                  <a:gd name="T8" fmla="*/ 0 w 6"/>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0" y="0"/>
                    </a:moveTo>
                    <a:lnTo>
                      <a:pt x="0" y="0"/>
                    </a:lnTo>
                    <a:lnTo>
                      <a:pt x="0" y="6"/>
                    </a:lnTo>
                    <a:lnTo>
                      <a:pt x="6" y="0"/>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283" name="Freeform 13235"/>
              <p:cNvSpPr>
                <a:spLocks/>
              </p:cNvSpPr>
              <p:nvPr/>
            </p:nvSpPr>
            <p:spPr bwMode="auto">
              <a:xfrm>
                <a:off x="3595688" y="5868988"/>
                <a:ext cx="9525" cy="9525"/>
              </a:xfrm>
              <a:custGeom>
                <a:avLst/>
                <a:gdLst>
                  <a:gd name="T0" fmla="*/ 0 w 6"/>
                  <a:gd name="T1" fmla="*/ 0 h 6"/>
                  <a:gd name="T2" fmla="*/ 0 w 6"/>
                  <a:gd name="T3" fmla="*/ 0 h 6"/>
                  <a:gd name="T4" fmla="*/ 0 w 6"/>
                  <a:gd name="T5" fmla="*/ 2147483646 h 6"/>
                  <a:gd name="T6" fmla="*/ 2147483646 w 6"/>
                  <a:gd name="T7" fmla="*/ 0 h 6"/>
                  <a:gd name="T8" fmla="*/ 0 w 6"/>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0" y="0"/>
                    </a:moveTo>
                    <a:lnTo>
                      <a:pt x="0" y="0"/>
                    </a:lnTo>
                    <a:lnTo>
                      <a:pt x="0" y="6"/>
                    </a:lnTo>
                    <a:lnTo>
                      <a:pt x="6" y="0"/>
                    </a:lnTo>
                    <a:lnTo>
                      <a:pt x="0" y="0"/>
                    </a:lnTo>
                    <a:close/>
                  </a:path>
                </a:pathLst>
              </a:custGeom>
              <a:solidFill>
                <a:srgbClr val="00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284" name="Freeform 13236"/>
              <p:cNvSpPr>
                <a:spLocks/>
              </p:cNvSpPr>
              <p:nvPr/>
            </p:nvSpPr>
            <p:spPr bwMode="auto">
              <a:xfrm>
                <a:off x="3595688" y="5868988"/>
                <a:ext cx="9525" cy="9525"/>
              </a:xfrm>
              <a:custGeom>
                <a:avLst/>
                <a:gdLst>
                  <a:gd name="T0" fmla="*/ 0 w 6"/>
                  <a:gd name="T1" fmla="*/ 0 h 6"/>
                  <a:gd name="T2" fmla="*/ 0 w 6"/>
                  <a:gd name="T3" fmla="*/ 0 h 6"/>
                  <a:gd name="T4" fmla="*/ 0 w 6"/>
                  <a:gd name="T5" fmla="*/ 2147483646 h 6"/>
                  <a:gd name="T6" fmla="*/ 2147483646 w 6"/>
                  <a:gd name="T7" fmla="*/ 0 h 6"/>
                  <a:gd name="T8" fmla="*/ 0 w 6"/>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0" y="0"/>
                    </a:moveTo>
                    <a:lnTo>
                      <a:pt x="0" y="0"/>
                    </a:lnTo>
                    <a:lnTo>
                      <a:pt x="0" y="6"/>
                    </a:lnTo>
                    <a:lnTo>
                      <a:pt x="6" y="0"/>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285" name="Freeform 13237"/>
              <p:cNvSpPr>
                <a:spLocks/>
              </p:cNvSpPr>
              <p:nvPr/>
            </p:nvSpPr>
            <p:spPr bwMode="auto">
              <a:xfrm>
                <a:off x="3595688" y="5868988"/>
                <a:ext cx="9525" cy="9525"/>
              </a:xfrm>
              <a:custGeom>
                <a:avLst/>
                <a:gdLst>
                  <a:gd name="T0" fmla="*/ 0 w 6"/>
                  <a:gd name="T1" fmla="*/ 0 h 6"/>
                  <a:gd name="T2" fmla="*/ 0 w 6"/>
                  <a:gd name="T3" fmla="*/ 0 h 6"/>
                  <a:gd name="T4" fmla="*/ 0 w 6"/>
                  <a:gd name="T5" fmla="*/ 2147483646 h 6"/>
                  <a:gd name="T6" fmla="*/ 2147483646 w 6"/>
                  <a:gd name="T7" fmla="*/ 0 h 6"/>
                  <a:gd name="T8" fmla="*/ 0 w 6"/>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0" y="0"/>
                    </a:moveTo>
                    <a:lnTo>
                      <a:pt x="0" y="0"/>
                    </a:lnTo>
                    <a:lnTo>
                      <a:pt x="0" y="6"/>
                    </a:lnTo>
                    <a:lnTo>
                      <a:pt x="6" y="0"/>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286" name="Freeform 13238"/>
              <p:cNvSpPr>
                <a:spLocks/>
              </p:cNvSpPr>
              <p:nvPr/>
            </p:nvSpPr>
            <p:spPr bwMode="auto">
              <a:xfrm>
                <a:off x="3635375" y="5905500"/>
                <a:ext cx="11113" cy="9525"/>
              </a:xfrm>
              <a:custGeom>
                <a:avLst/>
                <a:gdLst>
                  <a:gd name="T0" fmla="*/ 0 w 6"/>
                  <a:gd name="T1" fmla="*/ 0 h 6"/>
                  <a:gd name="T2" fmla="*/ 0 w 6"/>
                  <a:gd name="T3" fmla="*/ 0 h 6"/>
                  <a:gd name="T4" fmla="*/ 0 w 6"/>
                  <a:gd name="T5" fmla="*/ 2147483646 h 6"/>
                  <a:gd name="T6" fmla="*/ 2147483646 w 6"/>
                  <a:gd name="T7" fmla="*/ 0 h 6"/>
                  <a:gd name="T8" fmla="*/ 0 w 6"/>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0" y="0"/>
                    </a:moveTo>
                    <a:lnTo>
                      <a:pt x="0" y="0"/>
                    </a:lnTo>
                    <a:lnTo>
                      <a:pt x="0" y="6"/>
                    </a:lnTo>
                    <a:lnTo>
                      <a:pt x="6" y="0"/>
                    </a:lnTo>
                    <a:lnTo>
                      <a:pt x="0" y="0"/>
                    </a:lnTo>
                    <a:close/>
                  </a:path>
                </a:pathLst>
              </a:custGeom>
              <a:solidFill>
                <a:srgbClr val="00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287" name="Freeform 13239"/>
              <p:cNvSpPr>
                <a:spLocks/>
              </p:cNvSpPr>
              <p:nvPr/>
            </p:nvSpPr>
            <p:spPr bwMode="auto">
              <a:xfrm>
                <a:off x="3635375" y="5905500"/>
                <a:ext cx="11113" cy="9525"/>
              </a:xfrm>
              <a:custGeom>
                <a:avLst/>
                <a:gdLst>
                  <a:gd name="T0" fmla="*/ 0 w 6"/>
                  <a:gd name="T1" fmla="*/ 0 h 6"/>
                  <a:gd name="T2" fmla="*/ 0 w 6"/>
                  <a:gd name="T3" fmla="*/ 0 h 6"/>
                  <a:gd name="T4" fmla="*/ 0 w 6"/>
                  <a:gd name="T5" fmla="*/ 2147483646 h 6"/>
                  <a:gd name="T6" fmla="*/ 2147483646 w 6"/>
                  <a:gd name="T7" fmla="*/ 0 h 6"/>
                  <a:gd name="T8" fmla="*/ 0 w 6"/>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0" y="0"/>
                    </a:moveTo>
                    <a:lnTo>
                      <a:pt x="0" y="0"/>
                    </a:lnTo>
                    <a:lnTo>
                      <a:pt x="0" y="6"/>
                    </a:lnTo>
                    <a:lnTo>
                      <a:pt x="6" y="0"/>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288" name="Freeform 13240"/>
              <p:cNvSpPr>
                <a:spLocks/>
              </p:cNvSpPr>
              <p:nvPr/>
            </p:nvSpPr>
            <p:spPr bwMode="auto">
              <a:xfrm>
                <a:off x="3635375" y="5905500"/>
                <a:ext cx="11113" cy="9525"/>
              </a:xfrm>
              <a:custGeom>
                <a:avLst/>
                <a:gdLst>
                  <a:gd name="T0" fmla="*/ 0 w 6"/>
                  <a:gd name="T1" fmla="*/ 0 h 6"/>
                  <a:gd name="T2" fmla="*/ 0 w 6"/>
                  <a:gd name="T3" fmla="*/ 0 h 6"/>
                  <a:gd name="T4" fmla="*/ 0 w 6"/>
                  <a:gd name="T5" fmla="*/ 2147483646 h 6"/>
                  <a:gd name="T6" fmla="*/ 2147483646 w 6"/>
                  <a:gd name="T7" fmla="*/ 0 h 6"/>
                  <a:gd name="T8" fmla="*/ 0 w 6"/>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0" y="0"/>
                    </a:moveTo>
                    <a:lnTo>
                      <a:pt x="0" y="0"/>
                    </a:lnTo>
                    <a:lnTo>
                      <a:pt x="0" y="6"/>
                    </a:lnTo>
                    <a:lnTo>
                      <a:pt x="6" y="0"/>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289" name="Freeform 13241"/>
              <p:cNvSpPr>
                <a:spLocks/>
              </p:cNvSpPr>
              <p:nvPr/>
            </p:nvSpPr>
            <p:spPr bwMode="auto">
              <a:xfrm>
                <a:off x="3614738" y="5905500"/>
                <a:ext cx="11112" cy="9525"/>
              </a:xfrm>
              <a:custGeom>
                <a:avLst/>
                <a:gdLst>
                  <a:gd name="T0" fmla="*/ 0 w 6"/>
                  <a:gd name="T1" fmla="*/ 0 h 6"/>
                  <a:gd name="T2" fmla="*/ 0 w 6"/>
                  <a:gd name="T3" fmla="*/ 0 h 6"/>
                  <a:gd name="T4" fmla="*/ 0 w 6"/>
                  <a:gd name="T5" fmla="*/ 2147483646 h 6"/>
                  <a:gd name="T6" fmla="*/ 2147483646 w 6"/>
                  <a:gd name="T7" fmla="*/ 0 h 6"/>
                  <a:gd name="T8" fmla="*/ 0 w 6"/>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0" y="0"/>
                    </a:moveTo>
                    <a:lnTo>
                      <a:pt x="0" y="0"/>
                    </a:lnTo>
                    <a:lnTo>
                      <a:pt x="0" y="6"/>
                    </a:lnTo>
                    <a:lnTo>
                      <a:pt x="6" y="0"/>
                    </a:lnTo>
                    <a:lnTo>
                      <a:pt x="0" y="0"/>
                    </a:lnTo>
                    <a:close/>
                  </a:path>
                </a:pathLst>
              </a:custGeom>
              <a:solidFill>
                <a:srgbClr val="00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290" name="Freeform 13242"/>
              <p:cNvSpPr>
                <a:spLocks/>
              </p:cNvSpPr>
              <p:nvPr/>
            </p:nvSpPr>
            <p:spPr bwMode="auto">
              <a:xfrm>
                <a:off x="3614738" y="5905500"/>
                <a:ext cx="11112" cy="9525"/>
              </a:xfrm>
              <a:custGeom>
                <a:avLst/>
                <a:gdLst>
                  <a:gd name="T0" fmla="*/ 0 w 6"/>
                  <a:gd name="T1" fmla="*/ 0 h 6"/>
                  <a:gd name="T2" fmla="*/ 0 w 6"/>
                  <a:gd name="T3" fmla="*/ 0 h 6"/>
                  <a:gd name="T4" fmla="*/ 0 w 6"/>
                  <a:gd name="T5" fmla="*/ 2147483646 h 6"/>
                  <a:gd name="T6" fmla="*/ 2147483646 w 6"/>
                  <a:gd name="T7" fmla="*/ 0 h 6"/>
                  <a:gd name="T8" fmla="*/ 0 w 6"/>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0" y="0"/>
                    </a:moveTo>
                    <a:lnTo>
                      <a:pt x="0" y="0"/>
                    </a:lnTo>
                    <a:lnTo>
                      <a:pt x="0" y="6"/>
                    </a:lnTo>
                    <a:lnTo>
                      <a:pt x="6" y="0"/>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291" name="Freeform 13243"/>
              <p:cNvSpPr>
                <a:spLocks/>
              </p:cNvSpPr>
              <p:nvPr/>
            </p:nvSpPr>
            <p:spPr bwMode="auto">
              <a:xfrm>
                <a:off x="3614738" y="5905500"/>
                <a:ext cx="11112" cy="9525"/>
              </a:xfrm>
              <a:custGeom>
                <a:avLst/>
                <a:gdLst>
                  <a:gd name="T0" fmla="*/ 0 w 6"/>
                  <a:gd name="T1" fmla="*/ 0 h 6"/>
                  <a:gd name="T2" fmla="*/ 0 w 6"/>
                  <a:gd name="T3" fmla="*/ 0 h 6"/>
                  <a:gd name="T4" fmla="*/ 0 w 6"/>
                  <a:gd name="T5" fmla="*/ 2147483646 h 6"/>
                  <a:gd name="T6" fmla="*/ 2147483646 w 6"/>
                  <a:gd name="T7" fmla="*/ 0 h 6"/>
                  <a:gd name="T8" fmla="*/ 0 w 6"/>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0" y="0"/>
                    </a:moveTo>
                    <a:lnTo>
                      <a:pt x="0" y="0"/>
                    </a:lnTo>
                    <a:lnTo>
                      <a:pt x="0" y="6"/>
                    </a:lnTo>
                    <a:lnTo>
                      <a:pt x="6" y="0"/>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292" name="Freeform 13244"/>
              <p:cNvSpPr>
                <a:spLocks/>
              </p:cNvSpPr>
              <p:nvPr/>
            </p:nvSpPr>
            <p:spPr bwMode="auto">
              <a:xfrm>
                <a:off x="3595688" y="5905500"/>
                <a:ext cx="9525" cy="9525"/>
              </a:xfrm>
              <a:custGeom>
                <a:avLst/>
                <a:gdLst>
                  <a:gd name="T0" fmla="*/ 0 w 6"/>
                  <a:gd name="T1" fmla="*/ 0 h 6"/>
                  <a:gd name="T2" fmla="*/ 0 w 6"/>
                  <a:gd name="T3" fmla="*/ 0 h 6"/>
                  <a:gd name="T4" fmla="*/ 0 w 6"/>
                  <a:gd name="T5" fmla="*/ 2147483646 h 6"/>
                  <a:gd name="T6" fmla="*/ 2147483646 w 6"/>
                  <a:gd name="T7" fmla="*/ 0 h 6"/>
                  <a:gd name="T8" fmla="*/ 0 w 6"/>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0" y="0"/>
                    </a:moveTo>
                    <a:lnTo>
                      <a:pt x="0" y="0"/>
                    </a:lnTo>
                    <a:lnTo>
                      <a:pt x="0" y="6"/>
                    </a:lnTo>
                    <a:lnTo>
                      <a:pt x="6" y="0"/>
                    </a:lnTo>
                    <a:lnTo>
                      <a:pt x="0" y="0"/>
                    </a:lnTo>
                    <a:close/>
                  </a:path>
                </a:pathLst>
              </a:custGeom>
              <a:solidFill>
                <a:srgbClr val="00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293" name="Freeform 13245"/>
              <p:cNvSpPr>
                <a:spLocks/>
              </p:cNvSpPr>
              <p:nvPr/>
            </p:nvSpPr>
            <p:spPr bwMode="auto">
              <a:xfrm>
                <a:off x="3595688" y="5905500"/>
                <a:ext cx="9525" cy="9525"/>
              </a:xfrm>
              <a:custGeom>
                <a:avLst/>
                <a:gdLst>
                  <a:gd name="T0" fmla="*/ 0 w 6"/>
                  <a:gd name="T1" fmla="*/ 0 h 6"/>
                  <a:gd name="T2" fmla="*/ 0 w 6"/>
                  <a:gd name="T3" fmla="*/ 0 h 6"/>
                  <a:gd name="T4" fmla="*/ 0 w 6"/>
                  <a:gd name="T5" fmla="*/ 2147483646 h 6"/>
                  <a:gd name="T6" fmla="*/ 2147483646 w 6"/>
                  <a:gd name="T7" fmla="*/ 0 h 6"/>
                  <a:gd name="T8" fmla="*/ 0 w 6"/>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0" y="0"/>
                    </a:moveTo>
                    <a:lnTo>
                      <a:pt x="0" y="0"/>
                    </a:lnTo>
                    <a:lnTo>
                      <a:pt x="0" y="6"/>
                    </a:lnTo>
                    <a:lnTo>
                      <a:pt x="6" y="0"/>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294" name="Freeform 13246"/>
              <p:cNvSpPr>
                <a:spLocks/>
              </p:cNvSpPr>
              <p:nvPr/>
            </p:nvSpPr>
            <p:spPr bwMode="auto">
              <a:xfrm>
                <a:off x="3595688" y="5905500"/>
                <a:ext cx="9525" cy="9525"/>
              </a:xfrm>
              <a:custGeom>
                <a:avLst/>
                <a:gdLst>
                  <a:gd name="T0" fmla="*/ 0 w 6"/>
                  <a:gd name="T1" fmla="*/ 0 h 6"/>
                  <a:gd name="T2" fmla="*/ 0 w 6"/>
                  <a:gd name="T3" fmla="*/ 0 h 6"/>
                  <a:gd name="T4" fmla="*/ 0 w 6"/>
                  <a:gd name="T5" fmla="*/ 2147483646 h 6"/>
                  <a:gd name="T6" fmla="*/ 2147483646 w 6"/>
                  <a:gd name="T7" fmla="*/ 0 h 6"/>
                  <a:gd name="T8" fmla="*/ 0 w 6"/>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0" y="0"/>
                    </a:moveTo>
                    <a:lnTo>
                      <a:pt x="0" y="0"/>
                    </a:lnTo>
                    <a:lnTo>
                      <a:pt x="0" y="6"/>
                    </a:lnTo>
                    <a:lnTo>
                      <a:pt x="6" y="0"/>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295" name="Freeform 13247"/>
              <p:cNvSpPr>
                <a:spLocks/>
              </p:cNvSpPr>
              <p:nvPr/>
            </p:nvSpPr>
            <p:spPr bwMode="auto">
              <a:xfrm>
                <a:off x="3575050" y="5905500"/>
                <a:ext cx="9525" cy="9525"/>
              </a:xfrm>
              <a:custGeom>
                <a:avLst/>
                <a:gdLst>
                  <a:gd name="T0" fmla="*/ 0 w 6"/>
                  <a:gd name="T1" fmla="*/ 0 h 6"/>
                  <a:gd name="T2" fmla="*/ 0 w 6"/>
                  <a:gd name="T3" fmla="*/ 0 h 6"/>
                  <a:gd name="T4" fmla="*/ 0 w 6"/>
                  <a:gd name="T5" fmla="*/ 2147483646 h 6"/>
                  <a:gd name="T6" fmla="*/ 2147483646 w 6"/>
                  <a:gd name="T7" fmla="*/ 0 h 6"/>
                  <a:gd name="T8" fmla="*/ 0 w 6"/>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0" y="0"/>
                    </a:moveTo>
                    <a:lnTo>
                      <a:pt x="0" y="0"/>
                    </a:lnTo>
                    <a:lnTo>
                      <a:pt x="0" y="6"/>
                    </a:lnTo>
                    <a:lnTo>
                      <a:pt x="6" y="0"/>
                    </a:lnTo>
                    <a:lnTo>
                      <a:pt x="0" y="0"/>
                    </a:lnTo>
                    <a:close/>
                  </a:path>
                </a:pathLst>
              </a:custGeom>
              <a:solidFill>
                <a:srgbClr val="00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296" name="Freeform 13248"/>
              <p:cNvSpPr>
                <a:spLocks/>
              </p:cNvSpPr>
              <p:nvPr/>
            </p:nvSpPr>
            <p:spPr bwMode="auto">
              <a:xfrm>
                <a:off x="3575050" y="5905500"/>
                <a:ext cx="9525" cy="9525"/>
              </a:xfrm>
              <a:custGeom>
                <a:avLst/>
                <a:gdLst>
                  <a:gd name="T0" fmla="*/ 0 w 6"/>
                  <a:gd name="T1" fmla="*/ 0 h 6"/>
                  <a:gd name="T2" fmla="*/ 0 w 6"/>
                  <a:gd name="T3" fmla="*/ 0 h 6"/>
                  <a:gd name="T4" fmla="*/ 0 w 6"/>
                  <a:gd name="T5" fmla="*/ 2147483646 h 6"/>
                  <a:gd name="T6" fmla="*/ 2147483646 w 6"/>
                  <a:gd name="T7" fmla="*/ 0 h 6"/>
                  <a:gd name="T8" fmla="*/ 0 w 6"/>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0" y="0"/>
                    </a:moveTo>
                    <a:lnTo>
                      <a:pt x="0" y="0"/>
                    </a:lnTo>
                    <a:lnTo>
                      <a:pt x="0" y="6"/>
                    </a:lnTo>
                    <a:lnTo>
                      <a:pt x="6" y="0"/>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297" name="Freeform 13249"/>
              <p:cNvSpPr>
                <a:spLocks/>
              </p:cNvSpPr>
              <p:nvPr/>
            </p:nvSpPr>
            <p:spPr bwMode="auto">
              <a:xfrm>
                <a:off x="3575050" y="5905500"/>
                <a:ext cx="9525" cy="9525"/>
              </a:xfrm>
              <a:custGeom>
                <a:avLst/>
                <a:gdLst>
                  <a:gd name="T0" fmla="*/ 0 w 6"/>
                  <a:gd name="T1" fmla="*/ 0 h 6"/>
                  <a:gd name="T2" fmla="*/ 0 w 6"/>
                  <a:gd name="T3" fmla="*/ 0 h 6"/>
                  <a:gd name="T4" fmla="*/ 0 w 6"/>
                  <a:gd name="T5" fmla="*/ 2147483646 h 6"/>
                  <a:gd name="T6" fmla="*/ 2147483646 w 6"/>
                  <a:gd name="T7" fmla="*/ 0 h 6"/>
                  <a:gd name="T8" fmla="*/ 0 w 6"/>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0" y="0"/>
                    </a:moveTo>
                    <a:lnTo>
                      <a:pt x="0" y="0"/>
                    </a:lnTo>
                    <a:lnTo>
                      <a:pt x="0" y="6"/>
                    </a:lnTo>
                    <a:lnTo>
                      <a:pt x="6" y="0"/>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298" name="Freeform 13250"/>
              <p:cNvSpPr>
                <a:spLocks/>
              </p:cNvSpPr>
              <p:nvPr/>
            </p:nvSpPr>
            <p:spPr bwMode="auto">
              <a:xfrm>
                <a:off x="3543300" y="5905500"/>
                <a:ext cx="11113" cy="9525"/>
              </a:xfrm>
              <a:custGeom>
                <a:avLst/>
                <a:gdLst>
                  <a:gd name="T0" fmla="*/ 0 w 6"/>
                  <a:gd name="T1" fmla="*/ 0 h 6"/>
                  <a:gd name="T2" fmla="*/ 0 w 6"/>
                  <a:gd name="T3" fmla="*/ 0 h 6"/>
                  <a:gd name="T4" fmla="*/ 0 w 6"/>
                  <a:gd name="T5" fmla="*/ 2147483646 h 6"/>
                  <a:gd name="T6" fmla="*/ 2147483646 w 6"/>
                  <a:gd name="T7" fmla="*/ 0 h 6"/>
                  <a:gd name="T8" fmla="*/ 0 w 6"/>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0" y="0"/>
                    </a:moveTo>
                    <a:lnTo>
                      <a:pt x="0" y="0"/>
                    </a:lnTo>
                    <a:lnTo>
                      <a:pt x="0" y="6"/>
                    </a:lnTo>
                    <a:lnTo>
                      <a:pt x="6" y="0"/>
                    </a:lnTo>
                    <a:lnTo>
                      <a:pt x="0" y="0"/>
                    </a:lnTo>
                    <a:close/>
                  </a:path>
                </a:pathLst>
              </a:custGeom>
              <a:solidFill>
                <a:srgbClr val="00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299" name="Freeform 13251"/>
              <p:cNvSpPr>
                <a:spLocks/>
              </p:cNvSpPr>
              <p:nvPr/>
            </p:nvSpPr>
            <p:spPr bwMode="auto">
              <a:xfrm>
                <a:off x="3543300" y="5905500"/>
                <a:ext cx="11113" cy="9525"/>
              </a:xfrm>
              <a:custGeom>
                <a:avLst/>
                <a:gdLst>
                  <a:gd name="T0" fmla="*/ 0 w 6"/>
                  <a:gd name="T1" fmla="*/ 0 h 6"/>
                  <a:gd name="T2" fmla="*/ 0 w 6"/>
                  <a:gd name="T3" fmla="*/ 0 h 6"/>
                  <a:gd name="T4" fmla="*/ 0 w 6"/>
                  <a:gd name="T5" fmla="*/ 2147483646 h 6"/>
                  <a:gd name="T6" fmla="*/ 2147483646 w 6"/>
                  <a:gd name="T7" fmla="*/ 0 h 6"/>
                  <a:gd name="T8" fmla="*/ 0 w 6"/>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0" y="0"/>
                    </a:moveTo>
                    <a:lnTo>
                      <a:pt x="0" y="0"/>
                    </a:lnTo>
                    <a:lnTo>
                      <a:pt x="0" y="6"/>
                    </a:lnTo>
                    <a:lnTo>
                      <a:pt x="6" y="0"/>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300" name="Freeform 13252"/>
              <p:cNvSpPr>
                <a:spLocks/>
              </p:cNvSpPr>
              <p:nvPr/>
            </p:nvSpPr>
            <p:spPr bwMode="auto">
              <a:xfrm>
                <a:off x="3543300" y="5905500"/>
                <a:ext cx="11113" cy="9525"/>
              </a:xfrm>
              <a:custGeom>
                <a:avLst/>
                <a:gdLst>
                  <a:gd name="T0" fmla="*/ 0 w 6"/>
                  <a:gd name="T1" fmla="*/ 0 h 6"/>
                  <a:gd name="T2" fmla="*/ 0 w 6"/>
                  <a:gd name="T3" fmla="*/ 0 h 6"/>
                  <a:gd name="T4" fmla="*/ 0 w 6"/>
                  <a:gd name="T5" fmla="*/ 2147483646 h 6"/>
                  <a:gd name="T6" fmla="*/ 2147483646 w 6"/>
                  <a:gd name="T7" fmla="*/ 0 h 6"/>
                  <a:gd name="T8" fmla="*/ 0 w 6"/>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0" y="0"/>
                    </a:moveTo>
                    <a:lnTo>
                      <a:pt x="0" y="0"/>
                    </a:lnTo>
                    <a:lnTo>
                      <a:pt x="0" y="6"/>
                    </a:lnTo>
                    <a:lnTo>
                      <a:pt x="6" y="0"/>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301" name="Freeform 13253"/>
              <p:cNvSpPr>
                <a:spLocks/>
              </p:cNvSpPr>
              <p:nvPr/>
            </p:nvSpPr>
            <p:spPr bwMode="auto">
              <a:xfrm>
                <a:off x="3513138" y="5905500"/>
                <a:ext cx="9525" cy="9525"/>
              </a:xfrm>
              <a:custGeom>
                <a:avLst/>
                <a:gdLst>
                  <a:gd name="T0" fmla="*/ 0 w 6"/>
                  <a:gd name="T1" fmla="*/ 0 h 6"/>
                  <a:gd name="T2" fmla="*/ 0 w 6"/>
                  <a:gd name="T3" fmla="*/ 0 h 6"/>
                  <a:gd name="T4" fmla="*/ 0 w 6"/>
                  <a:gd name="T5" fmla="*/ 2147483646 h 6"/>
                  <a:gd name="T6" fmla="*/ 2147483646 w 6"/>
                  <a:gd name="T7" fmla="*/ 0 h 6"/>
                  <a:gd name="T8" fmla="*/ 0 w 6"/>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0" y="0"/>
                    </a:moveTo>
                    <a:lnTo>
                      <a:pt x="0" y="0"/>
                    </a:lnTo>
                    <a:lnTo>
                      <a:pt x="0" y="6"/>
                    </a:lnTo>
                    <a:lnTo>
                      <a:pt x="6" y="0"/>
                    </a:lnTo>
                    <a:lnTo>
                      <a:pt x="0" y="0"/>
                    </a:lnTo>
                    <a:close/>
                  </a:path>
                </a:pathLst>
              </a:custGeom>
              <a:solidFill>
                <a:srgbClr val="00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302" name="Freeform 13254"/>
              <p:cNvSpPr>
                <a:spLocks/>
              </p:cNvSpPr>
              <p:nvPr/>
            </p:nvSpPr>
            <p:spPr bwMode="auto">
              <a:xfrm>
                <a:off x="3513138" y="5905500"/>
                <a:ext cx="9525" cy="9525"/>
              </a:xfrm>
              <a:custGeom>
                <a:avLst/>
                <a:gdLst>
                  <a:gd name="T0" fmla="*/ 0 w 6"/>
                  <a:gd name="T1" fmla="*/ 0 h 6"/>
                  <a:gd name="T2" fmla="*/ 0 w 6"/>
                  <a:gd name="T3" fmla="*/ 0 h 6"/>
                  <a:gd name="T4" fmla="*/ 0 w 6"/>
                  <a:gd name="T5" fmla="*/ 2147483646 h 6"/>
                  <a:gd name="T6" fmla="*/ 2147483646 w 6"/>
                  <a:gd name="T7" fmla="*/ 0 h 6"/>
                  <a:gd name="T8" fmla="*/ 0 w 6"/>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0" y="0"/>
                    </a:moveTo>
                    <a:lnTo>
                      <a:pt x="0" y="0"/>
                    </a:lnTo>
                    <a:lnTo>
                      <a:pt x="0" y="6"/>
                    </a:lnTo>
                    <a:lnTo>
                      <a:pt x="6" y="0"/>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303" name="Freeform 13255"/>
              <p:cNvSpPr>
                <a:spLocks/>
              </p:cNvSpPr>
              <p:nvPr/>
            </p:nvSpPr>
            <p:spPr bwMode="auto">
              <a:xfrm>
                <a:off x="3513138" y="5905500"/>
                <a:ext cx="9525" cy="9525"/>
              </a:xfrm>
              <a:custGeom>
                <a:avLst/>
                <a:gdLst>
                  <a:gd name="T0" fmla="*/ 0 w 6"/>
                  <a:gd name="T1" fmla="*/ 0 h 6"/>
                  <a:gd name="T2" fmla="*/ 0 w 6"/>
                  <a:gd name="T3" fmla="*/ 0 h 6"/>
                  <a:gd name="T4" fmla="*/ 0 w 6"/>
                  <a:gd name="T5" fmla="*/ 2147483646 h 6"/>
                  <a:gd name="T6" fmla="*/ 2147483646 w 6"/>
                  <a:gd name="T7" fmla="*/ 0 h 6"/>
                  <a:gd name="T8" fmla="*/ 0 w 6"/>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0" y="0"/>
                    </a:moveTo>
                    <a:lnTo>
                      <a:pt x="0" y="0"/>
                    </a:lnTo>
                    <a:lnTo>
                      <a:pt x="0" y="6"/>
                    </a:lnTo>
                    <a:lnTo>
                      <a:pt x="6" y="0"/>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304" name="Freeform 13256"/>
              <p:cNvSpPr>
                <a:spLocks/>
              </p:cNvSpPr>
              <p:nvPr/>
            </p:nvSpPr>
            <p:spPr bwMode="auto">
              <a:xfrm>
                <a:off x="3492500" y="5905500"/>
                <a:ext cx="9525" cy="9525"/>
              </a:xfrm>
              <a:custGeom>
                <a:avLst/>
                <a:gdLst>
                  <a:gd name="T0" fmla="*/ 0 w 6"/>
                  <a:gd name="T1" fmla="*/ 0 h 6"/>
                  <a:gd name="T2" fmla="*/ 0 w 6"/>
                  <a:gd name="T3" fmla="*/ 0 h 6"/>
                  <a:gd name="T4" fmla="*/ 0 w 6"/>
                  <a:gd name="T5" fmla="*/ 2147483646 h 6"/>
                  <a:gd name="T6" fmla="*/ 2147483646 w 6"/>
                  <a:gd name="T7" fmla="*/ 0 h 6"/>
                  <a:gd name="T8" fmla="*/ 0 w 6"/>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0" y="0"/>
                    </a:moveTo>
                    <a:lnTo>
                      <a:pt x="0" y="0"/>
                    </a:lnTo>
                    <a:lnTo>
                      <a:pt x="0" y="6"/>
                    </a:lnTo>
                    <a:lnTo>
                      <a:pt x="6" y="0"/>
                    </a:lnTo>
                    <a:lnTo>
                      <a:pt x="0" y="0"/>
                    </a:lnTo>
                    <a:close/>
                  </a:path>
                </a:pathLst>
              </a:custGeom>
              <a:solidFill>
                <a:srgbClr val="00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305" name="Freeform 13257"/>
              <p:cNvSpPr>
                <a:spLocks/>
              </p:cNvSpPr>
              <p:nvPr/>
            </p:nvSpPr>
            <p:spPr bwMode="auto">
              <a:xfrm>
                <a:off x="3492500" y="5905500"/>
                <a:ext cx="9525" cy="9525"/>
              </a:xfrm>
              <a:custGeom>
                <a:avLst/>
                <a:gdLst>
                  <a:gd name="T0" fmla="*/ 0 w 6"/>
                  <a:gd name="T1" fmla="*/ 0 h 6"/>
                  <a:gd name="T2" fmla="*/ 0 w 6"/>
                  <a:gd name="T3" fmla="*/ 0 h 6"/>
                  <a:gd name="T4" fmla="*/ 0 w 6"/>
                  <a:gd name="T5" fmla="*/ 2147483646 h 6"/>
                  <a:gd name="T6" fmla="*/ 2147483646 w 6"/>
                  <a:gd name="T7" fmla="*/ 0 h 6"/>
                  <a:gd name="T8" fmla="*/ 0 w 6"/>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0" y="0"/>
                    </a:moveTo>
                    <a:lnTo>
                      <a:pt x="0" y="0"/>
                    </a:lnTo>
                    <a:lnTo>
                      <a:pt x="0" y="6"/>
                    </a:lnTo>
                    <a:lnTo>
                      <a:pt x="6" y="0"/>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306" name="Freeform 13258"/>
              <p:cNvSpPr>
                <a:spLocks/>
              </p:cNvSpPr>
              <p:nvPr/>
            </p:nvSpPr>
            <p:spPr bwMode="auto">
              <a:xfrm>
                <a:off x="3492500" y="5905500"/>
                <a:ext cx="9525" cy="9525"/>
              </a:xfrm>
              <a:custGeom>
                <a:avLst/>
                <a:gdLst>
                  <a:gd name="T0" fmla="*/ 0 w 6"/>
                  <a:gd name="T1" fmla="*/ 0 h 6"/>
                  <a:gd name="T2" fmla="*/ 0 w 6"/>
                  <a:gd name="T3" fmla="*/ 0 h 6"/>
                  <a:gd name="T4" fmla="*/ 0 w 6"/>
                  <a:gd name="T5" fmla="*/ 2147483646 h 6"/>
                  <a:gd name="T6" fmla="*/ 2147483646 w 6"/>
                  <a:gd name="T7" fmla="*/ 0 h 6"/>
                  <a:gd name="T8" fmla="*/ 0 w 6"/>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0" y="0"/>
                    </a:moveTo>
                    <a:lnTo>
                      <a:pt x="0" y="0"/>
                    </a:lnTo>
                    <a:lnTo>
                      <a:pt x="0" y="6"/>
                    </a:lnTo>
                    <a:lnTo>
                      <a:pt x="6" y="0"/>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307" name="Freeform 13259"/>
              <p:cNvSpPr>
                <a:spLocks/>
              </p:cNvSpPr>
              <p:nvPr/>
            </p:nvSpPr>
            <p:spPr bwMode="auto">
              <a:xfrm>
                <a:off x="3471863" y="5905500"/>
                <a:ext cx="11112" cy="9525"/>
              </a:xfrm>
              <a:custGeom>
                <a:avLst/>
                <a:gdLst>
                  <a:gd name="T0" fmla="*/ 0 w 6"/>
                  <a:gd name="T1" fmla="*/ 0 h 6"/>
                  <a:gd name="T2" fmla="*/ 0 w 6"/>
                  <a:gd name="T3" fmla="*/ 0 h 6"/>
                  <a:gd name="T4" fmla="*/ 0 w 6"/>
                  <a:gd name="T5" fmla="*/ 2147483646 h 6"/>
                  <a:gd name="T6" fmla="*/ 2147483646 w 6"/>
                  <a:gd name="T7" fmla="*/ 0 h 6"/>
                  <a:gd name="T8" fmla="*/ 0 w 6"/>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0" y="0"/>
                    </a:moveTo>
                    <a:lnTo>
                      <a:pt x="0" y="0"/>
                    </a:lnTo>
                    <a:lnTo>
                      <a:pt x="0" y="6"/>
                    </a:lnTo>
                    <a:lnTo>
                      <a:pt x="6" y="0"/>
                    </a:lnTo>
                    <a:lnTo>
                      <a:pt x="0" y="0"/>
                    </a:lnTo>
                    <a:close/>
                  </a:path>
                </a:pathLst>
              </a:custGeom>
              <a:solidFill>
                <a:srgbClr val="00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308" name="Freeform 13260"/>
              <p:cNvSpPr>
                <a:spLocks/>
              </p:cNvSpPr>
              <p:nvPr/>
            </p:nvSpPr>
            <p:spPr bwMode="auto">
              <a:xfrm>
                <a:off x="3471863" y="5905500"/>
                <a:ext cx="11112" cy="9525"/>
              </a:xfrm>
              <a:custGeom>
                <a:avLst/>
                <a:gdLst>
                  <a:gd name="T0" fmla="*/ 0 w 6"/>
                  <a:gd name="T1" fmla="*/ 0 h 6"/>
                  <a:gd name="T2" fmla="*/ 0 w 6"/>
                  <a:gd name="T3" fmla="*/ 0 h 6"/>
                  <a:gd name="T4" fmla="*/ 0 w 6"/>
                  <a:gd name="T5" fmla="*/ 2147483646 h 6"/>
                  <a:gd name="T6" fmla="*/ 2147483646 w 6"/>
                  <a:gd name="T7" fmla="*/ 0 h 6"/>
                  <a:gd name="T8" fmla="*/ 0 w 6"/>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0" y="0"/>
                    </a:moveTo>
                    <a:lnTo>
                      <a:pt x="0" y="0"/>
                    </a:lnTo>
                    <a:lnTo>
                      <a:pt x="0" y="6"/>
                    </a:lnTo>
                    <a:lnTo>
                      <a:pt x="6" y="0"/>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309" name="Freeform 13261"/>
              <p:cNvSpPr>
                <a:spLocks/>
              </p:cNvSpPr>
              <p:nvPr/>
            </p:nvSpPr>
            <p:spPr bwMode="auto">
              <a:xfrm>
                <a:off x="3471863" y="5905500"/>
                <a:ext cx="11112" cy="9525"/>
              </a:xfrm>
              <a:custGeom>
                <a:avLst/>
                <a:gdLst>
                  <a:gd name="T0" fmla="*/ 0 w 6"/>
                  <a:gd name="T1" fmla="*/ 0 h 6"/>
                  <a:gd name="T2" fmla="*/ 0 w 6"/>
                  <a:gd name="T3" fmla="*/ 0 h 6"/>
                  <a:gd name="T4" fmla="*/ 0 w 6"/>
                  <a:gd name="T5" fmla="*/ 2147483646 h 6"/>
                  <a:gd name="T6" fmla="*/ 2147483646 w 6"/>
                  <a:gd name="T7" fmla="*/ 0 h 6"/>
                  <a:gd name="T8" fmla="*/ 0 w 6"/>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0" y="0"/>
                    </a:moveTo>
                    <a:lnTo>
                      <a:pt x="0" y="0"/>
                    </a:lnTo>
                    <a:lnTo>
                      <a:pt x="0" y="6"/>
                    </a:lnTo>
                    <a:lnTo>
                      <a:pt x="6" y="0"/>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310" name="Freeform 13262"/>
              <p:cNvSpPr>
                <a:spLocks/>
              </p:cNvSpPr>
              <p:nvPr/>
            </p:nvSpPr>
            <p:spPr bwMode="auto">
              <a:xfrm>
                <a:off x="3451225" y="5905500"/>
                <a:ext cx="11113" cy="9525"/>
              </a:xfrm>
              <a:custGeom>
                <a:avLst/>
                <a:gdLst>
                  <a:gd name="T0" fmla="*/ 0 w 6"/>
                  <a:gd name="T1" fmla="*/ 0 h 6"/>
                  <a:gd name="T2" fmla="*/ 0 w 6"/>
                  <a:gd name="T3" fmla="*/ 0 h 6"/>
                  <a:gd name="T4" fmla="*/ 0 w 6"/>
                  <a:gd name="T5" fmla="*/ 2147483646 h 6"/>
                  <a:gd name="T6" fmla="*/ 2147483646 w 6"/>
                  <a:gd name="T7" fmla="*/ 0 h 6"/>
                  <a:gd name="T8" fmla="*/ 0 w 6"/>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0" y="0"/>
                    </a:moveTo>
                    <a:lnTo>
                      <a:pt x="0" y="0"/>
                    </a:lnTo>
                    <a:lnTo>
                      <a:pt x="0" y="6"/>
                    </a:lnTo>
                    <a:lnTo>
                      <a:pt x="6" y="0"/>
                    </a:lnTo>
                    <a:lnTo>
                      <a:pt x="0" y="0"/>
                    </a:lnTo>
                    <a:close/>
                  </a:path>
                </a:pathLst>
              </a:custGeom>
              <a:solidFill>
                <a:srgbClr val="00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311" name="Freeform 13263"/>
              <p:cNvSpPr>
                <a:spLocks/>
              </p:cNvSpPr>
              <p:nvPr/>
            </p:nvSpPr>
            <p:spPr bwMode="auto">
              <a:xfrm>
                <a:off x="3451225" y="5905500"/>
                <a:ext cx="11113" cy="9525"/>
              </a:xfrm>
              <a:custGeom>
                <a:avLst/>
                <a:gdLst>
                  <a:gd name="T0" fmla="*/ 0 w 6"/>
                  <a:gd name="T1" fmla="*/ 0 h 6"/>
                  <a:gd name="T2" fmla="*/ 0 w 6"/>
                  <a:gd name="T3" fmla="*/ 0 h 6"/>
                  <a:gd name="T4" fmla="*/ 0 w 6"/>
                  <a:gd name="T5" fmla="*/ 2147483646 h 6"/>
                  <a:gd name="T6" fmla="*/ 2147483646 w 6"/>
                  <a:gd name="T7" fmla="*/ 0 h 6"/>
                  <a:gd name="T8" fmla="*/ 0 w 6"/>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0" y="0"/>
                    </a:moveTo>
                    <a:lnTo>
                      <a:pt x="0" y="0"/>
                    </a:lnTo>
                    <a:lnTo>
                      <a:pt x="0" y="6"/>
                    </a:lnTo>
                    <a:lnTo>
                      <a:pt x="6" y="0"/>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312" name="Freeform 13264"/>
              <p:cNvSpPr>
                <a:spLocks/>
              </p:cNvSpPr>
              <p:nvPr/>
            </p:nvSpPr>
            <p:spPr bwMode="auto">
              <a:xfrm>
                <a:off x="3451225" y="5905500"/>
                <a:ext cx="11113" cy="9525"/>
              </a:xfrm>
              <a:custGeom>
                <a:avLst/>
                <a:gdLst>
                  <a:gd name="T0" fmla="*/ 0 w 6"/>
                  <a:gd name="T1" fmla="*/ 0 h 6"/>
                  <a:gd name="T2" fmla="*/ 0 w 6"/>
                  <a:gd name="T3" fmla="*/ 0 h 6"/>
                  <a:gd name="T4" fmla="*/ 0 w 6"/>
                  <a:gd name="T5" fmla="*/ 2147483646 h 6"/>
                  <a:gd name="T6" fmla="*/ 2147483646 w 6"/>
                  <a:gd name="T7" fmla="*/ 0 h 6"/>
                  <a:gd name="T8" fmla="*/ 0 w 6"/>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0" y="0"/>
                    </a:moveTo>
                    <a:lnTo>
                      <a:pt x="0" y="0"/>
                    </a:lnTo>
                    <a:lnTo>
                      <a:pt x="0" y="6"/>
                    </a:lnTo>
                    <a:lnTo>
                      <a:pt x="6" y="0"/>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313" name="Rectangle 13265"/>
              <p:cNvSpPr>
                <a:spLocks noChangeArrowheads="1"/>
              </p:cNvSpPr>
              <p:nvPr/>
            </p:nvSpPr>
            <p:spPr bwMode="auto">
              <a:xfrm>
                <a:off x="3471863" y="5822950"/>
                <a:ext cx="71437" cy="17463"/>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3314" name="Rectangle 13266"/>
              <p:cNvSpPr>
                <a:spLocks noChangeArrowheads="1"/>
              </p:cNvSpPr>
              <p:nvPr/>
            </p:nvSpPr>
            <p:spPr bwMode="auto">
              <a:xfrm>
                <a:off x="3471863" y="5822950"/>
                <a:ext cx="71437" cy="174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3315" name="Rectangle 13267"/>
              <p:cNvSpPr>
                <a:spLocks noChangeArrowheads="1"/>
              </p:cNvSpPr>
              <p:nvPr/>
            </p:nvSpPr>
            <p:spPr bwMode="auto">
              <a:xfrm>
                <a:off x="3543300" y="5794375"/>
                <a:ext cx="133350" cy="46038"/>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3316" name="Freeform 13268"/>
              <p:cNvSpPr>
                <a:spLocks noEditPoints="1"/>
              </p:cNvSpPr>
              <p:nvPr/>
            </p:nvSpPr>
            <p:spPr bwMode="auto">
              <a:xfrm>
                <a:off x="3543300" y="5794375"/>
                <a:ext cx="144463" cy="46038"/>
              </a:xfrm>
              <a:custGeom>
                <a:avLst/>
                <a:gdLst>
                  <a:gd name="T0" fmla="*/ 0 w 84"/>
                  <a:gd name="T1" fmla="*/ 0 h 30"/>
                  <a:gd name="T2" fmla="*/ 0 w 84"/>
                  <a:gd name="T3" fmla="*/ 2147483646 h 30"/>
                  <a:gd name="T4" fmla="*/ 2147483646 w 84"/>
                  <a:gd name="T5" fmla="*/ 2147483646 h 30"/>
                  <a:gd name="T6" fmla="*/ 2147483646 w 84"/>
                  <a:gd name="T7" fmla="*/ 0 h 30"/>
                  <a:gd name="T8" fmla="*/ 0 w 84"/>
                  <a:gd name="T9" fmla="*/ 0 h 30"/>
                  <a:gd name="T10" fmla="*/ 2147483646 w 84"/>
                  <a:gd name="T11" fmla="*/ 0 h 30"/>
                  <a:gd name="T12" fmla="*/ 2147483646 w 84"/>
                  <a:gd name="T13" fmla="*/ 2147483646 h 30"/>
                  <a:gd name="T14" fmla="*/ 0 w 84"/>
                  <a:gd name="T15" fmla="*/ 2147483646 h 30"/>
                  <a:gd name="T16" fmla="*/ 0 w 84"/>
                  <a:gd name="T17" fmla="*/ 0 h 30"/>
                  <a:gd name="T18" fmla="*/ 2147483646 w 84"/>
                  <a:gd name="T19" fmla="*/ 0 h 30"/>
                  <a:gd name="T20" fmla="*/ 0 w 84"/>
                  <a:gd name="T21" fmla="*/ 0 h 30"/>
                  <a:gd name="T22" fmla="*/ 0 w 84"/>
                  <a:gd name="T23" fmla="*/ 2147483646 h 30"/>
                  <a:gd name="T24" fmla="*/ 2147483646 w 84"/>
                  <a:gd name="T25" fmla="*/ 2147483646 h 30"/>
                  <a:gd name="T26" fmla="*/ 2147483646 w 84"/>
                  <a:gd name="T27" fmla="*/ 0 h 30"/>
                  <a:gd name="T28" fmla="*/ 0 w 84"/>
                  <a:gd name="T29" fmla="*/ 0 h 30"/>
                  <a:gd name="T30" fmla="*/ 2147483646 w 84"/>
                  <a:gd name="T31" fmla="*/ 0 h 30"/>
                  <a:gd name="T32" fmla="*/ 2147483646 w 84"/>
                  <a:gd name="T33" fmla="*/ 2147483646 h 30"/>
                  <a:gd name="T34" fmla="*/ 0 w 84"/>
                  <a:gd name="T35" fmla="*/ 2147483646 h 30"/>
                  <a:gd name="T36" fmla="*/ 0 w 84"/>
                  <a:gd name="T37" fmla="*/ 0 h 30"/>
                  <a:gd name="T38" fmla="*/ 2147483646 w 84"/>
                  <a:gd name="T39" fmla="*/ 0 h 3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4" h="30">
                    <a:moveTo>
                      <a:pt x="0" y="0"/>
                    </a:moveTo>
                    <a:lnTo>
                      <a:pt x="0" y="30"/>
                    </a:lnTo>
                    <a:lnTo>
                      <a:pt x="78" y="30"/>
                    </a:lnTo>
                    <a:lnTo>
                      <a:pt x="78" y="0"/>
                    </a:lnTo>
                    <a:lnTo>
                      <a:pt x="0" y="0"/>
                    </a:lnTo>
                    <a:close/>
                    <a:moveTo>
                      <a:pt x="78" y="0"/>
                    </a:moveTo>
                    <a:lnTo>
                      <a:pt x="78" y="30"/>
                    </a:lnTo>
                    <a:lnTo>
                      <a:pt x="0" y="30"/>
                    </a:lnTo>
                    <a:lnTo>
                      <a:pt x="0" y="0"/>
                    </a:lnTo>
                    <a:lnTo>
                      <a:pt x="78" y="0"/>
                    </a:lnTo>
                    <a:close/>
                    <a:moveTo>
                      <a:pt x="0" y="0"/>
                    </a:moveTo>
                    <a:lnTo>
                      <a:pt x="0" y="30"/>
                    </a:lnTo>
                    <a:lnTo>
                      <a:pt x="84" y="30"/>
                    </a:lnTo>
                    <a:lnTo>
                      <a:pt x="84" y="0"/>
                    </a:lnTo>
                    <a:lnTo>
                      <a:pt x="0" y="0"/>
                    </a:lnTo>
                    <a:close/>
                    <a:moveTo>
                      <a:pt x="84" y="0"/>
                    </a:moveTo>
                    <a:lnTo>
                      <a:pt x="84" y="30"/>
                    </a:lnTo>
                    <a:lnTo>
                      <a:pt x="0" y="30"/>
                    </a:lnTo>
                    <a:lnTo>
                      <a:pt x="0" y="0"/>
                    </a:lnTo>
                    <a:lnTo>
                      <a:pt x="8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317" name="Rectangle 13269"/>
              <p:cNvSpPr>
                <a:spLocks noChangeArrowheads="1"/>
              </p:cNvSpPr>
              <p:nvPr/>
            </p:nvSpPr>
            <p:spPr bwMode="auto">
              <a:xfrm>
                <a:off x="3543300" y="5794375"/>
                <a:ext cx="133350" cy="460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3318" name="Rectangle 13270"/>
              <p:cNvSpPr>
                <a:spLocks noChangeArrowheads="1"/>
              </p:cNvSpPr>
              <p:nvPr/>
            </p:nvSpPr>
            <p:spPr bwMode="auto">
              <a:xfrm>
                <a:off x="3543300" y="5794375"/>
                <a:ext cx="133350" cy="460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3319" name="Rectangle 13271"/>
              <p:cNvSpPr>
                <a:spLocks noChangeArrowheads="1"/>
              </p:cNvSpPr>
              <p:nvPr/>
            </p:nvSpPr>
            <p:spPr bwMode="auto">
              <a:xfrm>
                <a:off x="3543300" y="5794375"/>
                <a:ext cx="144463" cy="460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3320" name="Rectangle 13272"/>
              <p:cNvSpPr>
                <a:spLocks noChangeArrowheads="1"/>
              </p:cNvSpPr>
              <p:nvPr/>
            </p:nvSpPr>
            <p:spPr bwMode="auto">
              <a:xfrm>
                <a:off x="3543300" y="5794375"/>
                <a:ext cx="144463" cy="460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3321" name="Line 13273"/>
              <p:cNvSpPr>
                <a:spLocks noChangeShapeType="1"/>
              </p:cNvSpPr>
              <p:nvPr/>
            </p:nvSpPr>
            <p:spPr bwMode="auto">
              <a:xfrm>
                <a:off x="3584575" y="5794375"/>
                <a:ext cx="0" cy="4603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322" name="Line 13274"/>
              <p:cNvSpPr>
                <a:spLocks noChangeShapeType="1"/>
              </p:cNvSpPr>
              <p:nvPr/>
            </p:nvSpPr>
            <p:spPr bwMode="auto">
              <a:xfrm>
                <a:off x="3656013" y="5794375"/>
                <a:ext cx="0" cy="4603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323" name="Line 13275"/>
              <p:cNvSpPr>
                <a:spLocks noChangeShapeType="1"/>
              </p:cNvSpPr>
              <p:nvPr/>
            </p:nvSpPr>
            <p:spPr bwMode="auto">
              <a:xfrm>
                <a:off x="3614738" y="5794375"/>
                <a:ext cx="0" cy="4603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324" name="Line 13276"/>
              <p:cNvSpPr>
                <a:spLocks noChangeShapeType="1"/>
              </p:cNvSpPr>
              <p:nvPr/>
            </p:nvSpPr>
            <p:spPr bwMode="auto">
              <a:xfrm>
                <a:off x="3635375" y="5794375"/>
                <a:ext cx="0" cy="4603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325" name="Freeform 13277"/>
              <p:cNvSpPr>
                <a:spLocks/>
              </p:cNvSpPr>
              <p:nvPr/>
            </p:nvSpPr>
            <p:spPr bwMode="auto">
              <a:xfrm>
                <a:off x="3605213" y="5813425"/>
                <a:ext cx="0" cy="9525"/>
              </a:xfrm>
              <a:custGeom>
                <a:avLst/>
                <a:gdLst>
                  <a:gd name="T0" fmla="*/ 0 h 6"/>
                  <a:gd name="T1" fmla="*/ 0 h 6"/>
                  <a:gd name="T2" fmla="*/ 2147483646 h 6"/>
                  <a:gd name="T3" fmla="*/ 2147483646 h 6"/>
                  <a:gd name="T4" fmla="*/ 0 h 6"/>
                  <a:gd name="T5" fmla="*/ 0 h 6"/>
                  <a:gd name="T6" fmla="*/ 0 h 6"/>
                  <a:gd name="T7" fmla="*/ 0 h 6"/>
                  <a:gd name="T8" fmla="*/ 0 60000 65536"/>
                  <a:gd name="T9" fmla="*/ 0 60000 65536"/>
                  <a:gd name="T10" fmla="*/ 0 60000 65536"/>
                  <a:gd name="T11" fmla="*/ 0 60000 65536"/>
                  <a:gd name="T12" fmla="*/ 0 60000 65536"/>
                  <a:gd name="T13" fmla="*/ 0 60000 65536"/>
                  <a:gd name="T14" fmla="*/ 0 60000 65536"/>
                  <a:gd name="T15" fmla="*/ 0 60000 65536"/>
                </a:gdLst>
                <a:ahLst/>
                <a:cxnLst>
                  <a:cxn ang="T8">
                    <a:pos x="0" y="T0"/>
                  </a:cxn>
                  <a:cxn ang="T9">
                    <a:pos x="0" y="T1"/>
                  </a:cxn>
                  <a:cxn ang="T10">
                    <a:pos x="0" y="T2"/>
                  </a:cxn>
                  <a:cxn ang="T11">
                    <a:pos x="0" y="T3"/>
                  </a:cxn>
                  <a:cxn ang="T12">
                    <a:pos x="0" y="T4"/>
                  </a:cxn>
                  <a:cxn ang="T13">
                    <a:pos x="0" y="T5"/>
                  </a:cxn>
                  <a:cxn ang="T14">
                    <a:pos x="0" y="T6"/>
                  </a:cxn>
                  <a:cxn ang="T15">
                    <a:pos x="0" y="T7"/>
                  </a:cxn>
                </a:cxnLst>
                <a:rect l="0" t="0" r="r" b="b"/>
                <a:pathLst>
                  <a:path h="6">
                    <a:moveTo>
                      <a:pt x="0" y="0"/>
                    </a:moveTo>
                    <a:lnTo>
                      <a:pt x="0" y="0"/>
                    </a:lnTo>
                    <a:lnTo>
                      <a:pt x="0" y="6"/>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326" name="Freeform 13278"/>
              <p:cNvSpPr>
                <a:spLocks/>
              </p:cNvSpPr>
              <p:nvPr/>
            </p:nvSpPr>
            <p:spPr bwMode="auto">
              <a:xfrm>
                <a:off x="3614738" y="5813425"/>
                <a:ext cx="0" cy="9525"/>
              </a:xfrm>
              <a:custGeom>
                <a:avLst/>
                <a:gdLst>
                  <a:gd name="T0" fmla="*/ 0 h 6"/>
                  <a:gd name="T1" fmla="*/ 0 h 6"/>
                  <a:gd name="T2" fmla="*/ 2147483646 h 6"/>
                  <a:gd name="T3" fmla="*/ 2147483646 h 6"/>
                  <a:gd name="T4" fmla="*/ 0 h 6"/>
                  <a:gd name="T5" fmla="*/ 0 h 6"/>
                  <a:gd name="T6" fmla="*/ 0 h 6"/>
                  <a:gd name="T7" fmla="*/ 0 h 6"/>
                  <a:gd name="T8" fmla="*/ 0 60000 65536"/>
                  <a:gd name="T9" fmla="*/ 0 60000 65536"/>
                  <a:gd name="T10" fmla="*/ 0 60000 65536"/>
                  <a:gd name="T11" fmla="*/ 0 60000 65536"/>
                  <a:gd name="T12" fmla="*/ 0 60000 65536"/>
                  <a:gd name="T13" fmla="*/ 0 60000 65536"/>
                  <a:gd name="T14" fmla="*/ 0 60000 65536"/>
                  <a:gd name="T15" fmla="*/ 0 60000 65536"/>
                </a:gdLst>
                <a:ahLst/>
                <a:cxnLst>
                  <a:cxn ang="T8">
                    <a:pos x="0" y="T0"/>
                  </a:cxn>
                  <a:cxn ang="T9">
                    <a:pos x="0" y="T1"/>
                  </a:cxn>
                  <a:cxn ang="T10">
                    <a:pos x="0" y="T2"/>
                  </a:cxn>
                  <a:cxn ang="T11">
                    <a:pos x="0" y="T3"/>
                  </a:cxn>
                  <a:cxn ang="T12">
                    <a:pos x="0" y="T4"/>
                  </a:cxn>
                  <a:cxn ang="T13">
                    <a:pos x="0" y="T5"/>
                  </a:cxn>
                  <a:cxn ang="T14">
                    <a:pos x="0" y="T6"/>
                  </a:cxn>
                  <a:cxn ang="T15">
                    <a:pos x="0" y="T7"/>
                  </a:cxn>
                </a:cxnLst>
                <a:rect l="0" t="0" r="r" b="b"/>
                <a:pathLst>
                  <a:path h="6">
                    <a:moveTo>
                      <a:pt x="0" y="0"/>
                    </a:moveTo>
                    <a:lnTo>
                      <a:pt x="0" y="0"/>
                    </a:lnTo>
                    <a:lnTo>
                      <a:pt x="0" y="6"/>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327" name="Freeform 13279"/>
              <p:cNvSpPr>
                <a:spLocks/>
              </p:cNvSpPr>
              <p:nvPr/>
            </p:nvSpPr>
            <p:spPr bwMode="auto">
              <a:xfrm>
                <a:off x="3646488" y="5813425"/>
                <a:ext cx="9525" cy="9525"/>
              </a:xfrm>
              <a:custGeom>
                <a:avLst/>
                <a:gdLst>
                  <a:gd name="T0" fmla="*/ 0 w 6"/>
                  <a:gd name="T1" fmla="*/ 0 h 6"/>
                  <a:gd name="T2" fmla="*/ 0 w 6"/>
                  <a:gd name="T3" fmla="*/ 0 h 6"/>
                  <a:gd name="T4" fmla="*/ 0 w 6"/>
                  <a:gd name="T5" fmla="*/ 2147483646 h 6"/>
                  <a:gd name="T6" fmla="*/ 0 w 6"/>
                  <a:gd name="T7" fmla="*/ 2147483646 h 6"/>
                  <a:gd name="T8" fmla="*/ 2147483646 w 6"/>
                  <a:gd name="T9" fmla="*/ 0 h 6"/>
                  <a:gd name="T10" fmla="*/ 0 w 6"/>
                  <a:gd name="T11" fmla="*/ 0 h 6"/>
                  <a:gd name="T12" fmla="*/ 0 w 6"/>
                  <a:gd name="T13" fmla="*/ 0 h 6"/>
                  <a:gd name="T14" fmla="*/ 0 w 6"/>
                  <a:gd name="T15" fmla="*/ 0 h 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 h="6">
                    <a:moveTo>
                      <a:pt x="0" y="0"/>
                    </a:moveTo>
                    <a:lnTo>
                      <a:pt x="0" y="0"/>
                    </a:lnTo>
                    <a:lnTo>
                      <a:pt x="0" y="6"/>
                    </a:lnTo>
                    <a:lnTo>
                      <a:pt x="6" y="0"/>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328" name="Freeform 13280"/>
              <p:cNvSpPr>
                <a:spLocks/>
              </p:cNvSpPr>
              <p:nvPr/>
            </p:nvSpPr>
            <p:spPr bwMode="auto">
              <a:xfrm>
                <a:off x="3656013" y="5813425"/>
                <a:ext cx="11112" cy="9525"/>
              </a:xfrm>
              <a:custGeom>
                <a:avLst/>
                <a:gdLst>
                  <a:gd name="T0" fmla="*/ 0 w 6"/>
                  <a:gd name="T1" fmla="*/ 0 h 6"/>
                  <a:gd name="T2" fmla="*/ 0 w 6"/>
                  <a:gd name="T3" fmla="*/ 0 h 6"/>
                  <a:gd name="T4" fmla="*/ 0 w 6"/>
                  <a:gd name="T5" fmla="*/ 2147483646 h 6"/>
                  <a:gd name="T6" fmla="*/ 0 w 6"/>
                  <a:gd name="T7" fmla="*/ 2147483646 h 6"/>
                  <a:gd name="T8" fmla="*/ 2147483646 w 6"/>
                  <a:gd name="T9" fmla="*/ 0 h 6"/>
                  <a:gd name="T10" fmla="*/ 0 w 6"/>
                  <a:gd name="T11" fmla="*/ 0 h 6"/>
                  <a:gd name="T12" fmla="*/ 0 w 6"/>
                  <a:gd name="T13" fmla="*/ 0 h 6"/>
                  <a:gd name="T14" fmla="*/ 0 w 6"/>
                  <a:gd name="T15" fmla="*/ 0 h 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 h="6">
                    <a:moveTo>
                      <a:pt x="0" y="0"/>
                    </a:moveTo>
                    <a:lnTo>
                      <a:pt x="0" y="0"/>
                    </a:lnTo>
                    <a:lnTo>
                      <a:pt x="0" y="6"/>
                    </a:lnTo>
                    <a:lnTo>
                      <a:pt x="6" y="0"/>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329" name="Rectangle 13281"/>
              <p:cNvSpPr>
                <a:spLocks noChangeArrowheads="1"/>
              </p:cNvSpPr>
              <p:nvPr/>
            </p:nvSpPr>
            <p:spPr bwMode="auto">
              <a:xfrm>
                <a:off x="3554413" y="5775325"/>
                <a:ext cx="30162" cy="19050"/>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3330" name="Rectangle 13282"/>
              <p:cNvSpPr>
                <a:spLocks noChangeArrowheads="1"/>
              </p:cNvSpPr>
              <p:nvPr/>
            </p:nvSpPr>
            <p:spPr bwMode="auto">
              <a:xfrm>
                <a:off x="3554413" y="5775325"/>
                <a:ext cx="30162" cy="190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3331" name="Rectangle 13283"/>
              <p:cNvSpPr>
                <a:spLocks noChangeArrowheads="1"/>
              </p:cNvSpPr>
              <p:nvPr/>
            </p:nvSpPr>
            <p:spPr bwMode="auto">
              <a:xfrm>
                <a:off x="3492500" y="5775325"/>
                <a:ext cx="20638" cy="38100"/>
              </a:xfrm>
              <a:prstGeom prst="rect">
                <a:avLst/>
              </a:prstGeom>
              <a:solidFill>
                <a:srgbClr val="3366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3332" name="Rectangle 13284"/>
              <p:cNvSpPr>
                <a:spLocks noChangeArrowheads="1"/>
              </p:cNvSpPr>
              <p:nvPr/>
            </p:nvSpPr>
            <p:spPr bwMode="auto">
              <a:xfrm>
                <a:off x="3492500" y="5775325"/>
                <a:ext cx="20638" cy="381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3333" name="Rectangle 13285"/>
              <p:cNvSpPr>
                <a:spLocks noChangeArrowheads="1"/>
              </p:cNvSpPr>
              <p:nvPr/>
            </p:nvSpPr>
            <p:spPr bwMode="auto">
              <a:xfrm>
                <a:off x="3513138" y="5775325"/>
                <a:ext cx="30162" cy="38100"/>
              </a:xfrm>
              <a:prstGeom prst="rect">
                <a:avLst/>
              </a:prstGeom>
              <a:solidFill>
                <a:srgbClr val="3366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3334" name="Rectangle 13286"/>
              <p:cNvSpPr>
                <a:spLocks noChangeArrowheads="1"/>
              </p:cNvSpPr>
              <p:nvPr/>
            </p:nvSpPr>
            <p:spPr bwMode="auto">
              <a:xfrm>
                <a:off x="3513138" y="5775325"/>
                <a:ext cx="30162" cy="381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3335" name="Freeform 13287"/>
              <p:cNvSpPr>
                <a:spLocks/>
              </p:cNvSpPr>
              <p:nvPr/>
            </p:nvSpPr>
            <p:spPr bwMode="auto">
              <a:xfrm>
                <a:off x="3451225" y="5767388"/>
                <a:ext cx="31750" cy="55562"/>
              </a:xfrm>
              <a:custGeom>
                <a:avLst/>
                <a:gdLst>
                  <a:gd name="T0" fmla="*/ 2147483646 w 18"/>
                  <a:gd name="T1" fmla="*/ 0 h 36"/>
                  <a:gd name="T2" fmla="*/ 0 w 18"/>
                  <a:gd name="T3" fmla="*/ 2147483646 h 36"/>
                  <a:gd name="T4" fmla="*/ 2147483646 w 18"/>
                  <a:gd name="T5" fmla="*/ 2147483646 h 36"/>
                  <a:gd name="T6" fmla="*/ 2147483646 w 18"/>
                  <a:gd name="T7" fmla="*/ 0 h 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 h="36">
                    <a:moveTo>
                      <a:pt x="18" y="0"/>
                    </a:moveTo>
                    <a:lnTo>
                      <a:pt x="0" y="36"/>
                    </a:lnTo>
                    <a:lnTo>
                      <a:pt x="18" y="36"/>
                    </a:lnTo>
                    <a:lnTo>
                      <a:pt x="18" y="0"/>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336" name="Freeform 13288"/>
              <p:cNvSpPr>
                <a:spLocks/>
              </p:cNvSpPr>
              <p:nvPr/>
            </p:nvSpPr>
            <p:spPr bwMode="auto">
              <a:xfrm>
                <a:off x="3451225" y="5767388"/>
                <a:ext cx="31750" cy="55562"/>
              </a:xfrm>
              <a:custGeom>
                <a:avLst/>
                <a:gdLst>
                  <a:gd name="T0" fmla="*/ 2147483646 w 18"/>
                  <a:gd name="T1" fmla="*/ 0 h 36"/>
                  <a:gd name="T2" fmla="*/ 0 w 18"/>
                  <a:gd name="T3" fmla="*/ 2147483646 h 36"/>
                  <a:gd name="T4" fmla="*/ 2147483646 w 18"/>
                  <a:gd name="T5" fmla="*/ 2147483646 h 36"/>
                  <a:gd name="T6" fmla="*/ 2147483646 w 18"/>
                  <a:gd name="T7" fmla="*/ 0 h 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 h="36">
                    <a:moveTo>
                      <a:pt x="18" y="0"/>
                    </a:moveTo>
                    <a:lnTo>
                      <a:pt x="0" y="36"/>
                    </a:lnTo>
                    <a:lnTo>
                      <a:pt x="18" y="36"/>
                    </a:lnTo>
                    <a:lnTo>
                      <a:pt x="18" y="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337" name="Rectangle 13289"/>
              <p:cNvSpPr>
                <a:spLocks noChangeArrowheads="1"/>
              </p:cNvSpPr>
              <p:nvPr/>
            </p:nvSpPr>
            <p:spPr bwMode="auto">
              <a:xfrm>
                <a:off x="3544888" y="5848350"/>
                <a:ext cx="70591" cy="20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1222375">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defTabSz="1222375">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defTabSz="1222375">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defTabSz="1222375">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defTabSz="1222375">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defTabSz="1222375"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defTabSz="1222375"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defTabSz="1222375"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defTabSz="1222375"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1222398" eaLnBrk="0" fontAlgn="base" hangingPunct="0">
                  <a:spcBef>
                    <a:spcPct val="0"/>
                  </a:spcBef>
                  <a:spcAft>
                    <a:spcPct val="0"/>
                  </a:spcAft>
                  <a:buNone/>
                  <a:defRPr/>
                </a:pPr>
                <a:r>
                  <a:rPr kumimoji="0" lang="ja-JP" altLang="en-US" sz="133" kern="0">
                    <a:solidFill>
                      <a:srgbClr val="000000"/>
                    </a:solidFill>
                    <a:latin typeface="ＭＳ Ｐゴシック" panose="020B0600070205080204" pitchFamily="50" charset="-128"/>
                  </a:rPr>
                  <a:t>安全第一</a:t>
                </a:r>
                <a:endParaRPr kumimoji="0" lang="ja-JP" altLang="en-US" sz="2400" kern="0">
                  <a:solidFill>
                    <a:srgbClr val="000000"/>
                  </a:solidFill>
                  <a:latin typeface="Arial" panose="020B0604020202020204" pitchFamily="34" charset="0"/>
                </a:endParaRPr>
              </a:p>
            </p:txBody>
          </p:sp>
          <p:sp>
            <p:nvSpPr>
              <p:cNvPr id="3338" name="Rectangle 13290"/>
              <p:cNvSpPr>
                <a:spLocks noChangeArrowheads="1"/>
              </p:cNvSpPr>
              <p:nvPr/>
            </p:nvSpPr>
            <p:spPr bwMode="auto">
              <a:xfrm>
                <a:off x="3584575" y="5848350"/>
                <a:ext cx="70591" cy="20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1222375">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defTabSz="1222375">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defTabSz="1222375">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defTabSz="1222375">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defTabSz="1222375">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defTabSz="1222375"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defTabSz="1222375"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defTabSz="1222375"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defTabSz="1222375"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1222398" eaLnBrk="0" fontAlgn="base" hangingPunct="0">
                  <a:spcBef>
                    <a:spcPct val="0"/>
                  </a:spcBef>
                  <a:spcAft>
                    <a:spcPct val="0"/>
                  </a:spcAft>
                  <a:buNone/>
                  <a:defRPr/>
                </a:pPr>
                <a:r>
                  <a:rPr kumimoji="0" lang="ja-JP" altLang="en-US" sz="133" kern="0">
                    <a:solidFill>
                      <a:srgbClr val="000000"/>
                    </a:solidFill>
                    <a:latin typeface="ＭＳ Ｐゴシック" panose="020B0600070205080204" pitchFamily="50" charset="-128"/>
                  </a:rPr>
                  <a:t>福島第一</a:t>
                </a:r>
                <a:endParaRPr kumimoji="0" lang="ja-JP" altLang="en-US" sz="2400" kern="0">
                  <a:solidFill>
                    <a:srgbClr val="000000"/>
                  </a:solidFill>
                  <a:latin typeface="Arial" panose="020B0604020202020204" pitchFamily="34" charset="0"/>
                </a:endParaRPr>
              </a:p>
            </p:txBody>
          </p:sp>
          <p:sp>
            <p:nvSpPr>
              <p:cNvPr id="3339" name="Freeform 13291"/>
              <p:cNvSpPr>
                <a:spLocks/>
              </p:cNvSpPr>
              <p:nvPr/>
            </p:nvSpPr>
            <p:spPr bwMode="auto">
              <a:xfrm>
                <a:off x="3451225" y="5526088"/>
                <a:ext cx="82550" cy="55562"/>
              </a:xfrm>
              <a:custGeom>
                <a:avLst/>
                <a:gdLst>
                  <a:gd name="T0" fmla="*/ 2147483646 w 48"/>
                  <a:gd name="T1" fmla="*/ 2147483646 h 36"/>
                  <a:gd name="T2" fmla="*/ 2147483646 w 48"/>
                  <a:gd name="T3" fmla="*/ 2147483646 h 36"/>
                  <a:gd name="T4" fmla="*/ 0 w 48"/>
                  <a:gd name="T5" fmla="*/ 0 h 36"/>
                  <a:gd name="T6" fmla="*/ 0 w 48"/>
                  <a:gd name="T7" fmla="*/ 2147483646 h 36"/>
                  <a:gd name="T8" fmla="*/ 2147483646 w 48"/>
                  <a:gd name="T9" fmla="*/ 2147483646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36">
                    <a:moveTo>
                      <a:pt x="48" y="36"/>
                    </a:moveTo>
                    <a:lnTo>
                      <a:pt x="48" y="30"/>
                    </a:lnTo>
                    <a:lnTo>
                      <a:pt x="0" y="0"/>
                    </a:lnTo>
                    <a:lnTo>
                      <a:pt x="0" y="6"/>
                    </a:lnTo>
                    <a:lnTo>
                      <a:pt x="48" y="36"/>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340" name="Freeform 13292"/>
              <p:cNvSpPr>
                <a:spLocks/>
              </p:cNvSpPr>
              <p:nvPr/>
            </p:nvSpPr>
            <p:spPr bwMode="auto">
              <a:xfrm>
                <a:off x="3451225" y="5526088"/>
                <a:ext cx="82550" cy="55562"/>
              </a:xfrm>
              <a:custGeom>
                <a:avLst/>
                <a:gdLst>
                  <a:gd name="T0" fmla="*/ 2147483646 w 48"/>
                  <a:gd name="T1" fmla="*/ 2147483646 h 36"/>
                  <a:gd name="T2" fmla="*/ 2147483646 w 48"/>
                  <a:gd name="T3" fmla="*/ 2147483646 h 36"/>
                  <a:gd name="T4" fmla="*/ 0 w 48"/>
                  <a:gd name="T5" fmla="*/ 0 h 36"/>
                  <a:gd name="T6" fmla="*/ 0 w 48"/>
                  <a:gd name="T7" fmla="*/ 2147483646 h 36"/>
                  <a:gd name="T8" fmla="*/ 2147483646 w 48"/>
                  <a:gd name="T9" fmla="*/ 2147483646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36">
                    <a:moveTo>
                      <a:pt x="48" y="36"/>
                    </a:moveTo>
                    <a:lnTo>
                      <a:pt x="48" y="30"/>
                    </a:lnTo>
                    <a:lnTo>
                      <a:pt x="0" y="0"/>
                    </a:lnTo>
                    <a:lnTo>
                      <a:pt x="0" y="6"/>
                    </a:lnTo>
                    <a:lnTo>
                      <a:pt x="48" y="36"/>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341" name="Freeform 13293"/>
              <p:cNvSpPr>
                <a:spLocks/>
              </p:cNvSpPr>
              <p:nvPr/>
            </p:nvSpPr>
            <p:spPr bwMode="auto">
              <a:xfrm>
                <a:off x="3451225" y="5526088"/>
                <a:ext cx="82550" cy="46037"/>
              </a:xfrm>
              <a:custGeom>
                <a:avLst/>
                <a:gdLst>
                  <a:gd name="T0" fmla="*/ 2147483646 w 48"/>
                  <a:gd name="T1" fmla="*/ 0 h 30"/>
                  <a:gd name="T2" fmla="*/ 2147483646 w 48"/>
                  <a:gd name="T3" fmla="*/ 0 h 30"/>
                  <a:gd name="T4" fmla="*/ 0 w 48"/>
                  <a:gd name="T5" fmla="*/ 2147483646 h 30"/>
                  <a:gd name="T6" fmla="*/ 2147483646 w 48"/>
                  <a:gd name="T7" fmla="*/ 0 h 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8" h="30">
                    <a:moveTo>
                      <a:pt x="48" y="0"/>
                    </a:moveTo>
                    <a:lnTo>
                      <a:pt x="48" y="0"/>
                    </a:lnTo>
                    <a:lnTo>
                      <a:pt x="0" y="30"/>
                    </a:lnTo>
                    <a:lnTo>
                      <a:pt x="48" y="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342" name="Freeform 13294"/>
              <p:cNvSpPr>
                <a:spLocks/>
              </p:cNvSpPr>
              <p:nvPr/>
            </p:nvSpPr>
            <p:spPr bwMode="auto">
              <a:xfrm>
                <a:off x="3451225" y="5526088"/>
                <a:ext cx="82550" cy="46037"/>
              </a:xfrm>
              <a:custGeom>
                <a:avLst/>
                <a:gdLst>
                  <a:gd name="T0" fmla="*/ 2147483646 w 48"/>
                  <a:gd name="T1" fmla="*/ 0 h 30"/>
                  <a:gd name="T2" fmla="*/ 2147483646 w 48"/>
                  <a:gd name="T3" fmla="*/ 0 h 30"/>
                  <a:gd name="T4" fmla="*/ 0 w 48"/>
                  <a:gd name="T5" fmla="*/ 2147483646 h 30"/>
                  <a:gd name="T6" fmla="*/ 2147483646 w 48"/>
                  <a:gd name="T7" fmla="*/ 0 h 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8" h="30">
                    <a:moveTo>
                      <a:pt x="48" y="0"/>
                    </a:moveTo>
                    <a:lnTo>
                      <a:pt x="48" y="0"/>
                    </a:lnTo>
                    <a:lnTo>
                      <a:pt x="0" y="30"/>
                    </a:lnTo>
                    <a:lnTo>
                      <a:pt x="48" y="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343" name="Freeform 13295"/>
              <p:cNvSpPr>
                <a:spLocks/>
              </p:cNvSpPr>
              <p:nvPr/>
            </p:nvSpPr>
            <p:spPr bwMode="auto">
              <a:xfrm>
                <a:off x="3451225" y="5487988"/>
                <a:ext cx="71438" cy="47625"/>
              </a:xfrm>
              <a:custGeom>
                <a:avLst/>
                <a:gdLst>
                  <a:gd name="T0" fmla="*/ 2147483646 w 42"/>
                  <a:gd name="T1" fmla="*/ 2147483646 h 30"/>
                  <a:gd name="T2" fmla="*/ 2147483646 w 42"/>
                  <a:gd name="T3" fmla="*/ 2147483646 h 30"/>
                  <a:gd name="T4" fmla="*/ 0 w 42"/>
                  <a:gd name="T5" fmla="*/ 0 h 30"/>
                  <a:gd name="T6" fmla="*/ 2147483646 w 42"/>
                  <a:gd name="T7" fmla="*/ 2147483646 h 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2" h="30">
                    <a:moveTo>
                      <a:pt x="42" y="30"/>
                    </a:moveTo>
                    <a:lnTo>
                      <a:pt x="42" y="30"/>
                    </a:lnTo>
                    <a:lnTo>
                      <a:pt x="0" y="0"/>
                    </a:lnTo>
                    <a:lnTo>
                      <a:pt x="42" y="3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344" name="Freeform 13296"/>
              <p:cNvSpPr>
                <a:spLocks/>
              </p:cNvSpPr>
              <p:nvPr/>
            </p:nvSpPr>
            <p:spPr bwMode="auto">
              <a:xfrm>
                <a:off x="3451225" y="5487988"/>
                <a:ext cx="71438" cy="47625"/>
              </a:xfrm>
              <a:custGeom>
                <a:avLst/>
                <a:gdLst>
                  <a:gd name="T0" fmla="*/ 2147483646 w 42"/>
                  <a:gd name="T1" fmla="*/ 2147483646 h 30"/>
                  <a:gd name="T2" fmla="*/ 2147483646 w 42"/>
                  <a:gd name="T3" fmla="*/ 2147483646 h 30"/>
                  <a:gd name="T4" fmla="*/ 0 w 42"/>
                  <a:gd name="T5" fmla="*/ 0 h 30"/>
                  <a:gd name="T6" fmla="*/ 2147483646 w 42"/>
                  <a:gd name="T7" fmla="*/ 2147483646 h 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2" h="30">
                    <a:moveTo>
                      <a:pt x="42" y="30"/>
                    </a:moveTo>
                    <a:lnTo>
                      <a:pt x="42" y="30"/>
                    </a:lnTo>
                    <a:lnTo>
                      <a:pt x="0" y="0"/>
                    </a:lnTo>
                    <a:lnTo>
                      <a:pt x="42" y="3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345" name="Freeform 13297"/>
              <p:cNvSpPr>
                <a:spLocks/>
              </p:cNvSpPr>
              <p:nvPr/>
            </p:nvSpPr>
            <p:spPr bwMode="auto">
              <a:xfrm>
                <a:off x="3451225" y="5478463"/>
                <a:ext cx="71438" cy="57150"/>
              </a:xfrm>
              <a:custGeom>
                <a:avLst/>
                <a:gdLst>
                  <a:gd name="T0" fmla="*/ 2147483646 w 42"/>
                  <a:gd name="T1" fmla="*/ 2147483646 h 36"/>
                  <a:gd name="T2" fmla="*/ 2147483646 w 42"/>
                  <a:gd name="T3" fmla="*/ 0 h 36"/>
                  <a:gd name="T4" fmla="*/ 0 w 42"/>
                  <a:gd name="T5" fmla="*/ 2147483646 h 36"/>
                  <a:gd name="T6" fmla="*/ 0 w 42"/>
                  <a:gd name="T7" fmla="*/ 2147483646 h 36"/>
                  <a:gd name="T8" fmla="*/ 2147483646 w 42"/>
                  <a:gd name="T9" fmla="*/ 2147483646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36">
                    <a:moveTo>
                      <a:pt x="42" y="6"/>
                    </a:moveTo>
                    <a:lnTo>
                      <a:pt x="42" y="0"/>
                    </a:lnTo>
                    <a:lnTo>
                      <a:pt x="0" y="30"/>
                    </a:lnTo>
                    <a:lnTo>
                      <a:pt x="0" y="36"/>
                    </a:lnTo>
                    <a:lnTo>
                      <a:pt x="42" y="6"/>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346" name="Freeform 13298"/>
              <p:cNvSpPr>
                <a:spLocks/>
              </p:cNvSpPr>
              <p:nvPr/>
            </p:nvSpPr>
            <p:spPr bwMode="auto">
              <a:xfrm>
                <a:off x="3451225" y="5478463"/>
                <a:ext cx="71438" cy="57150"/>
              </a:xfrm>
              <a:custGeom>
                <a:avLst/>
                <a:gdLst>
                  <a:gd name="T0" fmla="*/ 2147483646 w 42"/>
                  <a:gd name="T1" fmla="*/ 2147483646 h 36"/>
                  <a:gd name="T2" fmla="*/ 2147483646 w 42"/>
                  <a:gd name="T3" fmla="*/ 0 h 36"/>
                  <a:gd name="T4" fmla="*/ 0 w 42"/>
                  <a:gd name="T5" fmla="*/ 2147483646 h 36"/>
                  <a:gd name="T6" fmla="*/ 0 w 42"/>
                  <a:gd name="T7" fmla="*/ 2147483646 h 36"/>
                  <a:gd name="T8" fmla="*/ 2147483646 w 42"/>
                  <a:gd name="T9" fmla="*/ 2147483646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36">
                    <a:moveTo>
                      <a:pt x="42" y="6"/>
                    </a:moveTo>
                    <a:lnTo>
                      <a:pt x="42" y="0"/>
                    </a:lnTo>
                    <a:lnTo>
                      <a:pt x="0" y="30"/>
                    </a:lnTo>
                    <a:lnTo>
                      <a:pt x="0" y="36"/>
                    </a:lnTo>
                    <a:lnTo>
                      <a:pt x="42" y="6"/>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347" name="Freeform 13299"/>
              <p:cNvSpPr>
                <a:spLocks/>
              </p:cNvSpPr>
              <p:nvPr/>
            </p:nvSpPr>
            <p:spPr bwMode="auto">
              <a:xfrm>
                <a:off x="3441700" y="5441950"/>
                <a:ext cx="80963" cy="46038"/>
              </a:xfrm>
              <a:custGeom>
                <a:avLst/>
                <a:gdLst>
                  <a:gd name="T0" fmla="*/ 2147483646 w 48"/>
                  <a:gd name="T1" fmla="*/ 2147483646 h 30"/>
                  <a:gd name="T2" fmla="*/ 2147483646 w 48"/>
                  <a:gd name="T3" fmla="*/ 2147483646 h 30"/>
                  <a:gd name="T4" fmla="*/ 0 w 48"/>
                  <a:gd name="T5" fmla="*/ 0 h 30"/>
                  <a:gd name="T6" fmla="*/ 0 w 48"/>
                  <a:gd name="T7" fmla="*/ 2147483646 h 30"/>
                  <a:gd name="T8" fmla="*/ 2147483646 w 48"/>
                  <a:gd name="T9" fmla="*/ 2147483646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30">
                    <a:moveTo>
                      <a:pt x="48" y="30"/>
                    </a:moveTo>
                    <a:lnTo>
                      <a:pt x="48" y="30"/>
                    </a:lnTo>
                    <a:lnTo>
                      <a:pt x="0" y="0"/>
                    </a:lnTo>
                    <a:lnTo>
                      <a:pt x="0" y="6"/>
                    </a:lnTo>
                    <a:lnTo>
                      <a:pt x="48" y="3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348" name="Freeform 13300"/>
              <p:cNvSpPr>
                <a:spLocks/>
              </p:cNvSpPr>
              <p:nvPr/>
            </p:nvSpPr>
            <p:spPr bwMode="auto">
              <a:xfrm>
                <a:off x="3441700" y="5441950"/>
                <a:ext cx="80963" cy="46038"/>
              </a:xfrm>
              <a:custGeom>
                <a:avLst/>
                <a:gdLst>
                  <a:gd name="T0" fmla="*/ 2147483646 w 48"/>
                  <a:gd name="T1" fmla="*/ 2147483646 h 30"/>
                  <a:gd name="T2" fmla="*/ 2147483646 w 48"/>
                  <a:gd name="T3" fmla="*/ 2147483646 h 30"/>
                  <a:gd name="T4" fmla="*/ 0 w 48"/>
                  <a:gd name="T5" fmla="*/ 0 h 30"/>
                  <a:gd name="T6" fmla="*/ 0 w 48"/>
                  <a:gd name="T7" fmla="*/ 2147483646 h 30"/>
                  <a:gd name="T8" fmla="*/ 2147483646 w 48"/>
                  <a:gd name="T9" fmla="*/ 2147483646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30">
                    <a:moveTo>
                      <a:pt x="48" y="30"/>
                    </a:moveTo>
                    <a:lnTo>
                      <a:pt x="48" y="30"/>
                    </a:lnTo>
                    <a:lnTo>
                      <a:pt x="0" y="0"/>
                    </a:lnTo>
                    <a:lnTo>
                      <a:pt x="0" y="6"/>
                    </a:lnTo>
                    <a:lnTo>
                      <a:pt x="48" y="3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349" name="Freeform 13301"/>
              <p:cNvSpPr>
                <a:spLocks/>
              </p:cNvSpPr>
              <p:nvPr/>
            </p:nvSpPr>
            <p:spPr bwMode="auto">
              <a:xfrm>
                <a:off x="3441700" y="5432425"/>
                <a:ext cx="80963" cy="55563"/>
              </a:xfrm>
              <a:custGeom>
                <a:avLst/>
                <a:gdLst>
                  <a:gd name="T0" fmla="*/ 2147483646 w 48"/>
                  <a:gd name="T1" fmla="*/ 2147483646 h 36"/>
                  <a:gd name="T2" fmla="*/ 2147483646 w 48"/>
                  <a:gd name="T3" fmla="*/ 0 h 36"/>
                  <a:gd name="T4" fmla="*/ 0 w 48"/>
                  <a:gd name="T5" fmla="*/ 2147483646 h 36"/>
                  <a:gd name="T6" fmla="*/ 2147483646 w 48"/>
                  <a:gd name="T7" fmla="*/ 2147483646 h 36"/>
                  <a:gd name="T8" fmla="*/ 2147483646 w 48"/>
                  <a:gd name="T9" fmla="*/ 2147483646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36">
                    <a:moveTo>
                      <a:pt x="48" y="6"/>
                    </a:moveTo>
                    <a:lnTo>
                      <a:pt x="48" y="0"/>
                    </a:lnTo>
                    <a:lnTo>
                      <a:pt x="0" y="36"/>
                    </a:lnTo>
                    <a:lnTo>
                      <a:pt x="6" y="36"/>
                    </a:lnTo>
                    <a:lnTo>
                      <a:pt x="48" y="6"/>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350" name="Freeform 13302"/>
              <p:cNvSpPr>
                <a:spLocks/>
              </p:cNvSpPr>
              <p:nvPr/>
            </p:nvSpPr>
            <p:spPr bwMode="auto">
              <a:xfrm>
                <a:off x="3441700" y="5432425"/>
                <a:ext cx="80963" cy="55563"/>
              </a:xfrm>
              <a:custGeom>
                <a:avLst/>
                <a:gdLst>
                  <a:gd name="T0" fmla="*/ 2147483646 w 48"/>
                  <a:gd name="T1" fmla="*/ 2147483646 h 36"/>
                  <a:gd name="T2" fmla="*/ 2147483646 w 48"/>
                  <a:gd name="T3" fmla="*/ 0 h 36"/>
                  <a:gd name="T4" fmla="*/ 0 w 48"/>
                  <a:gd name="T5" fmla="*/ 2147483646 h 36"/>
                  <a:gd name="T6" fmla="*/ 2147483646 w 48"/>
                  <a:gd name="T7" fmla="*/ 2147483646 h 36"/>
                  <a:gd name="T8" fmla="*/ 2147483646 w 48"/>
                  <a:gd name="T9" fmla="*/ 2147483646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36">
                    <a:moveTo>
                      <a:pt x="48" y="6"/>
                    </a:moveTo>
                    <a:lnTo>
                      <a:pt x="48" y="0"/>
                    </a:lnTo>
                    <a:lnTo>
                      <a:pt x="0" y="36"/>
                    </a:lnTo>
                    <a:lnTo>
                      <a:pt x="6" y="36"/>
                    </a:lnTo>
                    <a:lnTo>
                      <a:pt x="48" y="6"/>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351" name="Freeform 13303"/>
              <p:cNvSpPr>
                <a:spLocks/>
              </p:cNvSpPr>
              <p:nvPr/>
            </p:nvSpPr>
            <p:spPr bwMode="auto">
              <a:xfrm>
                <a:off x="3441700" y="5405438"/>
                <a:ext cx="80963" cy="46037"/>
              </a:xfrm>
              <a:custGeom>
                <a:avLst/>
                <a:gdLst>
                  <a:gd name="T0" fmla="*/ 2147483646 w 48"/>
                  <a:gd name="T1" fmla="*/ 2147483646 h 30"/>
                  <a:gd name="T2" fmla="*/ 2147483646 w 48"/>
                  <a:gd name="T3" fmla="*/ 2147483646 h 30"/>
                  <a:gd name="T4" fmla="*/ 0 w 48"/>
                  <a:gd name="T5" fmla="*/ 0 h 30"/>
                  <a:gd name="T6" fmla="*/ 2147483646 w 48"/>
                  <a:gd name="T7" fmla="*/ 2147483646 h 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8" h="30">
                    <a:moveTo>
                      <a:pt x="48" y="30"/>
                    </a:moveTo>
                    <a:lnTo>
                      <a:pt x="48" y="30"/>
                    </a:lnTo>
                    <a:lnTo>
                      <a:pt x="0" y="0"/>
                    </a:lnTo>
                    <a:lnTo>
                      <a:pt x="48" y="3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352" name="Freeform 13304"/>
              <p:cNvSpPr>
                <a:spLocks/>
              </p:cNvSpPr>
              <p:nvPr/>
            </p:nvSpPr>
            <p:spPr bwMode="auto">
              <a:xfrm>
                <a:off x="3441700" y="5405438"/>
                <a:ext cx="80963" cy="46037"/>
              </a:xfrm>
              <a:custGeom>
                <a:avLst/>
                <a:gdLst>
                  <a:gd name="T0" fmla="*/ 2147483646 w 48"/>
                  <a:gd name="T1" fmla="*/ 2147483646 h 30"/>
                  <a:gd name="T2" fmla="*/ 2147483646 w 48"/>
                  <a:gd name="T3" fmla="*/ 2147483646 h 30"/>
                  <a:gd name="T4" fmla="*/ 0 w 48"/>
                  <a:gd name="T5" fmla="*/ 0 h 30"/>
                  <a:gd name="T6" fmla="*/ 2147483646 w 48"/>
                  <a:gd name="T7" fmla="*/ 2147483646 h 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8" h="30">
                    <a:moveTo>
                      <a:pt x="48" y="30"/>
                    </a:moveTo>
                    <a:lnTo>
                      <a:pt x="48" y="30"/>
                    </a:lnTo>
                    <a:lnTo>
                      <a:pt x="0" y="0"/>
                    </a:lnTo>
                    <a:lnTo>
                      <a:pt x="48" y="3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353" name="Freeform 13305"/>
              <p:cNvSpPr>
                <a:spLocks/>
              </p:cNvSpPr>
              <p:nvPr/>
            </p:nvSpPr>
            <p:spPr bwMode="auto">
              <a:xfrm>
                <a:off x="3441700" y="5395913"/>
                <a:ext cx="80963" cy="55562"/>
              </a:xfrm>
              <a:custGeom>
                <a:avLst/>
                <a:gdLst>
                  <a:gd name="T0" fmla="*/ 2147483646 w 48"/>
                  <a:gd name="T1" fmla="*/ 0 h 36"/>
                  <a:gd name="T2" fmla="*/ 2147483646 w 48"/>
                  <a:gd name="T3" fmla="*/ 0 h 36"/>
                  <a:gd name="T4" fmla="*/ 0 w 48"/>
                  <a:gd name="T5" fmla="*/ 2147483646 h 36"/>
                  <a:gd name="T6" fmla="*/ 0 w 48"/>
                  <a:gd name="T7" fmla="*/ 2147483646 h 36"/>
                  <a:gd name="T8" fmla="*/ 2147483646 w 48"/>
                  <a:gd name="T9" fmla="*/ 0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36">
                    <a:moveTo>
                      <a:pt x="48" y="0"/>
                    </a:moveTo>
                    <a:lnTo>
                      <a:pt x="42" y="0"/>
                    </a:lnTo>
                    <a:lnTo>
                      <a:pt x="0" y="30"/>
                    </a:lnTo>
                    <a:lnTo>
                      <a:pt x="0" y="36"/>
                    </a:lnTo>
                    <a:lnTo>
                      <a:pt x="48" y="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354" name="Freeform 13306"/>
              <p:cNvSpPr>
                <a:spLocks/>
              </p:cNvSpPr>
              <p:nvPr/>
            </p:nvSpPr>
            <p:spPr bwMode="auto">
              <a:xfrm>
                <a:off x="3441700" y="5395913"/>
                <a:ext cx="80963" cy="55562"/>
              </a:xfrm>
              <a:custGeom>
                <a:avLst/>
                <a:gdLst>
                  <a:gd name="T0" fmla="*/ 2147483646 w 48"/>
                  <a:gd name="T1" fmla="*/ 0 h 36"/>
                  <a:gd name="T2" fmla="*/ 2147483646 w 48"/>
                  <a:gd name="T3" fmla="*/ 0 h 36"/>
                  <a:gd name="T4" fmla="*/ 0 w 48"/>
                  <a:gd name="T5" fmla="*/ 2147483646 h 36"/>
                  <a:gd name="T6" fmla="*/ 0 w 48"/>
                  <a:gd name="T7" fmla="*/ 2147483646 h 36"/>
                  <a:gd name="T8" fmla="*/ 2147483646 w 48"/>
                  <a:gd name="T9" fmla="*/ 0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36">
                    <a:moveTo>
                      <a:pt x="48" y="0"/>
                    </a:moveTo>
                    <a:lnTo>
                      <a:pt x="42" y="0"/>
                    </a:lnTo>
                    <a:lnTo>
                      <a:pt x="0" y="30"/>
                    </a:lnTo>
                    <a:lnTo>
                      <a:pt x="0" y="36"/>
                    </a:lnTo>
                    <a:lnTo>
                      <a:pt x="48" y="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355" name="Freeform 13307"/>
              <p:cNvSpPr>
                <a:spLocks/>
              </p:cNvSpPr>
              <p:nvPr/>
            </p:nvSpPr>
            <p:spPr bwMode="auto">
              <a:xfrm>
                <a:off x="3441700" y="5359400"/>
                <a:ext cx="80963" cy="46038"/>
              </a:xfrm>
              <a:custGeom>
                <a:avLst/>
                <a:gdLst>
                  <a:gd name="T0" fmla="*/ 2147483646 w 48"/>
                  <a:gd name="T1" fmla="*/ 2147483646 h 30"/>
                  <a:gd name="T2" fmla="*/ 2147483646 w 48"/>
                  <a:gd name="T3" fmla="*/ 2147483646 h 30"/>
                  <a:gd name="T4" fmla="*/ 0 w 48"/>
                  <a:gd name="T5" fmla="*/ 0 h 30"/>
                  <a:gd name="T6" fmla="*/ 0 w 48"/>
                  <a:gd name="T7" fmla="*/ 2147483646 h 30"/>
                  <a:gd name="T8" fmla="*/ 2147483646 w 48"/>
                  <a:gd name="T9" fmla="*/ 2147483646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30">
                    <a:moveTo>
                      <a:pt x="42" y="30"/>
                    </a:moveTo>
                    <a:lnTo>
                      <a:pt x="48" y="30"/>
                    </a:lnTo>
                    <a:lnTo>
                      <a:pt x="0" y="0"/>
                    </a:lnTo>
                    <a:lnTo>
                      <a:pt x="0" y="6"/>
                    </a:lnTo>
                    <a:lnTo>
                      <a:pt x="42" y="3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356" name="Freeform 13308"/>
              <p:cNvSpPr>
                <a:spLocks/>
              </p:cNvSpPr>
              <p:nvPr/>
            </p:nvSpPr>
            <p:spPr bwMode="auto">
              <a:xfrm>
                <a:off x="3441700" y="5359400"/>
                <a:ext cx="80963" cy="46038"/>
              </a:xfrm>
              <a:custGeom>
                <a:avLst/>
                <a:gdLst>
                  <a:gd name="T0" fmla="*/ 2147483646 w 48"/>
                  <a:gd name="T1" fmla="*/ 2147483646 h 30"/>
                  <a:gd name="T2" fmla="*/ 2147483646 w 48"/>
                  <a:gd name="T3" fmla="*/ 2147483646 h 30"/>
                  <a:gd name="T4" fmla="*/ 0 w 48"/>
                  <a:gd name="T5" fmla="*/ 0 h 30"/>
                  <a:gd name="T6" fmla="*/ 0 w 48"/>
                  <a:gd name="T7" fmla="*/ 2147483646 h 30"/>
                  <a:gd name="T8" fmla="*/ 2147483646 w 48"/>
                  <a:gd name="T9" fmla="*/ 2147483646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30">
                    <a:moveTo>
                      <a:pt x="42" y="30"/>
                    </a:moveTo>
                    <a:lnTo>
                      <a:pt x="48" y="30"/>
                    </a:lnTo>
                    <a:lnTo>
                      <a:pt x="0" y="0"/>
                    </a:lnTo>
                    <a:lnTo>
                      <a:pt x="0" y="6"/>
                    </a:lnTo>
                    <a:lnTo>
                      <a:pt x="42" y="3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357" name="Freeform 13309"/>
              <p:cNvSpPr>
                <a:spLocks/>
              </p:cNvSpPr>
              <p:nvPr/>
            </p:nvSpPr>
            <p:spPr bwMode="auto">
              <a:xfrm>
                <a:off x="3441700" y="5349875"/>
                <a:ext cx="71438" cy="55563"/>
              </a:xfrm>
              <a:custGeom>
                <a:avLst/>
                <a:gdLst>
                  <a:gd name="T0" fmla="*/ 2147483646 w 42"/>
                  <a:gd name="T1" fmla="*/ 2147483646 h 36"/>
                  <a:gd name="T2" fmla="*/ 2147483646 w 42"/>
                  <a:gd name="T3" fmla="*/ 0 h 36"/>
                  <a:gd name="T4" fmla="*/ 0 w 42"/>
                  <a:gd name="T5" fmla="*/ 2147483646 h 36"/>
                  <a:gd name="T6" fmla="*/ 2147483646 w 42"/>
                  <a:gd name="T7" fmla="*/ 2147483646 h 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2" h="36">
                    <a:moveTo>
                      <a:pt x="42" y="6"/>
                    </a:moveTo>
                    <a:lnTo>
                      <a:pt x="42" y="0"/>
                    </a:lnTo>
                    <a:lnTo>
                      <a:pt x="0" y="36"/>
                    </a:lnTo>
                    <a:lnTo>
                      <a:pt x="42" y="6"/>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358" name="Freeform 13310"/>
              <p:cNvSpPr>
                <a:spLocks/>
              </p:cNvSpPr>
              <p:nvPr/>
            </p:nvSpPr>
            <p:spPr bwMode="auto">
              <a:xfrm>
                <a:off x="3441700" y="5349875"/>
                <a:ext cx="71438" cy="55563"/>
              </a:xfrm>
              <a:custGeom>
                <a:avLst/>
                <a:gdLst>
                  <a:gd name="T0" fmla="*/ 2147483646 w 42"/>
                  <a:gd name="T1" fmla="*/ 2147483646 h 36"/>
                  <a:gd name="T2" fmla="*/ 2147483646 w 42"/>
                  <a:gd name="T3" fmla="*/ 0 h 36"/>
                  <a:gd name="T4" fmla="*/ 0 w 42"/>
                  <a:gd name="T5" fmla="*/ 2147483646 h 36"/>
                  <a:gd name="T6" fmla="*/ 2147483646 w 42"/>
                  <a:gd name="T7" fmla="*/ 2147483646 h 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2" h="36">
                    <a:moveTo>
                      <a:pt x="42" y="6"/>
                    </a:moveTo>
                    <a:lnTo>
                      <a:pt x="42" y="0"/>
                    </a:lnTo>
                    <a:lnTo>
                      <a:pt x="0" y="36"/>
                    </a:lnTo>
                    <a:lnTo>
                      <a:pt x="42" y="6"/>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359" name="Freeform 13311"/>
              <p:cNvSpPr>
                <a:spLocks/>
              </p:cNvSpPr>
              <p:nvPr/>
            </p:nvSpPr>
            <p:spPr bwMode="auto">
              <a:xfrm>
                <a:off x="3430588" y="5311775"/>
                <a:ext cx="82550" cy="55563"/>
              </a:xfrm>
              <a:custGeom>
                <a:avLst/>
                <a:gdLst>
                  <a:gd name="T0" fmla="*/ 2147483646 w 48"/>
                  <a:gd name="T1" fmla="*/ 2147483646 h 36"/>
                  <a:gd name="T2" fmla="*/ 2147483646 w 48"/>
                  <a:gd name="T3" fmla="*/ 2147483646 h 36"/>
                  <a:gd name="T4" fmla="*/ 0 w 48"/>
                  <a:gd name="T5" fmla="*/ 0 h 36"/>
                  <a:gd name="T6" fmla="*/ 0 w 48"/>
                  <a:gd name="T7" fmla="*/ 2147483646 h 36"/>
                  <a:gd name="T8" fmla="*/ 2147483646 w 48"/>
                  <a:gd name="T9" fmla="*/ 2147483646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36">
                    <a:moveTo>
                      <a:pt x="48" y="36"/>
                    </a:moveTo>
                    <a:lnTo>
                      <a:pt x="48" y="30"/>
                    </a:lnTo>
                    <a:lnTo>
                      <a:pt x="0" y="0"/>
                    </a:lnTo>
                    <a:lnTo>
                      <a:pt x="0" y="6"/>
                    </a:lnTo>
                    <a:lnTo>
                      <a:pt x="48" y="36"/>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360" name="Freeform 13312"/>
              <p:cNvSpPr>
                <a:spLocks/>
              </p:cNvSpPr>
              <p:nvPr/>
            </p:nvSpPr>
            <p:spPr bwMode="auto">
              <a:xfrm>
                <a:off x="3430588" y="5311775"/>
                <a:ext cx="82550" cy="55563"/>
              </a:xfrm>
              <a:custGeom>
                <a:avLst/>
                <a:gdLst>
                  <a:gd name="T0" fmla="*/ 2147483646 w 48"/>
                  <a:gd name="T1" fmla="*/ 2147483646 h 36"/>
                  <a:gd name="T2" fmla="*/ 2147483646 w 48"/>
                  <a:gd name="T3" fmla="*/ 2147483646 h 36"/>
                  <a:gd name="T4" fmla="*/ 0 w 48"/>
                  <a:gd name="T5" fmla="*/ 0 h 36"/>
                  <a:gd name="T6" fmla="*/ 0 w 48"/>
                  <a:gd name="T7" fmla="*/ 2147483646 h 36"/>
                  <a:gd name="T8" fmla="*/ 2147483646 w 48"/>
                  <a:gd name="T9" fmla="*/ 2147483646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36">
                    <a:moveTo>
                      <a:pt x="48" y="36"/>
                    </a:moveTo>
                    <a:lnTo>
                      <a:pt x="48" y="30"/>
                    </a:lnTo>
                    <a:lnTo>
                      <a:pt x="0" y="0"/>
                    </a:lnTo>
                    <a:lnTo>
                      <a:pt x="0" y="6"/>
                    </a:lnTo>
                    <a:lnTo>
                      <a:pt x="48" y="36"/>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361" name="Freeform 13313"/>
              <p:cNvSpPr>
                <a:spLocks/>
              </p:cNvSpPr>
              <p:nvPr/>
            </p:nvSpPr>
            <p:spPr bwMode="auto">
              <a:xfrm>
                <a:off x="3430588" y="5311775"/>
                <a:ext cx="82550" cy="47625"/>
              </a:xfrm>
              <a:custGeom>
                <a:avLst/>
                <a:gdLst>
                  <a:gd name="T0" fmla="*/ 2147483646 w 48"/>
                  <a:gd name="T1" fmla="*/ 0 h 30"/>
                  <a:gd name="T2" fmla="*/ 2147483646 w 48"/>
                  <a:gd name="T3" fmla="*/ 0 h 30"/>
                  <a:gd name="T4" fmla="*/ 0 w 48"/>
                  <a:gd name="T5" fmla="*/ 2147483646 h 30"/>
                  <a:gd name="T6" fmla="*/ 2147483646 w 48"/>
                  <a:gd name="T7" fmla="*/ 0 h 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8" h="30">
                    <a:moveTo>
                      <a:pt x="48" y="0"/>
                    </a:moveTo>
                    <a:lnTo>
                      <a:pt x="48" y="0"/>
                    </a:lnTo>
                    <a:lnTo>
                      <a:pt x="0" y="30"/>
                    </a:lnTo>
                    <a:lnTo>
                      <a:pt x="48" y="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362" name="Freeform 13314"/>
              <p:cNvSpPr>
                <a:spLocks/>
              </p:cNvSpPr>
              <p:nvPr/>
            </p:nvSpPr>
            <p:spPr bwMode="auto">
              <a:xfrm>
                <a:off x="3430588" y="5311775"/>
                <a:ext cx="82550" cy="47625"/>
              </a:xfrm>
              <a:custGeom>
                <a:avLst/>
                <a:gdLst>
                  <a:gd name="T0" fmla="*/ 2147483646 w 48"/>
                  <a:gd name="T1" fmla="*/ 0 h 30"/>
                  <a:gd name="T2" fmla="*/ 2147483646 w 48"/>
                  <a:gd name="T3" fmla="*/ 0 h 30"/>
                  <a:gd name="T4" fmla="*/ 0 w 48"/>
                  <a:gd name="T5" fmla="*/ 2147483646 h 30"/>
                  <a:gd name="T6" fmla="*/ 2147483646 w 48"/>
                  <a:gd name="T7" fmla="*/ 0 h 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8" h="30">
                    <a:moveTo>
                      <a:pt x="48" y="0"/>
                    </a:moveTo>
                    <a:lnTo>
                      <a:pt x="48" y="0"/>
                    </a:lnTo>
                    <a:lnTo>
                      <a:pt x="0" y="30"/>
                    </a:lnTo>
                    <a:lnTo>
                      <a:pt x="48" y="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363" name="Freeform 13315"/>
              <p:cNvSpPr>
                <a:spLocks/>
              </p:cNvSpPr>
              <p:nvPr/>
            </p:nvSpPr>
            <p:spPr bwMode="auto">
              <a:xfrm>
                <a:off x="3430588" y="5275263"/>
                <a:ext cx="82550" cy="46037"/>
              </a:xfrm>
              <a:custGeom>
                <a:avLst/>
                <a:gdLst>
                  <a:gd name="T0" fmla="*/ 2147483646 w 48"/>
                  <a:gd name="T1" fmla="*/ 2147483646 h 30"/>
                  <a:gd name="T2" fmla="*/ 2147483646 w 48"/>
                  <a:gd name="T3" fmla="*/ 2147483646 h 30"/>
                  <a:gd name="T4" fmla="*/ 0 w 48"/>
                  <a:gd name="T5" fmla="*/ 0 h 30"/>
                  <a:gd name="T6" fmla="*/ 2147483646 w 48"/>
                  <a:gd name="T7" fmla="*/ 2147483646 h 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8" h="30">
                    <a:moveTo>
                      <a:pt x="42" y="30"/>
                    </a:moveTo>
                    <a:lnTo>
                      <a:pt x="48" y="24"/>
                    </a:lnTo>
                    <a:lnTo>
                      <a:pt x="0" y="0"/>
                    </a:lnTo>
                    <a:lnTo>
                      <a:pt x="42" y="3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364" name="Freeform 13316"/>
              <p:cNvSpPr>
                <a:spLocks/>
              </p:cNvSpPr>
              <p:nvPr/>
            </p:nvSpPr>
            <p:spPr bwMode="auto">
              <a:xfrm>
                <a:off x="3430588" y="5275263"/>
                <a:ext cx="82550" cy="46037"/>
              </a:xfrm>
              <a:custGeom>
                <a:avLst/>
                <a:gdLst>
                  <a:gd name="T0" fmla="*/ 2147483646 w 48"/>
                  <a:gd name="T1" fmla="*/ 2147483646 h 30"/>
                  <a:gd name="T2" fmla="*/ 2147483646 w 48"/>
                  <a:gd name="T3" fmla="*/ 2147483646 h 30"/>
                  <a:gd name="T4" fmla="*/ 0 w 48"/>
                  <a:gd name="T5" fmla="*/ 0 h 30"/>
                  <a:gd name="T6" fmla="*/ 2147483646 w 48"/>
                  <a:gd name="T7" fmla="*/ 2147483646 h 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8" h="30">
                    <a:moveTo>
                      <a:pt x="42" y="30"/>
                    </a:moveTo>
                    <a:lnTo>
                      <a:pt x="48" y="24"/>
                    </a:lnTo>
                    <a:lnTo>
                      <a:pt x="0" y="0"/>
                    </a:lnTo>
                    <a:lnTo>
                      <a:pt x="42" y="3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365" name="Freeform 13317"/>
              <p:cNvSpPr>
                <a:spLocks/>
              </p:cNvSpPr>
              <p:nvPr/>
            </p:nvSpPr>
            <p:spPr bwMode="auto">
              <a:xfrm>
                <a:off x="3430588" y="5265738"/>
                <a:ext cx="71437" cy="46037"/>
              </a:xfrm>
              <a:custGeom>
                <a:avLst/>
                <a:gdLst>
                  <a:gd name="T0" fmla="*/ 2147483646 w 42"/>
                  <a:gd name="T1" fmla="*/ 0 h 30"/>
                  <a:gd name="T2" fmla="*/ 2147483646 w 42"/>
                  <a:gd name="T3" fmla="*/ 0 h 30"/>
                  <a:gd name="T4" fmla="*/ 0 w 42"/>
                  <a:gd name="T5" fmla="*/ 2147483646 h 30"/>
                  <a:gd name="T6" fmla="*/ 2147483646 w 42"/>
                  <a:gd name="T7" fmla="*/ 0 h 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2" h="30">
                    <a:moveTo>
                      <a:pt x="42" y="0"/>
                    </a:moveTo>
                    <a:lnTo>
                      <a:pt x="42" y="0"/>
                    </a:lnTo>
                    <a:lnTo>
                      <a:pt x="0" y="30"/>
                    </a:lnTo>
                    <a:lnTo>
                      <a:pt x="42" y="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366" name="Freeform 13318"/>
              <p:cNvSpPr>
                <a:spLocks/>
              </p:cNvSpPr>
              <p:nvPr/>
            </p:nvSpPr>
            <p:spPr bwMode="auto">
              <a:xfrm>
                <a:off x="3430588" y="5265738"/>
                <a:ext cx="71437" cy="46037"/>
              </a:xfrm>
              <a:custGeom>
                <a:avLst/>
                <a:gdLst>
                  <a:gd name="T0" fmla="*/ 2147483646 w 42"/>
                  <a:gd name="T1" fmla="*/ 0 h 30"/>
                  <a:gd name="T2" fmla="*/ 2147483646 w 42"/>
                  <a:gd name="T3" fmla="*/ 0 h 30"/>
                  <a:gd name="T4" fmla="*/ 0 w 42"/>
                  <a:gd name="T5" fmla="*/ 2147483646 h 30"/>
                  <a:gd name="T6" fmla="*/ 2147483646 w 42"/>
                  <a:gd name="T7" fmla="*/ 0 h 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2" h="30">
                    <a:moveTo>
                      <a:pt x="42" y="0"/>
                    </a:moveTo>
                    <a:lnTo>
                      <a:pt x="42" y="0"/>
                    </a:lnTo>
                    <a:lnTo>
                      <a:pt x="0" y="30"/>
                    </a:lnTo>
                    <a:lnTo>
                      <a:pt x="42" y="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367" name="Freeform 13319"/>
              <p:cNvSpPr>
                <a:spLocks/>
              </p:cNvSpPr>
              <p:nvPr/>
            </p:nvSpPr>
            <p:spPr bwMode="auto">
              <a:xfrm>
                <a:off x="3421063" y="5229225"/>
                <a:ext cx="80962" cy="46038"/>
              </a:xfrm>
              <a:custGeom>
                <a:avLst/>
                <a:gdLst>
                  <a:gd name="T0" fmla="*/ 2147483646 w 48"/>
                  <a:gd name="T1" fmla="*/ 2147483646 h 30"/>
                  <a:gd name="T2" fmla="*/ 2147483646 w 48"/>
                  <a:gd name="T3" fmla="*/ 2147483646 h 30"/>
                  <a:gd name="T4" fmla="*/ 2147483646 w 48"/>
                  <a:gd name="T5" fmla="*/ 0 h 30"/>
                  <a:gd name="T6" fmla="*/ 0 w 48"/>
                  <a:gd name="T7" fmla="*/ 0 h 30"/>
                  <a:gd name="T8" fmla="*/ 2147483646 w 48"/>
                  <a:gd name="T9" fmla="*/ 2147483646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30">
                    <a:moveTo>
                      <a:pt x="48" y="30"/>
                    </a:moveTo>
                    <a:lnTo>
                      <a:pt x="48" y="30"/>
                    </a:lnTo>
                    <a:lnTo>
                      <a:pt x="6" y="0"/>
                    </a:lnTo>
                    <a:lnTo>
                      <a:pt x="0" y="0"/>
                    </a:lnTo>
                    <a:lnTo>
                      <a:pt x="48" y="3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368" name="Freeform 13320"/>
              <p:cNvSpPr>
                <a:spLocks/>
              </p:cNvSpPr>
              <p:nvPr/>
            </p:nvSpPr>
            <p:spPr bwMode="auto">
              <a:xfrm>
                <a:off x="3421063" y="5229225"/>
                <a:ext cx="80962" cy="46038"/>
              </a:xfrm>
              <a:custGeom>
                <a:avLst/>
                <a:gdLst>
                  <a:gd name="T0" fmla="*/ 2147483646 w 48"/>
                  <a:gd name="T1" fmla="*/ 2147483646 h 30"/>
                  <a:gd name="T2" fmla="*/ 2147483646 w 48"/>
                  <a:gd name="T3" fmla="*/ 2147483646 h 30"/>
                  <a:gd name="T4" fmla="*/ 2147483646 w 48"/>
                  <a:gd name="T5" fmla="*/ 0 h 30"/>
                  <a:gd name="T6" fmla="*/ 0 w 48"/>
                  <a:gd name="T7" fmla="*/ 0 h 30"/>
                  <a:gd name="T8" fmla="*/ 2147483646 w 48"/>
                  <a:gd name="T9" fmla="*/ 2147483646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30">
                    <a:moveTo>
                      <a:pt x="48" y="30"/>
                    </a:moveTo>
                    <a:lnTo>
                      <a:pt x="48" y="30"/>
                    </a:lnTo>
                    <a:lnTo>
                      <a:pt x="6" y="0"/>
                    </a:lnTo>
                    <a:lnTo>
                      <a:pt x="0" y="0"/>
                    </a:lnTo>
                    <a:lnTo>
                      <a:pt x="48" y="3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369" name="Freeform 13321"/>
              <p:cNvSpPr>
                <a:spLocks/>
              </p:cNvSpPr>
              <p:nvPr/>
            </p:nvSpPr>
            <p:spPr bwMode="auto">
              <a:xfrm>
                <a:off x="3430588" y="5219700"/>
                <a:ext cx="71437" cy="55563"/>
              </a:xfrm>
              <a:custGeom>
                <a:avLst/>
                <a:gdLst>
                  <a:gd name="T0" fmla="*/ 2147483646 w 42"/>
                  <a:gd name="T1" fmla="*/ 0 h 36"/>
                  <a:gd name="T2" fmla="*/ 2147483646 w 42"/>
                  <a:gd name="T3" fmla="*/ 0 h 36"/>
                  <a:gd name="T4" fmla="*/ 0 w 42"/>
                  <a:gd name="T5" fmla="*/ 2147483646 h 36"/>
                  <a:gd name="T6" fmla="*/ 0 w 42"/>
                  <a:gd name="T7" fmla="*/ 2147483646 h 36"/>
                  <a:gd name="T8" fmla="*/ 2147483646 w 42"/>
                  <a:gd name="T9" fmla="*/ 0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36">
                    <a:moveTo>
                      <a:pt x="42" y="0"/>
                    </a:moveTo>
                    <a:lnTo>
                      <a:pt x="42" y="0"/>
                    </a:lnTo>
                    <a:lnTo>
                      <a:pt x="0" y="30"/>
                    </a:lnTo>
                    <a:lnTo>
                      <a:pt x="0" y="36"/>
                    </a:lnTo>
                    <a:lnTo>
                      <a:pt x="42" y="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370" name="Freeform 13322"/>
              <p:cNvSpPr>
                <a:spLocks/>
              </p:cNvSpPr>
              <p:nvPr/>
            </p:nvSpPr>
            <p:spPr bwMode="auto">
              <a:xfrm>
                <a:off x="3430588" y="5219700"/>
                <a:ext cx="71437" cy="55563"/>
              </a:xfrm>
              <a:custGeom>
                <a:avLst/>
                <a:gdLst>
                  <a:gd name="T0" fmla="*/ 2147483646 w 42"/>
                  <a:gd name="T1" fmla="*/ 0 h 36"/>
                  <a:gd name="T2" fmla="*/ 2147483646 w 42"/>
                  <a:gd name="T3" fmla="*/ 0 h 36"/>
                  <a:gd name="T4" fmla="*/ 0 w 42"/>
                  <a:gd name="T5" fmla="*/ 2147483646 h 36"/>
                  <a:gd name="T6" fmla="*/ 0 w 42"/>
                  <a:gd name="T7" fmla="*/ 2147483646 h 36"/>
                  <a:gd name="T8" fmla="*/ 2147483646 w 42"/>
                  <a:gd name="T9" fmla="*/ 0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36">
                    <a:moveTo>
                      <a:pt x="42" y="0"/>
                    </a:moveTo>
                    <a:lnTo>
                      <a:pt x="42" y="0"/>
                    </a:lnTo>
                    <a:lnTo>
                      <a:pt x="0" y="30"/>
                    </a:lnTo>
                    <a:lnTo>
                      <a:pt x="0" y="36"/>
                    </a:lnTo>
                    <a:lnTo>
                      <a:pt x="42" y="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371" name="Freeform 13323"/>
              <p:cNvSpPr>
                <a:spLocks/>
              </p:cNvSpPr>
              <p:nvPr/>
            </p:nvSpPr>
            <p:spPr bwMode="auto">
              <a:xfrm>
                <a:off x="3421063" y="5183188"/>
                <a:ext cx="80962" cy="46037"/>
              </a:xfrm>
              <a:custGeom>
                <a:avLst/>
                <a:gdLst>
                  <a:gd name="T0" fmla="*/ 2147483646 w 48"/>
                  <a:gd name="T1" fmla="*/ 2147483646 h 30"/>
                  <a:gd name="T2" fmla="*/ 2147483646 w 48"/>
                  <a:gd name="T3" fmla="*/ 2147483646 h 30"/>
                  <a:gd name="T4" fmla="*/ 0 w 48"/>
                  <a:gd name="T5" fmla="*/ 0 h 30"/>
                  <a:gd name="T6" fmla="*/ 2147483646 w 48"/>
                  <a:gd name="T7" fmla="*/ 2147483646 h 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8" h="30">
                    <a:moveTo>
                      <a:pt x="48" y="30"/>
                    </a:moveTo>
                    <a:lnTo>
                      <a:pt x="48" y="30"/>
                    </a:lnTo>
                    <a:lnTo>
                      <a:pt x="0" y="0"/>
                    </a:lnTo>
                    <a:lnTo>
                      <a:pt x="48" y="3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372" name="Freeform 13324"/>
              <p:cNvSpPr>
                <a:spLocks/>
              </p:cNvSpPr>
              <p:nvPr/>
            </p:nvSpPr>
            <p:spPr bwMode="auto">
              <a:xfrm>
                <a:off x="3421063" y="5183188"/>
                <a:ext cx="80962" cy="46037"/>
              </a:xfrm>
              <a:custGeom>
                <a:avLst/>
                <a:gdLst>
                  <a:gd name="T0" fmla="*/ 2147483646 w 48"/>
                  <a:gd name="T1" fmla="*/ 2147483646 h 30"/>
                  <a:gd name="T2" fmla="*/ 2147483646 w 48"/>
                  <a:gd name="T3" fmla="*/ 2147483646 h 30"/>
                  <a:gd name="T4" fmla="*/ 0 w 48"/>
                  <a:gd name="T5" fmla="*/ 0 h 30"/>
                  <a:gd name="T6" fmla="*/ 2147483646 w 48"/>
                  <a:gd name="T7" fmla="*/ 2147483646 h 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8" h="30">
                    <a:moveTo>
                      <a:pt x="48" y="30"/>
                    </a:moveTo>
                    <a:lnTo>
                      <a:pt x="48" y="30"/>
                    </a:lnTo>
                    <a:lnTo>
                      <a:pt x="0" y="0"/>
                    </a:lnTo>
                    <a:lnTo>
                      <a:pt x="48" y="3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373" name="Freeform 13325"/>
              <p:cNvSpPr>
                <a:spLocks/>
              </p:cNvSpPr>
              <p:nvPr/>
            </p:nvSpPr>
            <p:spPr bwMode="auto">
              <a:xfrm>
                <a:off x="3421063" y="5173663"/>
                <a:ext cx="80962" cy="55562"/>
              </a:xfrm>
              <a:custGeom>
                <a:avLst/>
                <a:gdLst>
                  <a:gd name="T0" fmla="*/ 2147483646 w 48"/>
                  <a:gd name="T1" fmla="*/ 0 h 36"/>
                  <a:gd name="T2" fmla="*/ 2147483646 w 48"/>
                  <a:gd name="T3" fmla="*/ 0 h 36"/>
                  <a:gd name="T4" fmla="*/ 0 w 48"/>
                  <a:gd name="T5" fmla="*/ 2147483646 h 36"/>
                  <a:gd name="T6" fmla="*/ 0 w 48"/>
                  <a:gd name="T7" fmla="*/ 2147483646 h 36"/>
                  <a:gd name="T8" fmla="*/ 2147483646 w 48"/>
                  <a:gd name="T9" fmla="*/ 0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36">
                    <a:moveTo>
                      <a:pt x="48" y="0"/>
                    </a:moveTo>
                    <a:lnTo>
                      <a:pt x="48" y="0"/>
                    </a:lnTo>
                    <a:lnTo>
                      <a:pt x="0" y="30"/>
                    </a:lnTo>
                    <a:lnTo>
                      <a:pt x="0" y="36"/>
                    </a:lnTo>
                    <a:lnTo>
                      <a:pt x="48" y="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374" name="Freeform 13326"/>
              <p:cNvSpPr>
                <a:spLocks/>
              </p:cNvSpPr>
              <p:nvPr/>
            </p:nvSpPr>
            <p:spPr bwMode="auto">
              <a:xfrm>
                <a:off x="3421063" y="5173663"/>
                <a:ext cx="80962" cy="55562"/>
              </a:xfrm>
              <a:custGeom>
                <a:avLst/>
                <a:gdLst>
                  <a:gd name="T0" fmla="*/ 2147483646 w 48"/>
                  <a:gd name="T1" fmla="*/ 0 h 36"/>
                  <a:gd name="T2" fmla="*/ 2147483646 w 48"/>
                  <a:gd name="T3" fmla="*/ 0 h 36"/>
                  <a:gd name="T4" fmla="*/ 0 w 48"/>
                  <a:gd name="T5" fmla="*/ 2147483646 h 36"/>
                  <a:gd name="T6" fmla="*/ 0 w 48"/>
                  <a:gd name="T7" fmla="*/ 2147483646 h 36"/>
                  <a:gd name="T8" fmla="*/ 2147483646 w 48"/>
                  <a:gd name="T9" fmla="*/ 0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36">
                    <a:moveTo>
                      <a:pt x="48" y="0"/>
                    </a:moveTo>
                    <a:lnTo>
                      <a:pt x="48" y="0"/>
                    </a:lnTo>
                    <a:lnTo>
                      <a:pt x="0" y="30"/>
                    </a:lnTo>
                    <a:lnTo>
                      <a:pt x="0" y="36"/>
                    </a:lnTo>
                    <a:lnTo>
                      <a:pt x="48" y="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375" name="Freeform 13327"/>
              <p:cNvSpPr>
                <a:spLocks/>
              </p:cNvSpPr>
              <p:nvPr/>
            </p:nvSpPr>
            <p:spPr bwMode="auto">
              <a:xfrm>
                <a:off x="3421063" y="5135563"/>
                <a:ext cx="71437" cy="47625"/>
              </a:xfrm>
              <a:custGeom>
                <a:avLst/>
                <a:gdLst>
                  <a:gd name="T0" fmla="*/ 2147483646 w 42"/>
                  <a:gd name="T1" fmla="*/ 2147483646 h 30"/>
                  <a:gd name="T2" fmla="*/ 2147483646 w 42"/>
                  <a:gd name="T3" fmla="*/ 2147483646 h 30"/>
                  <a:gd name="T4" fmla="*/ 0 w 42"/>
                  <a:gd name="T5" fmla="*/ 0 h 30"/>
                  <a:gd name="T6" fmla="*/ 2147483646 w 42"/>
                  <a:gd name="T7" fmla="*/ 2147483646 h 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2" h="30">
                    <a:moveTo>
                      <a:pt x="42" y="30"/>
                    </a:moveTo>
                    <a:lnTo>
                      <a:pt x="42" y="30"/>
                    </a:lnTo>
                    <a:lnTo>
                      <a:pt x="0" y="0"/>
                    </a:lnTo>
                    <a:lnTo>
                      <a:pt x="42" y="3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376" name="Freeform 13328"/>
              <p:cNvSpPr>
                <a:spLocks/>
              </p:cNvSpPr>
              <p:nvPr/>
            </p:nvSpPr>
            <p:spPr bwMode="auto">
              <a:xfrm>
                <a:off x="3421063" y="5135563"/>
                <a:ext cx="71437" cy="47625"/>
              </a:xfrm>
              <a:custGeom>
                <a:avLst/>
                <a:gdLst>
                  <a:gd name="T0" fmla="*/ 2147483646 w 42"/>
                  <a:gd name="T1" fmla="*/ 2147483646 h 30"/>
                  <a:gd name="T2" fmla="*/ 2147483646 w 42"/>
                  <a:gd name="T3" fmla="*/ 2147483646 h 30"/>
                  <a:gd name="T4" fmla="*/ 0 w 42"/>
                  <a:gd name="T5" fmla="*/ 0 h 30"/>
                  <a:gd name="T6" fmla="*/ 2147483646 w 42"/>
                  <a:gd name="T7" fmla="*/ 2147483646 h 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2" h="30">
                    <a:moveTo>
                      <a:pt x="42" y="30"/>
                    </a:moveTo>
                    <a:lnTo>
                      <a:pt x="42" y="30"/>
                    </a:lnTo>
                    <a:lnTo>
                      <a:pt x="0" y="0"/>
                    </a:lnTo>
                    <a:lnTo>
                      <a:pt x="42" y="3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377" name="Freeform 13329"/>
              <p:cNvSpPr>
                <a:spLocks/>
              </p:cNvSpPr>
              <p:nvPr/>
            </p:nvSpPr>
            <p:spPr bwMode="auto">
              <a:xfrm>
                <a:off x="3421063" y="5126038"/>
                <a:ext cx="71437" cy="57150"/>
              </a:xfrm>
              <a:custGeom>
                <a:avLst/>
                <a:gdLst>
                  <a:gd name="T0" fmla="*/ 2147483646 w 42"/>
                  <a:gd name="T1" fmla="*/ 2147483646 h 36"/>
                  <a:gd name="T2" fmla="*/ 2147483646 w 42"/>
                  <a:gd name="T3" fmla="*/ 0 h 36"/>
                  <a:gd name="T4" fmla="*/ 0 w 42"/>
                  <a:gd name="T5" fmla="*/ 2147483646 h 36"/>
                  <a:gd name="T6" fmla="*/ 0 w 42"/>
                  <a:gd name="T7" fmla="*/ 2147483646 h 36"/>
                  <a:gd name="T8" fmla="*/ 2147483646 w 42"/>
                  <a:gd name="T9" fmla="*/ 2147483646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36">
                    <a:moveTo>
                      <a:pt x="42" y="6"/>
                    </a:moveTo>
                    <a:lnTo>
                      <a:pt x="42" y="0"/>
                    </a:lnTo>
                    <a:lnTo>
                      <a:pt x="0" y="30"/>
                    </a:lnTo>
                    <a:lnTo>
                      <a:pt x="0" y="36"/>
                    </a:lnTo>
                    <a:lnTo>
                      <a:pt x="42" y="6"/>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378" name="Freeform 13330"/>
              <p:cNvSpPr>
                <a:spLocks/>
              </p:cNvSpPr>
              <p:nvPr/>
            </p:nvSpPr>
            <p:spPr bwMode="auto">
              <a:xfrm>
                <a:off x="3421063" y="5126038"/>
                <a:ext cx="71437" cy="57150"/>
              </a:xfrm>
              <a:custGeom>
                <a:avLst/>
                <a:gdLst>
                  <a:gd name="T0" fmla="*/ 2147483646 w 42"/>
                  <a:gd name="T1" fmla="*/ 2147483646 h 36"/>
                  <a:gd name="T2" fmla="*/ 2147483646 w 42"/>
                  <a:gd name="T3" fmla="*/ 0 h 36"/>
                  <a:gd name="T4" fmla="*/ 0 w 42"/>
                  <a:gd name="T5" fmla="*/ 2147483646 h 36"/>
                  <a:gd name="T6" fmla="*/ 0 w 42"/>
                  <a:gd name="T7" fmla="*/ 2147483646 h 36"/>
                  <a:gd name="T8" fmla="*/ 2147483646 w 42"/>
                  <a:gd name="T9" fmla="*/ 2147483646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36">
                    <a:moveTo>
                      <a:pt x="42" y="6"/>
                    </a:moveTo>
                    <a:lnTo>
                      <a:pt x="42" y="0"/>
                    </a:lnTo>
                    <a:lnTo>
                      <a:pt x="0" y="30"/>
                    </a:lnTo>
                    <a:lnTo>
                      <a:pt x="0" y="36"/>
                    </a:lnTo>
                    <a:lnTo>
                      <a:pt x="42" y="6"/>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379" name="Freeform 13331"/>
              <p:cNvSpPr>
                <a:spLocks/>
              </p:cNvSpPr>
              <p:nvPr/>
            </p:nvSpPr>
            <p:spPr bwMode="auto">
              <a:xfrm>
                <a:off x="3409950" y="5089525"/>
                <a:ext cx="82550" cy="46038"/>
              </a:xfrm>
              <a:custGeom>
                <a:avLst/>
                <a:gdLst>
                  <a:gd name="T0" fmla="*/ 2147483646 w 48"/>
                  <a:gd name="T1" fmla="*/ 2147483646 h 30"/>
                  <a:gd name="T2" fmla="*/ 2147483646 w 48"/>
                  <a:gd name="T3" fmla="*/ 2147483646 h 30"/>
                  <a:gd name="T4" fmla="*/ 0 w 48"/>
                  <a:gd name="T5" fmla="*/ 0 h 30"/>
                  <a:gd name="T6" fmla="*/ 2147483646 w 48"/>
                  <a:gd name="T7" fmla="*/ 2147483646 h 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8" h="30">
                    <a:moveTo>
                      <a:pt x="48" y="30"/>
                    </a:moveTo>
                    <a:lnTo>
                      <a:pt x="48" y="30"/>
                    </a:lnTo>
                    <a:lnTo>
                      <a:pt x="0" y="0"/>
                    </a:lnTo>
                    <a:lnTo>
                      <a:pt x="48" y="3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380" name="Freeform 13332"/>
              <p:cNvSpPr>
                <a:spLocks/>
              </p:cNvSpPr>
              <p:nvPr/>
            </p:nvSpPr>
            <p:spPr bwMode="auto">
              <a:xfrm>
                <a:off x="3409950" y="5089525"/>
                <a:ext cx="82550" cy="46038"/>
              </a:xfrm>
              <a:custGeom>
                <a:avLst/>
                <a:gdLst>
                  <a:gd name="T0" fmla="*/ 2147483646 w 48"/>
                  <a:gd name="T1" fmla="*/ 2147483646 h 30"/>
                  <a:gd name="T2" fmla="*/ 2147483646 w 48"/>
                  <a:gd name="T3" fmla="*/ 2147483646 h 30"/>
                  <a:gd name="T4" fmla="*/ 0 w 48"/>
                  <a:gd name="T5" fmla="*/ 0 h 30"/>
                  <a:gd name="T6" fmla="*/ 2147483646 w 48"/>
                  <a:gd name="T7" fmla="*/ 2147483646 h 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8" h="30">
                    <a:moveTo>
                      <a:pt x="48" y="30"/>
                    </a:moveTo>
                    <a:lnTo>
                      <a:pt x="48" y="30"/>
                    </a:lnTo>
                    <a:lnTo>
                      <a:pt x="0" y="0"/>
                    </a:lnTo>
                    <a:lnTo>
                      <a:pt x="48" y="3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381" name="Freeform 13333"/>
              <p:cNvSpPr>
                <a:spLocks/>
              </p:cNvSpPr>
              <p:nvPr/>
            </p:nvSpPr>
            <p:spPr bwMode="auto">
              <a:xfrm>
                <a:off x="3409950" y="5080000"/>
                <a:ext cx="82550" cy="55563"/>
              </a:xfrm>
              <a:custGeom>
                <a:avLst/>
                <a:gdLst>
                  <a:gd name="T0" fmla="*/ 2147483646 w 48"/>
                  <a:gd name="T1" fmla="*/ 2147483646 h 36"/>
                  <a:gd name="T2" fmla="*/ 2147483646 w 48"/>
                  <a:gd name="T3" fmla="*/ 0 h 36"/>
                  <a:gd name="T4" fmla="*/ 0 w 48"/>
                  <a:gd name="T5" fmla="*/ 2147483646 h 36"/>
                  <a:gd name="T6" fmla="*/ 2147483646 w 48"/>
                  <a:gd name="T7" fmla="*/ 2147483646 h 36"/>
                  <a:gd name="T8" fmla="*/ 2147483646 w 48"/>
                  <a:gd name="T9" fmla="*/ 2147483646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36">
                    <a:moveTo>
                      <a:pt x="48" y="6"/>
                    </a:moveTo>
                    <a:lnTo>
                      <a:pt x="48" y="0"/>
                    </a:lnTo>
                    <a:lnTo>
                      <a:pt x="0" y="36"/>
                    </a:lnTo>
                    <a:lnTo>
                      <a:pt x="6" y="36"/>
                    </a:lnTo>
                    <a:lnTo>
                      <a:pt x="48" y="6"/>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382" name="Freeform 13334"/>
              <p:cNvSpPr>
                <a:spLocks/>
              </p:cNvSpPr>
              <p:nvPr/>
            </p:nvSpPr>
            <p:spPr bwMode="auto">
              <a:xfrm>
                <a:off x="3409950" y="5080000"/>
                <a:ext cx="82550" cy="55563"/>
              </a:xfrm>
              <a:custGeom>
                <a:avLst/>
                <a:gdLst>
                  <a:gd name="T0" fmla="*/ 2147483646 w 48"/>
                  <a:gd name="T1" fmla="*/ 2147483646 h 36"/>
                  <a:gd name="T2" fmla="*/ 2147483646 w 48"/>
                  <a:gd name="T3" fmla="*/ 0 h 36"/>
                  <a:gd name="T4" fmla="*/ 0 w 48"/>
                  <a:gd name="T5" fmla="*/ 2147483646 h 36"/>
                  <a:gd name="T6" fmla="*/ 2147483646 w 48"/>
                  <a:gd name="T7" fmla="*/ 2147483646 h 36"/>
                  <a:gd name="T8" fmla="*/ 2147483646 w 48"/>
                  <a:gd name="T9" fmla="*/ 2147483646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36">
                    <a:moveTo>
                      <a:pt x="48" y="6"/>
                    </a:moveTo>
                    <a:lnTo>
                      <a:pt x="48" y="0"/>
                    </a:lnTo>
                    <a:lnTo>
                      <a:pt x="0" y="36"/>
                    </a:lnTo>
                    <a:lnTo>
                      <a:pt x="6" y="36"/>
                    </a:lnTo>
                    <a:lnTo>
                      <a:pt x="48" y="6"/>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383" name="Freeform 13335"/>
              <p:cNvSpPr>
                <a:spLocks/>
              </p:cNvSpPr>
              <p:nvPr/>
            </p:nvSpPr>
            <p:spPr bwMode="auto">
              <a:xfrm>
                <a:off x="3409950" y="5043488"/>
                <a:ext cx="82550" cy="46037"/>
              </a:xfrm>
              <a:custGeom>
                <a:avLst/>
                <a:gdLst>
                  <a:gd name="T0" fmla="*/ 2147483646 w 48"/>
                  <a:gd name="T1" fmla="*/ 2147483646 h 30"/>
                  <a:gd name="T2" fmla="*/ 2147483646 w 48"/>
                  <a:gd name="T3" fmla="*/ 2147483646 h 30"/>
                  <a:gd name="T4" fmla="*/ 0 w 48"/>
                  <a:gd name="T5" fmla="*/ 0 h 30"/>
                  <a:gd name="T6" fmla="*/ 0 w 48"/>
                  <a:gd name="T7" fmla="*/ 2147483646 h 30"/>
                  <a:gd name="T8" fmla="*/ 2147483646 w 48"/>
                  <a:gd name="T9" fmla="*/ 2147483646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30">
                    <a:moveTo>
                      <a:pt x="42" y="30"/>
                    </a:moveTo>
                    <a:lnTo>
                      <a:pt x="48" y="30"/>
                    </a:lnTo>
                    <a:lnTo>
                      <a:pt x="0" y="0"/>
                    </a:lnTo>
                    <a:lnTo>
                      <a:pt x="0" y="6"/>
                    </a:lnTo>
                    <a:lnTo>
                      <a:pt x="42" y="3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384" name="Freeform 13336"/>
              <p:cNvSpPr>
                <a:spLocks/>
              </p:cNvSpPr>
              <p:nvPr/>
            </p:nvSpPr>
            <p:spPr bwMode="auto">
              <a:xfrm>
                <a:off x="3409950" y="5043488"/>
                <a:ext cx="82550" cy="46037"/>
              </a:xfrm>
              <a:custGeom>
                <a:avLst/>
                <a:gdLst>
                  <a:gd name="T0" fmla="*/ 2147483646 w 48"/>
                  <a:gd name="T1" fmla="*/ 2147483646 h 30"/>
                  <a:gd name="T2" fmla="*/ 2147483646 w 48"/>
                  <a:gd name="T3" fmla="*/ 2147483646 h 30"/>
                  <a:gd name="T4" fmla="*/ 0 w 48"/>
                  <a:gd name="T5" fmla="*/ 0 h 30"/>
                  <a:gd name="T6" fmla="*/ 0 w 48"/>
                  <a:gd name="T7" fmla="*/ 2147483646 h 30"/>
                  <a:gd name="T8" fmla="*/ 2147483646 w 48"/>
                  <a:gd name="T9" fmla="*/ 2147483646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30">
                    <a:moveTo>
                      <a:pt x="42" y="30"/>
                    </a:moveTo>
                    <a:lnTo>
                      <a:pt x="48" y="30"/>
                    </a:lnTo>
                    <a:lnTo>
                      <a:pt x="0" y="0"/>
                    </a:lnTo>
                    <a:lnTo>
                      <a:pt x="0" y="6"/>
                    </a:lnTo>
                    <a:lnTo>
                      <a:pt x="42" y="3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385" name="Freeform 13337"/>
              <p:cNvSpPr>
                <a:spLocks/>
              </p:cNvSpPr>
              <p:nvPr/>
            </p:nvSpPr>
            <p:spPr bwMode="auto">
              <a:xfrm>
                <a:off x="3409950" y="5033963"/>
                <a:ext cx="73025" cy="55562"/>
              </a:xfrm>
              <a:custGeom>
                <a:avLst/>
                <a:gdLst>
                  <a:gd name="T0" fmla="*/ 2147483646 w 42"/>
                  <a:gd name="T1" fmla="*/ 2147483646 h 36"/>
                  <a:gd name="T2" fmla="*/ 2147483646 w 42"/>
                  <a:gd name="T3" fmla="*/ 0 h 36"/>
                  <a:gd name="T4" fmla="*/ 0 w 42"/>
                  <a:gd name="T5" fmla="*/ 2147483646 h 36"/>
                  <a:gd name="T6" fmla="*/ 2147483646 w 42"/>
                  <a:gd name="T7" fmla="*/ 2147483646 h 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2" h="36">
                    <a:moveTo>
                      <a:pt x="42" y="6"/>
                    </a:moveTo>
                    <a:lnTo>
                      <a:pt x="42" y="0"/>
                    </a:lnTo>
                    <a:lnTo>
                      <a:pt x="0" y="36"/>
                    </a:lnTo>
                    <a:lnTo>
                      <a:pt x="42" y="6"/>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386" name="Freeform 13338"/>
              <p:cNvSpPr>
                <a:spLocks/>
              </p:cNvSpPr>
              <p:nvPr/>
            </p:nvSpPr>
            <p:spPr bwMode="auto">
              <a:xfrm>
                <a:off x="3409950" y="5033963"/>
                <a:ext cx="73025" cy="55562"/>
              </a:xfrm>
              <a:custGeom>
                <a:avLst/>
                <a:gdLst>
                  <a:gd name="T0" fmla="*/ 2147483646 w 42"/>
                  <a:gd name="T1" fmla="*/ 2147483646 h 36"/>
                  <a:gd name="T2" fmla="*/ 2147483646 w 42"/>
                  <a:gd name="T3" fmla="*/ 0 h 36"/>
                  <a:gd name="T4" fmla="*/ 0 w 42"/>
                  <a:gd name="T5" fmla="*/ 2147483646 h 36"/>
                  <a:gd name="T6" fmla="*/ 2147483646 w 42"/>
                  <a:gd name="T7" fmla="*/ 2147483646 h 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2" h="36">
                    <a:moveTo>
                      <a:pt x="42" y="6"/>
                    </a:moveTo>
                    <a:lnTo>
                      <a:pt x="42" y="0"/>
                    </a:lnTo>
                    <a:lnTo>
                      <a:pt x="0" y="36"/>
                    </a:lnTo>
                    <a:lnTo>
                      <a:pt x="42" y="6"/>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387" name="Freeform 13339"/>
              <p:cNvSpPr>
                <a:spLocks/>
              </p:cNvSpPr>
              <p:nvPr/>
            </p:nvSpPr>
            <p:spPr bwMode="auto">
              <a:xfrm>
                <a:off x="3400425" y="4997450"/>
                <a:ext cx="82550" cy="55563"/>
              </a:xfrm>
              <a:custGeom>
                <a:avLst/>
                <a:gdLst>
                  <a:gd name="T0" fmla="*/ 2147483646 w 48"/>
                  <a:gd name="T1" fmla="*/ 2147483646 h 36"/>
                  <a:gd name="T2" fmla="*/ 2147483646 w 48"/>
                  <a:gd name="T3" fmla="*/ 2147483646 h 36"/>
                  <a:gd name="T4" fmla="*/ 2147483646 w 48"/>
                  <a:gd name="T5" fmla="*/ 0 h 36"/>
                  <a:gd name="T6" fmla="*/ 0 w 48"/>
                  <a:gd name="T7" fmla="*/ 2147483646 h 36"/>
                  <a:gd name="T8" fmla="*/ 2147483646 w 48"/>
                  <a:gd name="T9" fmla="*/ 2147483646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36">
                    <a:moveTo>
                      <a:pt x="48" y="36"/>
                    </a:moveTo>
                    <a:lnTo>
                      <a:pt x="48" y="30"/>
                    </a:lnTo>
                    <a:lnTo>
                      <a:pt x="6" y="0"/>
                    </a:lnTo>
                    <a:lnTo>
                      <a:pt x="0" y="6"/>
                    </a:lnTo>
                    <a:lnTo>
                      <a:pt x="48" y="36"/>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388" name="Freeform 13340"/>
              <p:cNvSpPr>
                <a:spLocks/>
              </p:cNvSpPr>
              <p:nvPr/>
            </p:nvSpPr>
            <p:spPr bwMode="auto">
              <a:xfrm>
                <a:off x="3400425" y="4997450"/>
                <a:ext cx="82550" cy="55563"/>
              </a:xfrm>
              <a:custGeom>
                <a:avLst/>
                <a:gdLst>
                  <a:gd name="T0" fmla="*/ 2147483646 w 48"/>
                  <a:gd name="T1" fmla="*/ 2147483646 h 36"/>
                  <a:gd name="T2" fmla="*/ 2147483646 w 48"/>
                  <a:gd name="T3" fmla="*/ 2147483646 h 36"/>
                  <a:gd name="T4" fmla="*/ 2147483646 w 48"/>
                  <a:gd name="T5" fmla="*/ 0 h 36"/>
                  <a:gd name="T6" fmla="*/ 0 w 48"/>
                  <a:gd name="T7" fmla="*/ 2147483646 h 36"/>
                  <a:gd name="T8" fmla="*/ 2147483646 w 48"/>
                  <a:gd name="T9" fmla="*/ 2147483646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36">
                    <a:moveTo>
                      <a:pt x="48" y="36"/>
                    </a:moveTo>
                    <a:lnTo>
                      <a:pt x="48" y="30"/>
                    </a:lnTo>
                    <a:lnTo>
                      <a:pt x="6" y="0"/>
                    </a:lnTo>
                    <a:lnTo>
                      <a:pt x="0" y="6"/>
                    </a:lnTo>
                    <a:lnTo>
                      <a:pt x="48" y="36"/>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389" name="Freeform 13341"/>
              <p:cNvSpPr>
                <a:spLocks/>
              </p:cNvSpPr>
              <p:nvPr/>
            </p:nvSpPr>
            <p:spPr bwMode="auto">
              <a:xfrm>
                <a:off x="3409950" y="4997450"/>
                <a:ext cx="73025" cy="46038"/>
              </a:xfrm>
              <a:custGeom>
                <a:avLst/>
                <a:gdLst>
                  <a:gd name="T0" fmla="*/ 2147483646 w 42"/>
                  <a:gd name="T1" fmla="*/ 0 h 30"/>
                  <a:gd name="T2" fmla="*/ 2147483646 w 42"/>
                  <a:gd name="T3" fmla="*/ 0 h 30"/>
                  <a:gd name="T4" fmla="*/ 0 w 42"/>
                  <a:gd name="T5" fmla="*/ 2147483646 h 30"/>
                  <a:gd name="T6" fmla="*/ 2147483646 w 42"/>
                  <a:gd name="T7" fmla="*/ 0 h 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2" h="30">
                    <a:moveTo>
                      <a:pt x="42" y="0"/>
                    </a:moveTo>
                    <a:lnTo>
                      <a:pt x="42" y="0"/>
                    </a:lnTo>
                    <a:lnTo>
                      <a:pt x="0" y="30"/>
                    </a:lnTo>
                    <a:lnTo>
                      <a:pt x="42" y="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390" name="Freeform 13342"/>
              <p:cNvSpPr>
                <a:spLocks/>
              </p:cNvSpPr>
              <p:nvPr/>
            </p:nvSpPr>
            <p:spPr bwMode="auto">
              <a:xfrm>
                <a:off x="3409950" y="4997450"/>
                <a:ext cx="73025" cy="46038"/>
              </a:xfrm>
              <a:custGeom>
                <a:avLst/>
                <a:gdLst>
                  <a:gd name="T0" fmla="*/ 2147483646 w 42"/>
                  <a:gd name="T1" fmla="*/ 0 h 30"/>
                  <a:gd name="T2" fmla="*/ 2147483646 w 42"/>
                  <a:gd name="T3" fmla="*/ 0 h 30"/>
                  <a:gd name="T4" fmla="*/ 0 w 42"/>
                  <a:gd name="T5" fmla="*/ 2147483646 h 30"/>
                  <a:gd name="T6" fmla="*/ 2147483646 w 42"/>
                  <a:gd name="T7" fmla="*/ 0 h 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2" h="30">
                    <a:moveTo>
                      <a:pt x="42" y="0"/>
                    </a:moveTo>
                    <a:lnTo>
                      <a:pt x="42" y="0"/>
                    </a:lnTo>
                    <a:lnTo>
                      <a:pt x="0" y="30"/>
                    </a:lnTo>
                    <a:lnTo>
                      <a:pt x="42" y="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391" name="Freeform 13343"/>
              <p:cNvSpPr>
                <a:spLocks/>
              </p:cNvSpPr>
              <p:nvPr/>
            </p:nvSpPr>
            <p:spPr bwMode="auto">
              <a:xfrm>
                <a:off x="3400425" y="4959350"/>
                <a:ext cx="82550" cy="47625"/>
              </a:xfrm>
              <a:custGeom>
                <a:avLst/>
                <a:gdLst>
                  <a:gd name="T0" fmla="*/ 2147483646 w 48"/>
                  <a:gd name="T1" fmla="*/ 2147483646 h 30"/>
                  <a:gd name="T2" fmla="*/ 2147483646 w 48"/>
                  <a:gd name="T3" fmla="*/ 2147483646 h 30"/>
                  <a:gd name="T4" fmla="*/ 0 w 48"/>
                  <a:gd name="T5" fmla="*/ 0 h 30"/>
                  <a:gd name="T6" fmla="*/ 2147483646 w 48"/>
                  <a:gd name="T7" fmla="*/ 2147483646 h 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8" h="30">
                    <a:moveTo>
                      <a:pt x="48" y="30"/>
                    </a:moveTo>
                    <a:lnTo>
                      <a:pt x="48" y="30"/>
                    </a:lnTo>
                    <a:lnTo>
                      <a:pt x="0" y="0"/>
                    </a:lnTo>
                    <a:lnTo>
                      <a:pt x="48" y="3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392" name="Freeform 13344"/>
              <p:cNvSpPr>
                <a:spLocks/>
              </p:cNvSpPr>
              <p:nvPr/>
            </p:nvSpPr>
            <p:spPr bwMode="auto">
              <a:xfrm>
                <a:off x="3400425" y="4959350"/>
                <a:ext cx="82550" cy="47625"/>
              </a:xfrm>
              <a:custGeom>
                <a:avLst/>
                <a:gdLst>
                  <a:gd name="T0" fmla="*/ 2147483646 w 48"/>
                  <a:gd name="T1" fmla="*/ 2147483646 h 30"/>
                  <a:gd name="T2" fmla="*/ 2147483646 w 48"/>
                  <a:gd name="T3" fmla="*/ 2147483646 h 30"/>
                  <a:gd name="T4" fmla="*/ 0 w 48"/>
                  <a:gd name="T5" fmla="*/ 0 h 30"/>
                  <a:gd name="T6" fmla="*/ 2147483646 w 48"/>
                  <a:gd name="T7" fmla="*/ 2147483646 h 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8" h="30">
                    <a:moveTo>
                      <a:pt x="48" y="30"/>
                    </a:moveTo>
                    <a:lnTo>
                      <a:pt x="48" y="30"/>
                    </a:lnTo>
                    <a:lnTo>
                      <a:pt x="0" y="0"/>
                    </a:lnTo>
                    <a:lnTo>
                      <a:pt x="48" y="3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393" name="Freeform 13345"/>
              <p:cNvSpPr>
                <a:spLocks/>
              </p:cNvSpPr>
              <p:nvPr/>
            </p:nvSpPr>
            <p:spPr bwMode="auto">
              <a:xfrm>
                <a:off x="3400425" y="4951413"/>
                <a:ext cx="82550" cy="55562"/>
              </a:xfrm>
              <a:custGeom>
                <a:avLst/>
                <a:gdLst>
                  <a:gd name="T0" fmla="*/ 2147483646 w 48"/>
                  <a:gd name="T1" fmla="*/ 0 h 36"/>
                  <a:gd name="T2" fmla="*/ 2147483646 w 48"/>
                  <a:gd name="T3" fmla="*/ 0 h 36"/>
                  <a:gd name="T4" fmla="*/ 0 w 48"/>
                  <a:gd name="T5" fmla="*/ 2147483646 h 36"/>
                  <a:gd name="T6" fmla="*/ 0 w 48"/>
                  <a:gd name="T7" fmla="*/ 2147483646 h 36"/>
                  <a:gd name="T8" fmla="*/ 2147483646 w 48"/>
                  <a:gd name="T9" fmla="*/ 0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36">
                    <a:moveTo>
                      <a:pt x="48" y="0"/>
                    </a:moveTo>
                    <a:lnTo>
                      <a:pt x="48" y="0"/>
                    </a:lnTo>
                    <a:lnTo>
                      <a:pt x="0" y="30"/>
                    </a:lnTo>
                    <a:lnTo>
                      <a:pt x="0" y="36"/>
                    </a:lnTo>
                    <a:lnTo>
                      <a:pt x="48" y="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394" name="Freeform 13346"/>
              <p:cNvSpPr>
                <a:spLocks/>
              </p:cNvSpPr>
              <p:nvPr/>
            </p:nvSpPr>
            <p:spPr bwMode="auto">
              <a:xfrm>
                <a:off x="3400425" y="4951413"/>
                <a:ext cx="82550" cy="55562"/>
              </a:xfrm>
              <a:custGeom>
                <a:avLst/>
                <a:gdLst>
                  <a:gd name="T0" fmla="*/ 2147483646 w 48"/>
                  <a:gd name="T1" fmla="*/ 0 h 36"/>
                  <a:gd name="T2" fmla="*/ 2147483646 w 48"/>
                  <a:gd name="T3" fmla="*/ 0 h 36"/>
                  <a:gd name="T4" fmla="*/ 0 w 48"/>
                  <a:gd name="T5" fmla="*/ 2147483646 h 36"/>
                  <a:gd name="T6" fmla="*/ 0 w 48"/>
                  <a:gd name="T7" fmla="*/ 2147483646 h 36"/>
                  <a:gd name="T8" fmla="*/ 2147483646 w 48"/>
                  <a:gd name="T9" fmla="*/ 0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36">
                    <a:moveTo>
                      <a:pt x="48" y="0"/>
                    </a:moveTo>
                    <a:lnTo>
                      <a:pt x="48" y="0"/>
                    </a:lnTo>
                    <a:lnTo>
                      <a:pt x="0" y="30"/>
                    </a:lnTo>
                    <a:lnTo>
                      <a:pt x="0" y="36"/>
                    </a:lnTo>
                    <a:lnTo>
                      <a:pt x="48" y="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395" name="Freeform 13347"/>
              <p:cNvSpPr>
                <a:spLocks/>
              </p:cNvSpPr>
              <p:nvPr/>
            </p:nvSpPr>
            <p:spPr bwMode="auto">
              <a:xfrm>
                <a:off x="3400425" y="4913313"/>
                <a:ext cx="82550" cy="46037"/>
              </a:xfrm>
              <a:custGeom>
                <a:avLst/>
                <a:gdLst>
                  <a:gd name="T0" fmla="*/ 2147483646 w 48"/>
                  <a:gd name="T1" fmla="*/ 2147483646 h 30"/>
                  <a:gd name="T2" fmla="*/ 2147483646 w 48"/>
                  <a:gd name="T3" fmla="*/ 2147483646 h 30"/>
                  <a:gd name="T4" fmla="*/ 0 w 48"/>
                  <a:gd name="T5" fmla="*/ 0 h 30"/>
                  <a:gd name="T6" fmla="*/ 0 w 48"/>
                  <a:gd name="T7" fmla="*/ 2147483646 h 30"/>
                  <a:gd name="T8" fmla="*/ 2147483646 w 48"/>
                  <a:gd name="T9" fmla="*/ 2147483646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30">
                    <a:moveTo>
                      <a:pt x="42" y="30"/>
                    </a:moveTo>
                    <a:lnTo>
                      <a:pt x="48" y="30"/>
                    </a:lnTo>
                    <a:lnTo>
                      <a:pt x="0" y="0"/>
                    </a:lnTo>
                    <a:lnTo>
                      <a:pt x="0" y="6"/>
                    </a:lnTo>
                    <a:lnTo>
                      <a:pt x="42" y="3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396" name="Freeform 13348"/>
              <p:cNvSpPr>
                <a:spLocks/>
              </p:cNvSpPr>
              <p:nvPr/>
            </p:nvSpPr>
            <p:spPr bwMode="auto">
              <a:xfrm>
                <a:off x="3400425" y="4913313"/>
                <a:ext cx="82550" cy="46037"/>
              </a:xfrm>
              <a:custGeom>
                <a:avLst/>
                <a:gdLst>
                  <a:gd name="T0" fmla="*/ 2147483646 w 48"/>
                  <a:gd name="T1" fmla="*/ 2147483646 h 30"/>
                  <a:gd name="T2" fmla="*/ 2147483646 w 48"/>
                  <a:gd name="T3" fmla="*/ 2147483646 h 30"/>
                  <a:gd name="T4" fmla="*/ 0 w 48"/>
                  <a:gd name="T5" fmla="*/ 0 h 30"/>
                  <a:gd name="T6" fmla="*/ 0 w 48"/>
                  <a:gd name="T7" fmla="*/ 2147483646 h 30"/>
                  <a:gd name="T8" fmla="*/ 2147483646 w 48"/>
                  <a:gd name="T9" fmla="*/ 2147483646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30">
                    <a:moveTo>
                      <a:pt x="42" y="30"/>
                    </a:moveTo>
                    <a:lnTo>
                      <a:pt x="48" y="30"/>
                    </a:lnTo>
                    <a:lnTo>
                      <a:pt x="0" y="0"/>
                    </a:lnTo>
                    <a:lnTo>
                      <a:pt x="0" y="6"/>
                    </a:lnTo>
                    <a:lnTo>
                      <a:pt x="42" y="3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397" name="Freeform 13349"/>
              <p:cNvSpPr>
                <a:spLocks/>
              </p:cNvSpPr>
              <p:nvPr/>
            </p:nvSpPr>
            <p:spPr bwMode="auto">
              <a:xfrm>
                <a:off x="3400425" y="4903788"/>
                <a:ext cx="71438" cy="55562"/>
              </a:xfrm>
              <a:custGeom>
                <a:avLst/>
                <a:gdLst>
                  <a:gd name="T0" fmla="*/ 2147483646 w 42"/>
                  <a:gd name="T1" fmla="*/ 2147483646 h 36"/>
                  <a:gd name="T2" fmla="*/ 2147483646 w 42"/>
                  <a:gd name="T3" fmla="*/ 0 h 36"/>
                  <a:gd name="T4" fmla="*/ 0 w 42"/>
                  <a:gd name="T5" fmla="*/ 2147483646 h 36"/>
                  <a:gd name="T6" fmla="*/ 2147483646 w 42"/>
                  <a:gd name="T7" fmla="*/ 2147483646 h 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2" h="36">
                    <a:moveTo>
                      <a:pt x="42" y="6"/>
                    </a:moveTo>
                    <a:lnTo>
                      <a:pt x="42" y="0"/>
                    </a:lnTo>
                    <a:lnTo>
                      <a:pt x="0" y="36"/>
                    </a:lnTo>
                    <a:lnTo>
                      <a:pt x="42" y="6"/>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398" name="Freeform 13350"/>
              <p:cNvSpPr>
                <a:spLocks/>
              </p:cNvSpPr>
              <p:nvPr/>
            </p:nvSpPr>
            <p:spPr bwMode="auto">
              <a:xfrm>
                <a:off x="3400425" y="4903788"/>
                <a:ext cx="71438" cy="55562"/>
              </a:xfrm>
              <a:custGeom>
                <a:avLst/>
                <a:gdLst>
                  <a:gd name="T0" fmla="*/ 2147483646 w 42"/>
                  <a:gd name="T1" fmla="*/ 2147483646 h 36"/>
                  <a:gd name="T2" fmla="*/ 2147483646 w 42"/>
                  <a:gd name="T3" fmla="*/ 0 h 36"/>
                  <a:gd name="T4" fmla="*/ 0 w 42"/>
                  <a:gd name="T5" fmla="*/ 2147483646 h 36"/>
                  <a:gd name="T6" fmla="*/ 2147483646 w 42"/>
                  <a:gd name="T7" fmla="*/ 2147483646 h 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2" h="36">
                    <a:moveTo>
                      <a:pt x="42" y="6"/>
                    </a:moveTo>
                    <a:lnTo>
                      <a:pt x="42" y="0"/>
                    </a:lnTo>
                    <a:lnTo>
                      <a:pt x="0" y="36"/>
                    </a:lnTo>
                    <a:lnTo>
                      <a:pt x="42" y="6"/>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399" name="Freeform 13351"/>
              <p:cNvSpPr>
                <a:spLocks/>
              </p:cNvSpPr>
              <p:nvPr/>
            </p:nvSpPr>
            <p:spPr bwMode="auto">
              <a:xfrm>
                <a:off x="3389313" y="4867275"/>
                <a:ext cx="82550" cy="46038"/>
              </a:xfrm>
              <a:custGeom>
                <a:avLst/>
                <a:gdLst>
                  <a:gd name="T0" fmla="*/ 2147483646 w 48"/>
                  <a:gd name="T1" fmla="*/ 2147483646 h 30"/>
                  <a:gd name="T2" fmla="*/ 2147483646 w 48"/>
                  <a:gd name="T3" fmla="*/ 2147483646 h 30"/>
                  <a:gd name="T4" fmla="*/ 2147483646 w 48"/>
                  <a:gd name="T5" fmla="*/ 0 h 30"/>
                  <a:gd name="T6" fmla="*/ 0 w 48"/>
                  <a:gd name="T7" fmla="*/ 2147483646 h 30"/>
                  <a:gd name="T8" fmla="*/ 2147483646 w 48"/>
                  <a:gd name="T9" fmla="*/ 2147483646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30">
                    <a:moveTo>
                      <a:pt x="48" y="30"/>
                    </a:moveTo>
                    <a:lnTo>
                      <a:pt x="48" y="30"/>
                    </a:lnTo>
                    <a:lnTo>
                      <a:pt x="6" y="0"/>
                    </a:lnTo>
                    <a:lnTo>
                      <a:pt x="0" y="6"/>
                    </a:lnTo>
                    <a:lnTo>
                      <a:pt x="48" y="3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400" name="Freeform 13352"/>
              <p:cNvSpPr>
                <a:spLocks/>
              </p:cNvSpPr>
              <p:nvPr/>
            </p:nvSpPr>
            <p:spPr bwMode="auto">
              <a:xfrm>
                <a:off x="3389313" y="4867275"/>
                <a:ext cx="82550" cy="46038"/>
              </a:xfrm>
              <a:custGeom>
                <a:avLst/>
                <a:gdLst>
                  <a:gd name="T0" fmla="*/ 2147483646 w 48"/>
                  <a:gd name="T1" fmla="*/ 2147483646 h 30"/>
                  <a:gd name="T2" fmla="*/ 2147483646 w 48"/>
                  <a:gd name="T3" fmla="*/ 2147483646 h 30"/>
                  <a:gd name="T4" fmla="*/ 2147483646 w 48"/>
                  <a:gd name="T5" fmla="*/ 0 h 30"/>
                  <a:gd name="T6" fmla="*/ 0 w 48"/>
                  <a:gd name="T7" fmla="*/ 2147483646 h 30"/>
                  <a:gd name="T8" fmla="*/ 2147483646 w 48"/>
                  <a:gd name="T9" fmla="*/ 2147483646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30">
                    <a:moveTo>
                      <a:pt x="48" y="30"/>
                    </a:moveTo>
                    <a:lnTo>
                      <a:pt x="48" y="30"/>
                    </a:lnTo>
                    <a:lnTo>
                      <a:pt x="6" y="0"/>
                    </a:lnTo>
                    <a:lnTo>
                      <a:pt x="0" y="6"/>
                    </a:lnTo>
                    <a:lnTo>
                      <a:pt x="48" y="3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401" name="Freeform 13353"/>
              <p:cNvSpPr>
                <a:spLocks/>
              </p:cNvSpPr>
              <p:nvPr/>
            </p:nvSpPr>
            <p:spPr bwMode="auto">
              <a:xfrm>
                <a:off x="3389313" y="4857750"/>
                <a:ext cx="82550" cy="55563"/>
              </a:xfrm>
              <a:custGeom>
                <a:avLst/>
                <a:gdLst>
                  <a:gd name="T0" fmla="*/ 2147483646 w 48"/>
                  <a:gd name="T1" fmla="*/ 2147483646 h 36"/>
                  <a:gd name="T2" fmla="*/ 2147483646 w 48"/>
                  <a:gd name="T3" fmla="*/ 0 h 36"/>
                  <a:gd name="T4" fmla="*/ 0 w 48"/>
                  <a:gd name="T5" fmla="*/ 2147483646 h 36"/>
                  <a:gd name="T6" fmla="*/ 2147483646 w 48"/>
                  <a:gd name="T7" fmla="*/ 2147483646 h 36"/>
                  <a:gd name="T8" fmla="*/ 2147483646 w 48"/>
                  <a:gd name="T9" fmla="*/ 2147483646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36">
                    <a:moveTo>
                      <a:pt x="48" y="6"/>
                    </a:moveTo>
                    <a:lnTo>
                      <a:pt x="48" y="0"/>
                    </a:lnTo>
                    <a:lnTo>
                      <a:pt x="0" y="36"/>
                    </a:lnTo>
                    <a:lnTo>
                      <a:pt x="6" y="36"/>
                    </a:lnTo>
                    <a:lnTo>
                      <a:pt x="48" y="6"/>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402" name="Freeform 13354"/>
              <p:cNvSpPr>
                <a:spLocks/>
              </p:cNvSpPr>
              <p:nvPr/>
            </p:nvSpPr>
            <p:spPr bwMode="auto">
              <a:xfrm>
                <a:off x="3389313" y="4857750"/>
                <a:ext cx="82550" cy="55563"/>
              </a:xfrm>
              <a:custGeom>
                <a:avLst/>
                <a:gdLst>
                  <a:gd name="T0" fmla="*/ 2147483646 w 48"/>
                  <a:gd name="T1" fmla="*/ 2147483646 h 36"/>
                  <a:gd name="T2" fmla="*/ 2147483646 w 48"/>
                  <a:gd name="T3" fmla="*/ 0 h 36"/>
                  <a:gd name="T4" fmla="*/ 0 w 48"/>
                  <a:gd name="T5" fmla="*/ 2147483646 h 36"/>
                  <a:gd name="T6" fmla="*/ 2147483646 w 48"/>
                  <a:gd name="T7" fmla="*/ 2147483646 h 36"/>
                  <a:gd name="T8" fmla="*/ 2147483646 w 48"/>
                  <a:gd name="T9" fmla="*/ 2147483646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36">
                    <a:moveTo>
                      <a:pt x="48" y="6"/>
                    </a:moveTo>
                    <a:lnTo>
                      <a:pt x="48" y="0"/>
                    </a:lnTo>
                    <a:lnTo>
                      <a:pt x="0" y="36"/>
                    </a:lnTo>
                    <a:lnTo>
                      <a:pt x="6" y="36"/>
                    </a:lnTo>
                    <a:lnTo>
                      <a:pt x="48" y="6"/>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403" name="Freeform 13355"/>
              <p:cNvSpPr>
                <a:spLocks/>
              </p:cNvSpPr>
              <p:nvPr/>
            </p:nvSpPr>
            <p:spPr bwMode="auto">
              <a:xfrm>
                <a:off x="3389313" y="4821238"/>
                <a:ext cx="82550" cy="55562"/>
              </a:xfrm>
              <a:custGeom>
                <a:avLst/>
                <a:gdLst>
                  <a:gd name="T0" fmla="*/ 2147483646 w 48"/>
                  <a:gd name="T1" fmla="*/ 2147483646 h 36"/>
                  <a:gd name="T2" fmla="*/ 2147483646 w 48"/>
                  <a:gd name="T3" fmla="*/ 2147483646 h 36"/>
                  <a:gd name="T4" fmla="*/ 0 w 48"/>
                  <a:gd name="T5" fmla="*/ 0 h 36"/>
                  <a:gd name="T6" fmla="*/ 0 w 48"/>
                  <a:gd name="T7" fmla="*/ 2147483646 h 36"/>
                  <a:gd name="T8" fmla="*/ 2147483646 w 48"/>
                  <a:gd name="T9" fmla="*/ 2147483646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36">
                    <a:moveTo>
                      <a:pt x="42" y="36"/>
                    </a:moveTo>
                    <a:lnTo>
                      <a:pt x="48" y="30"/>
                    </a:lnTo>
                    <a:lnTo>
                      <a:pt x="0" y="0"/>
                    </a:lnTo>
                    <a:lnTo>
                      <a:pt x="0" y="6"/>
                    </a:lnTo>
                    <a:lnTo>
                      <a:pt x="42" y="36"/>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404" name="Freeform 13356"/>
              <p:cNvSpPr>
                <a:spLocks/>
              </p:cNvSpPr>
              <p:nvPr/>
            </p:nvSpPr>
            <p:spPr bwMode="auto">
              <a:xfrm>
                <a:off x="3389313" y="4821238"/>
                <a:ext cx="82550" cy="55562"/>
              </a:xfrm>
              <a:custGeom>
                <a:avLst/>
                <a:gdLst>
                  <a:gd name="T0" fmla="*/ 2147483646 w 48"/>
                  <a:gd name="T1" fmla="*/ 2147483646 h 36"/>
                  <a:gd name="T2" fmla="*/ 2147483646 w 48"/>
                  <a:gd name="T3" fmla="*/ 2147483646 h 36"/>
                  <a:gd name="T4" fmla="*/ 0 w 48"/>
                  <a:gd name="T5" fmla="*/ 0 h 36"/>
                  <a:gd name="T6" fmla="*/ 0 w 48"/>
                  <a:gd name="T7" fmla="*/ 2147483646 h 36"/>
                  <a:gd name="T8" fmla="*/ 2147483646 w 48"/>
                  <a:gd name="T9" fmla="*/ 2147483646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36">
                    <a:moveTo>
                      <a:pt x="42" y="36"/>
                    </a:moveTo>
                    <a:lnTo>
                      <a:pt x="48" y="30"/>
                    </a:lnTo>
                    <a:lnTo>
                      <a:pt x="0" y="0"/>
                    </a:lnTo>
                    <a:lnTo>
                      <a:pt x="0" y="6"/>
                    </a:lnTo>
                    <a:lnTo>
                      <a:pt x="42" y="36"/>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405" name="Freeform 13357"/>
              <p:cNvSpPr>
                <a:spLocks/>
              </p:cNvSpPr>
              <p:nvPr/>
            </p:nvSpPr>
            <p:spPr bwMode="auto">
              <a:xfrm>
                <a:off x="3389313" y="4821238"/>
                <a:ext cx="73025" cy="46037"/>
              </a:xfrm>
              <a:custGeom>
                <a:avLst/>
                <a:gdLst>
                  <a:gd name="T0" fmla="*/ 2147483646 w 42"/>
                  <a:gd name="T1" fmla="*/ 0 h 30"/>
                  <a:gd name="T2" fmla="*/ 2147483646 w 42"/>
                  <a:gd name="T3" fmla="*/ 0 h 30"/>
                  <a:gd name="T4" fmla="*/ 0 w 42"/>
                  <a:gd name="T5" fmla="*/ 2147483646 h 30"/>
                  <a:gd name="T6" fmla="*/ 2147483646 w 42"/>
                  <a:gd name="T7" fmla="*/ 0 h 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2" h="30">
                    <a:moveTo>
                      <a:pt x="42" y="0"/>
                    </a:moveTo>
                    <a:lnTo>
                      <a:pt x="42" y="0"/>
                    </a:lnTo>
                    <a:lnTo>
                      <a:pt x="0" y="30"/>
                    </a:lnTo>
                    <a:lnTo>
                      <a:pt x="42" y="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406" name="Freeform 13358"/>
              <p:cNvSpPr>
                <a:spLocks/>
              </p:cNvSpPr>
              <p:nvPr/>
            </p:nvSpPr>
            <p:spPr bwMode="auto">
              <a:xfrm>
                <a:off x="3389313" y="4821238"/>
                <a:ext cx="73025" cy="46037"/>
              </a:xfrm>
              <a:custGeom>
                <a:avLst/>
                <a:gdLst>
                  <a:gd name="T0" fmla="*/ 2147483646 w 42"/>
                  <a:gd name="T1" fmla="*/ 0 h 30"/>
                  <a:gd name="T2" fmla="*/ 2147483646 w 42"/>
                  <a:gd name="T3" fmla="*/ 0 h 30"/>
                  <a:gd name="T4" fmla="*/ 0 w 42"/>
                  <a:gd name="T5" fmla="*/ 2147483646 h 30"/>
                  <a:gd name="T6" fmla="*/ 2147483646 w 42"/>
                  <a:gd name="T7" fmla="*/ 0 h 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2" h="30">
                    <a:moveTo>
                      <a:pt x="42" y="0"/>
                    </a:moveTo>
                    <a:lnTo>
                      <a:pt x="42" y="0"/>
                    </a:lnTo>
                    <a:lnTo>
                      <a:pt x="0" y="30"/>
                    </a:lnTo>
                    <a:lnTo>
                      <a:pt x="42" y="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407" name="Freeform 13359"/>
              <p:cNvSpPr>
                <a:spLocks/>
              </p:cNvSpPr>
              <p:nvPr/>
            </p:nvSpPr>
            <p:spPr bwMode="auto">
              <a:xfrm>
                <a:off x="3462338" y="4811713"/>
                <a:ext cx="71437" cy="750887"/>
              </a:xfrm>
              <a:custGeom>
                <a:avLst/>
                <a:gdLst>
                  <a:gd name="T0" fmla="*/ 2147483646 w 42"/>
                  <a:gd name="T1" fmla="*/ 2147483646 h 486"/>
                  <a:gd name="T2" fmla="*/ 2147483646 w 42"/>
                  <a:gd name="T3" fmla="*/ 2147483646 h 486"/>
                  <a:gd name="T4" fmla="*/ 2147483646 w 42"/>
                  <a:gd name="T5" fmla="*/ 0 h 486"/>
                  <a:gd name="T6" fmla="*/ 0 w 42"/>
                  <a:gd name="T7" fmla="*/ 0 h 486"/>
                  <a:gd name="T8" fmla="*/ 2147483646 w 42"/>
                  <a:gd name="T9" fmla="*/ 2147483646 h 4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486">
                    <a:moveTo>
                      <a:pt x="42" y="486"/>
                    </a:moveTo>
                    <a:lnTo>
                      <a:pt x="42" y="486"/>
                    </a:lnTo>
                    <a:lnTo>
                      <a:pt x="6" y="0"/>
                    </a:lnTo>
                    <a:lnTo>
                      <a:pt x="0" y="0"/>
                    </a:lnTo>
                    <a:lnTo>
                      <a:pt x="42" y="486"/>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408" name="Freeform 13360"/>
              <p:cNvSpPr>
                <a:spLocks/>
              </p:cNvSpPr>
              <p:nvPr/>
            </p:nvSpPr>
            <p:spPr bwMode="auto">
              <a:xfrm>
                <a:off x="3462338" y="4811713"/>
                <a:ext cx="71437" cy="750887"/>
              </a:xfrm>
              <a:custGeom>
                <a:avLst/>
                <a:gdLst>
                  <a:gd name="T0" fmla="*/ 2147483646 w 42"/>
                  <a:gd name="T1" fmla="*/ 2147483646 h 486"/>
                  <a:gd name="T2" fmla="*/ 2147483646 w 42"/>
                  <a:gd name="T3" fmla="*/ 2147483646 h 486"/>
                  <a:gd name="T4" fmla="*/ 2147483646 w 42"/>
                  <a:gd name="T5" fmla="*/ 0 h 486"/>
                  <a:gd name="T6" fmla="*/ 0 w 42"/>
                  <a:gd name="T7" fmla="*/ 0 h 486"/>
                  <a:gd name="T8" fmla="*/ 2147483646 w 42"/>
                  <a:gd name="T9" fmla="*/ 2147483646 h 4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486">
                    <a:moveTo>
                      <a:pt x="42" y="486"/>
                    </a:moveTo>
                    <a:lnTo>
                      <a:pt x="42" y="486"/>
                    </a:lnTo>
                    <a:lnTo>
                      <a:pt x="6" y="0"/>
                    </a:lnTo>
                    <a:lnTo>
                      <a:pt x="0" y="0"/>
                    </a:lnTo>
                    <a:lnTo>
                      <a:pt x="42" y="486"/>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409" name="Freeform 13361"/>
              <p:cNvSpPr>
                <a:spLocks/>
              </p:cNvSpPr>
              <p:nvPr/>
            </p:nvSpPr>
            <p:spPr bwMode="auto">
              <a:xfrm>
                <a:off x="3389313" y="4821238"/>
                <a:ext cx="73025" cy="750887"/>
              </a:xfrm>
              <a:custGeom>
                <a:avLst/>
                <a:gdLst>
                  <a:gd name="T0" fmla="*/ 2147483646 w 42"/>
                  <a:gd name="T1" fmla="*/ 2147483646 h 486"/>
                  <a:gd name="T2" fmla="*/ 2147483646 w 42"/>
                  <a:gd name="T3" fmla="*/ 2147483646 h 486"/>
                  <a:gd name="T4" fmla="*/ 0 w 42"/>
                  <a:gd name="T5" fmla="*/ 0 h 486"/>
                  <a:gd name="T6" fmla="*/ 2147483646 w 42"/>
                  <a:gd name="T7" fmla="*/ 2147483646 h 48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2" h="486">
                    <a:moveTo>
                      <a:pt x="36" y="486"/>
                    </a:moveTo>
                    <a:lnTo>
                      <a:pt x="42" y="486"/>
                    </a:lnTo>
                    <a:lnTo>
                      <a:pt x="0" y="0"/>
                    </a:lnTo>
                    <a:lnTo>
                      <a:pt x="36" y="486"/>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410" name="Freeform 13362"/>
              <p:cNvSpPr>
                <a:spLocks/>
              </p:cNvSpPr>
              <p:nvPr/>
            </p:nvSpPr>
            <p:spPr bwMode="auto">
              <a:xfrm>
                <a:off x="3389313" y="4821238"/>
                <a:ext cx="73025" cy="750887"/>
              </a:xfrm>
              <a:custGeom>
                <a:avLst/>
                <a:gdLst>
                  <a:gd name="T0" fmla="*/ 2147483646 w 42"/>
                  <a:gd name="T1" fmla="*/ 2147483646 h 486"/>
                  <a:gd name="T2" fmla="*/ 2147483646 w 42"/>
                  <a:gd name="T3" fmla="*/ 2147483646 h 486"/>
                  <a:gd name="T4" fmla="*/ 0 w 42"/>
                  <a:gd name="T5" fmla="*/ 0 h 486"/>
                  <a:gd name="T6" fmla="*/ 2147483646 w 42"/>
                  <a:gd name="T7" fmla="*/ 2147483646 h 48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2" h="486">
                    <a:moveTo>
                      <a:pt x="36" y="486"/>
                    </a:moveTo>
                    <a:lnTo>
                      <a:pt x="42" y="486"/>
                    </a:lnTo>
                    <a:lnTo>
                      <a:pt x="0" y="0"/>
                    </a:lnTo>
                    <a:lnTo>
                      <a:pt x="36" y="486"/>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411" name="Freeform 13363"/>
              <p:cNvSpPr>
                <a:spLocks/>
              </p:cNvSpPr>
              <p:nvPr/>
            </p:nvSpPr>
            <p:spPr bwMode="auto">
              <a:xfrm>
                <a:off x="3451225" y="5553075"/>
                <a:ext cx="103188" cy="19050"/>
              </a:xfrm>
              <a:custGeom>
                <a:avLst/>
                <a:gdLst>
                  <a:gd name="T0" fmla="*/ 2147483646 w 60"/>
                  <a:gd name="T1" fmla="*/ 2147483646 h 12"/>
                  <a:gd name="T2" fmla="*/ 2147483646 w 60"/>
                  <a:gd name="T3" fmla="*/ 0 h 12"/>
                  <a:gd name="T4" fmla="*/ 0 w 60"/>
                  <a:gd name="T5" fmla="*/ 2147483646 h 12"/>
                  <a:gd name="T6" fmla="*/ 0 w 60"/>
                  <a:gd name="T7" fmla="*/ 2147483646 h 12"/>
                  <a:gd name="T8" fmla="*/ 2147483646 w 60"/>
                  <a:gd name="T9" fmla="*/ 2147483646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 h="12">
                    <a:moveTo>
                      <a:pt x="60" y="6"/>
                    </a:moveTo>
                    <a:lnTo>
                      <a:pt x="60" y="0"/>
                    </a:lnTo>
                    <a:lnTo>
                      <a:pt x="0" y="6"/>
                    </a:lnTo>
                    <a:lnTo>
                      <a:pt x="0" y="12"/>
                    </a:lnTo>
                    <a:lnTo>
                      <a:pt x="60" y="6"/>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412" name="Freeform 13364"/>
              <p:cNvSpPr>
                <a:spLocks/>
              </p:cNvSpPr>
              <p:nvPr/>
            </p:nvSpPr>
            <p:spPr bwMode="auto">
              <a:xfrm>
                <a:off x="3451225" y="5553075"/>
                <a:ext cx="103188" cy="19050"/>
              </a:xfrm>
              <a:custGeom>
                <a:avLst/>
                <a:gdLst>
                  <a:gd name="T0" fmla="*/ 2147483646 w 60"/>
                  <a:gd name="T1" fmla="*/ 2147483646 h 12"/>
                  <a:gd name="T2" fmla="*/ 2147483646 w 60"/>
                  <a:gd name="T3" fmla="*/ 0 h 12"/>
                  <a:gd name="T4" fmla="*/ 0 w 60"/>
                  <a:gd name="T5" fmla="*/ 2147483646 h 12"/>
                  <a:gd name="T6" fmla="*/ 0 w 60"/>
                  <a:gd name="T7" fmla="*/ 2147483646 h 12"/>
                  <a:gd name="T8" fmla="*/ 2147483646 w 60"/>
                  <a:gd name="T9" fmla="*/ 2147483646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 h="12">
                    <a:moveTo>
                      <a:pt x="60" y="6"/>
                    </a:moveTo>
                    <a:lnTo>
                      <a:pt x="60" y="0"/>
                    </a:lnTo>
                    <a:lnTo>
                      <a:pt x="0" y="6"/>
                    </a:lnTo>
                    <a:lnTo>
                      <a:pt x="0" y="12"/>
                    </a:lnTo>
                    <a:lnTo>
                      <a:pt x="60" y="6"/>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413" name="Freeform 13365"/>
              <p:cNvSpPr>
                <a:spLocks/>
              </p:cNvSpPr>
              <p:nvPr/>
            </p:nvSpPr>
            <p:spPr bwMode="auto">
              <a:xfrm>
                <a:off x="3389313" y="4802188"/>
                <a:ext cx="73025" cy="19050"/>
              </a:xfrm>
              <a:custGeom>
                <a:avLst/>
                <a:gdLst>
                  <a:gd name="T0" fmla="*/ 2147483646 w 42"/>
                  <a:gd name="T1" fmla="*/ 2147483646 h 12"/>
                  <a:gd name="T2" fmla="*/ 2147483646 w 42"/>
                  <a:gd name="T3" fmla="*/ 0 h 12"/>
                  <a:gd name="T4" fmla="*/ 0 w 42"/>
                  <a:gd name="T5" fmla="*/ 2147483646 h 12"/>
                  <a:gd name="T6" fmla="*/ 0 w 42"/>
                  <a:gd name="T7" fmla="*/ 2147483646 h 12"/>
                  <a:gd name="T8" fmla="*/ 2147483646 w 42"/>
                  <a:gd name="T9" fmla="*/ 2147483646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12">
                    <a:moveTo>
                      <a:pt x="42" y="12"/>
                    </a:moveTo>
                    <a:lnTo>
                      <a:pt x="42" y="0"/>
                    </a:lnTo>
                    <a:lnTo>
                      <a:pt x="0" y="6"/>
                    </a:lnTo>
                    <a:lnTo>
                      <a:pt x="0" y="12"/>
                    </a:lnTo>
                    <a:lnTo>
                      <a:pt x="42" y="12"/>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414" name="Freeform 13366"/>
              <p:cNvSpPr>
                <a:spLocks/>
              </p:cNvSpPr>
              <p:nvPr/>
            </p:nvSpPr>
            <p:spPr bwMode="auto">
              <a:xfrm>
                <a:off x="3389313" y="4802188"/>
                <a:ext cx="73025" cy="19050"/>
              </a:xfrm>
              <a:custGeom>
                <a:avLst/>
                <a:gdLst>
                  <a:gd name="T0" fmla="*/ 2147483646 w 42"/>
                  <a:gd name="T1" fmla="*/ 2147483646 h 12"/>
                  <a:gd name="T2" fmla="*/ 2147483646 w 42"/>
                  <a:gd name="T3" fmla="*/ 0 h 12"/>
                  <a:gd name="T4" fmla="*/ 0 w 42"/>
                  <a:gd name="T5" fmla="*/ 2147483646 h 12"/>
                  <a:gd name="T6" fmla="*/ 0 w 42"/>
                  <a:gd name="T7" fmla="*/ 2147483646 h 12"/>
                  <a:gd name="T8" fmla="*/ 2147483646 w 42"/>
                  <a:gd name="T9" fmla="*/ 2147483646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12">
                    <a:moveTo>
                      <a:pt x="42" y="12"/>
                    </a:moveTo>
                    <a:lnTo>
                      <a:pt x="42" y="0"/>
                    </a:lnTo>
                    <a:lnTo>
                      <a:pt x="0" y="6"/>
                    </a:lnTo>
                    <a:lnTo>
                      <a:pt x="0" y="12"/>
                    </a:lnTo>
                    <a:lnTo>
                      <a:pt x="42" y="12"/>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415" name="Rectangle 13428"/>
              <p:cNvSpPr>
                <a:spLocks noChangeArrowheads="1"/>
              </p:cNvSpPr>
              <p:nvPr/>
            </p:nvSpPr>
            <p:spPr bwMode="auto">
              <a:xfrm>
                <a:off x="3544888" y="5799138"/>
                <a:ext cx="142875" cy="4603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3416" name="Rectangle 13429"/>
              <p:cNvSpPr>
                <a:spLocks noChangeArrowheads="1"/>
              </p:cNvSpPr>
              <p:nvPr/>
            </p:nvSpPr>
            <p:spPr bwMode="auto">
              <a:xfrm>
                <a:off x="3544888" y="5799138"/>
                <a:ext cx="142875" cy="4603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3417" name="Line 13430"/>
              <p:cNvSpPr>
                <a:spLocks noChangeShapeType="1"/>
              </p:cNvSpPr>
              <p:nvPr/>
            </p:nvSpPr>
            <p:spPr bwMode="auto">
              <a:xfrm>
                <a:off x="3584575" y="5799138"/>
                <a:ext cx="0" cy="4603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418" name="Line 13431"/>
              <p:cNvSpPr>
                <a:spLocks noChangeShapeType="1"/>
              </p:cNvSpPr>
              <p:nvPr/>
            </p:nvSpPr>
            <p:spPr bwMode="auto">
              <a:xfrm>
                <a:off x="3657600" y="5799138"/>
                <a:ext cx="0" cy="4603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419" name="Line 13432"/>
              <p:cNvSpPr>
                <a:spLocks noChangeShapeType="1"/>
              </p:cNvSpPr>
              <p:nvPr/>
            </p:nvSpPr>
            <p:spPr bwMode="auto">
              <a:xfrm>
                <a:off x="3616325" y="5799138"/>
                <a:ext cx="0" cy="4603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420" name="Line 13433"/>
              <p:cNvSpPr>
                <a:spLocks noChangeShapeType="1"/>
              </p:cNvSpPr>
              <p:nvPr/>
            </p:nvSpPr>
            <p:spPr bwMode="auto">
              <a:xfrm>
                <a:off x="3636963" y="5799138"/>
                <a:ext cx="0" cy="4603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421" name="Freeform 13434"/>
              <p:cNvSpPr>
                <a:spLocks/>
              </p:cNvSpPr>
              <p:nvPr/>
            </p:nvSpPr>
            <p:spPr bwMode="auto">
              <a:xfrm>
                <a:off x="3605213" y="5818188"/>
                <a:ext cx="0" cy="9525"/>
              </a:xfrm>
              <a:custGeom>
                <a:avLst/>
                <a:gdLst>
                  <a:gd name="T0" fmla="*/ 0 h 6"/>
                  <a:gd name="T1" fmla="*/ 0 h 6"/>
                  <a:gd name="T2" fmla="*/ 2147483646 h 6"/>
                  <a:gd name="T3" fmla="*/ 2147483646 h 6"/>
                  <a:gd name="T4" fmla="*/ 0 h 6"/>
                  <a:gd name="T5" fmla="*/ 0 h 6"/>
                  <a:gd name="T6" fmla="*/ 0 h 6"/>
                  <a:gd name="T7" fmla="*/ 0 h 6"/>
                  <a:gd name="T8" fmla="*/ 0 60000 65536"/>
                  <a:gd name="T9" fmla="*/ 0 60000 65536"/>
                  <a:gd name="T10" fmla="*/ 0 60000 65536"/>
                  <a:gd name="T11" fmla="*/ 0 60000 65536"/>
                  <a:gd name="T12" fmla="*/ 0 60000 65536"/>
                  <a:gd name="T13" fmla="*/ 0 60000 65536"/>
                  <a:gd name="T14" fmla="*/ 0 60000 65536"/>
                  <a:gd name="T15" fmla="*/ 0 60000 65536"/>
                </a:gdLst>
                <a:ahLst/>
                <a:cxnLst>
                  <a:cxn ang="T8">
                    <a:pos x="0" y="T0"/>
                  </a:cxn>
                  <a:cxn ang="T9">
                    <a:pos x="0" y="T1"/>
                  </a:cxn>
                  <a:cxn ang="T10">
                    <a:pos x="0" y="T2"/>
                  </a:cxn>
                  <a:cxn ang="T11">
                    <a:pos x="0" y="T3"/>
                  </a:cxn>
                  <a:cxn ang="T12">
                    <a:pos x="0" y="T4"/>
                  </a:cxn>
                  <a:cxn ang="T13">
                    <a:pos x="0" y="T5"/>
                  </a:cxn>
                  <a:cxn ang="T14">
                    <a:pos x="0" y="T6"/>
                  </a:cxn>
                  <a:cxn ang="T15">
                    <a:pos x="0" y="T7"/>
                  </a:cxn>
                </a:cxnLst>
                <a:rect l="0" t="0" r="r" b="b"/>
                <a:pathLst>
                  <a:path h="6">
                    <a:moveTo>
                      <a:pt x="0" y="0"/>
                    </a:moveTo>
                    <a:lnTo>
                      <a:pt x="0" y="0"/>
                    </a:lnTo>
                    <a:lnTo>
                      <a:pt x="0" y="6"/>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422" name="Freeform 13435"/>
              <p:cNvSpPr>
                <a:spLocks/>
              </p:cNvSpPr>
              <p:nvPr/>
            </p:nvSpPr>
            <p:spPr bwMode="auto">
              <a:xfrm>
                <a:off x="3616325" y="5818188"/>
                <a:ext cx="0" cy="9525"/>
              </a:xfrm>
              <a:custGeom>
                <a:avLst/>
                <a:gdLst>
                  <a:gd name="T0" fmla="*/ 0 h 6"/>
                  <a:gd name="T1" fmla="*/ 0 h 6"/>
                  <a:gd name="T2" fmla="*/ 2147483646 h 6"/>
                  <a:gd name="T3" fmla="*/ 2147483646 h 6"/>
                  <a:gd name="T4" fmla="*/ 0 h 6"/>
                  <a:gd name="T5" fmla="*/ 0 h 6"/>
                  <a:gd name="T6" fmla="*/ 0 h 6"/>
                  <a:gd name="T7" fmla="*/ 0 h 6"/>
                  <a:gd name="T8" fmla="*/ 0 60000 65536"/>
                  <a:gd name="T9" fmla="*/ 0 60000 65536"/>
                  <a:gd name="T10" fmla="*/ 0 60000 65536"/>
                  <a:gd name="T11" fmla="*/ 0 60000 65536"/>
                  <a:gd name="T12" fmla="*/ 0 60000 65536"/>
                  <a:gd name="T13" fmla="*/ 0 60000 65536"/>
                  <a:gd name="T14" fmla="*/ 0 60000 65536"/>
                  <a:gd name="T15" fmla="*/ 0 60000 65536"/>
                </a:gdLst>
                <a:ahLst/>
                <a:cxnLst>
                  <a:cxn ang="T8">
                    <a:pos x="0" y="T0"/>
                  </a:cxn>
                  <a:cxn ang="T9">
                    <a:pos x="0" y="T1"/>
                  </a:cxn>
                  <a:cxn ang="T10">
                    <a:pos x="0" y="T2"/>
                  </a:cxn>
                  <a:cxn ang="T11">
                    <a:pos x="0" y="T3"/>
                  </a:cxn>
                  <a:cxn ang="T12">
                    <a:pos x="0" y="T4"/>
                  </a:cxn>
                  <a:cxn ang="T13">
                    <a:pos x="0" y="T5"/>
                  </a:cxn>
                  <a:cxn ang="T14">
                    <a:pos x="0" y="T6"/>
                  </a:cxn>
                  <a:cxn ang="T15">
                    <a:pos x="0" y="T7"/>
                  </a:cxn>
                </a:cxnLst>
                <a:rect l="0" t="0" r="r" b="b"/>
                <a:pathLst>
                  <a:path h="6">
                    <a:moveTo>
                      <a:pt x="0" y="0"/>
                    </a:moveTo>
                    <a:lnTo>
                      <a:pt x="0" y="0"/>
                    </a:lnTo>
                    <a:lnTo>
                      <a:pt x="0" y="6"/>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423" name="Freeform 13436"/>
              <p:cNvSpPr>
                <a:spLocks/>
              </p:cNvSpPr>
              <p:nvPr/>
            </p:nvSpPr>
            <p:spPr bwMode="auto">
              <a:xfrm>
                <a:off x="3646488" y="5818188"/>
                <a:ext cx="11112" cy="9525"/>
              </a:xfrm>
              <a:custGeom>
                <a:avLst/>
                <a:gdLst>
                  <a:gd name="T0" fmla="*/ 0 w 6"/>
                  <a:gd name="T1" fmla="*/ 0 h 6"/>
                  <a:gd name="T2" fmla="*/ 0 w 6"/>
                  <a:gd name="T3" fmla="*/ 0 h 6"/>
                  <a:gd name="T4" fmla="*/ 0 w 6"/>
                  <a:gd name="T5" fmla="*/ 2147483646 h 6"/>
                  <a:gd name="T6" fmla="*/ 0 w 6"/>
                  <a:gd name="T7" fmla="*/ 2147483646 h 6"/>
                  <a:gd name="T8" fmla="*/ 2147483646 w 6"/>
                  <a:gd name="T9" fmla="*/ 0 h 6"/>
                  <a:gd name="T10" fmla="*/ 0 w 6"/>
                  <a:gd name="T11" fmla="*/ 0 h 6"/>
                  <a:gd name="T12" fmla="*/ 0 w 6"/>
                  <a:gd name="T13" fmla="*/ 0 h 6"/>
                  <a:gd name="T14" fmla="*/ 0 w 6"/>
                  <a:gd name="T15" fmla="*/ 0 h 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 h="6">
                    <a:moveTo>
                      <a:pt x="0" y="0"/>
                    </a:moveTo>
                    <a:lnTo>
                      <a:pt x="0" y="0"/>
                    </a:lnTo>
                    <a:lnTo>
                      <a:pt x="0" y="6"/>
                    </a:lnTo>
                    <a:lnTo>
                      <a:pt x="6" y="0"/>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424" name="Freeform 13437"/>
              <p:cNvSpPr>
                <a:spLocks/>
              </p:cNvSpPr>
              <p:nvPr/>
            </p:nvSpPr>
            <p:spPr bwMode="auto">
              <a:xfrm>
                <a:off x="3657600" y="5818188"/>
                <a:ext cx="9525" cy="9525"/>
              </a:xfrm>
              <a:custGeom>
                <a:avLst/>
                <a:gdLst>
                  <a:gd name="T0" fmla="*/ 0 w 6"/>
                  <a:gd name="T1" fmla="*/ 0 h 6"/>
                  <a:gd name="T2" fmla="*/ 0 w 6"/>
                  <a:gd name="T3" fmla="*/ 0 h 6"/>
                  <a:gd name="T4" fmla="*/ 0 w 6"/>
                  <a:gd name="T5" fmla="*/ 2147483646 h 6"/>
                  <a:gd name="T6" fmla="*/ 0 w 6"/>
                  <a:gd name="T7" fmla="*/ 2147483646 h 6"/>
                  <a:gd name="T8" fmla="*/ 2147483646 w 6"/>
                  <a:gd name="T9" fmla="*/ 0 h 6"/>
                  <a:gd name="T10" fmla="*/ 0 w 6"/>
                  <a:gd name="T11" fmla="*/ 0 h 6"/>
                  <a:gd name="T12" fmla="*/ 0 w 6"/>
                  <a:gd name="T13" fmla="*/ 0 h 6"/>
                  <a:gd name="T14" fmla="*/ 0 w 6"/>
                  <a:gd name="T15" fmla="*/ 0 h 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 h="6">
                    <a:moveTo>
                      <a:pt x="0" y="0"/>
                    </a:moveTo>
                    <a:lnTo>
                      <a:pt x="0" y="0"/>
                    </a:lnTo>
                    <a:lnTo>
                      <a:pt x="0" y="6"/>
                    </a:lnTo>
                    <a:lnTo>
                      <a:pt x="6" y="0"/>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425" name="Rectangle 13438"/>
              <p:cNvSpPr>
                <a:spLocks noChangeArrowheads="1"/>
              </p:cNvSpPr>
              <p:nvPr/>
            </p:nvSpPr>
            <p:spPr bwMode="auto">
              <a:xfrm>
                <a:off x="3554413" y="5780088"/>
                <a:ext cx="30162" cy="19050"/>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3426" name="Rectangle 13439"/>
              <p:cNvSpPr>
                <a:spLocks noChangeArrowheads="1"/>
              </p:cNvSpPr>
              <p:nvPr/>
            </p:nvSpPr>
            <p:spPr bwMode="auto">
              <a:xfrm>
                <a:off x="3554413" y="5780088"/>
                <a:ext cx="30162" cy="190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3427" name="Rectangle 13440"/>
              <p:cNvSpPr>
                <a:spLocks noChangeArrowheads="1"/>
              </p:cNvSpPr>
              <p:nvPr/>
            </p:nvSpPr>
            <p:spPr bwMode="auto">
              <a:xfrm>
                <a:off x="3492500" y="5780088"/>
                <a:ext cx="20638" cy="38100"/>
              </a:xfrm>
              <a:prstGeom prst="rect">
                <a:avLst/>
              </a:prstGeom>
              <a:solidFill>
                <a:srgbClr val="3366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3428" name="Rectangle 13441"/>
              <p:cNvSpPr>
                <a:spLocks noChangeArrowheads="1"/>
              </p:cNvSpPr>
              <p:nvPr/>
            </p:nvSpPr>
            <p:spPr bwMode="auto">
              <a:xfrm>
                <a:off x="3492500" y="5780088"/>
                <a:ext cx="20638" cy="381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3429" name="Rectangle 13442"/>
              <p:cNvSpPr>
                <a:spLocks noChangeArrowheads="1"/>
              </p:cNvSpPr>
              <p:nvPr/>
            </p:nvSpPr>
            <p:spPr bwMode="auto">
              <a:xfrm>
                <a:off x="3513138" y="5780088"/>
                <a:ext cx="31750" cy="38100"/>
              </a:xfrm>
              <a:prstGeom prst="rect">
                <a:avLst/>
              </a:prstGeom>
              <a:solidFill>
                <a:srgbClr val="3366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3430" name="Rectangle 13443"/>
              <p:cNvSpPr>
                <a:spLocks noChangeArrowheads="1"/>
              </p:cNvSpPr>
              <p:nvPr/>
            </p:nvSpPr>
            <p:spPr bwMode="auto">
              <a:xfrm>
                <a:off x="3513138" y="5780088"/>
                <a:ext cx="31750" cy="381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3431" name="Freeform 13444"/>
              <p:cNvSpPr>
                <a:spLocks/>
              </p:cNvSpPr>
              <p:nvPr/>
            </p:nvSpPr>
            <p:spPr bwMode="auto">
              <a:xfrm>
                <a:off x="3452813" y="5772150"/>
                <a:ext cx="30162" cy="55563"/>
              </a:xfrm>
              <a:custGeom>
                <a:avLst/>
                <a:gdLst>
                  <a:gd name="T0" fmla="*/ 2147483646 w 18"/>
                  <a:gd name="T1" fmla="*/ 0 h 36"/>
                  <a:gd name="T2" fmla="*/ 0 w 18"/>
                  <a:gd name="T3" fmla="*/ 2147483646 h 36"/>
                  <a:gd name="T4" fmla="*/ 2147483646 w 18"/>
                  <a:gd name="T5" fmla="*/ 2147483646 h 36"/>
                  <a:gd name="T6" fmla="*/ 2147483646 w 18"/>
                  <a:gd name="T7" fmla="*/ 0 h 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 h="36">
                    <a:moveTo>
                      <a:pt x="18" y="0"/>
                    </a:moveTo>
                    <a:lnTo>
                      <a:pt x="0" y="36"/>
                    </a:lnTo>
                    <a:lnTo>
                      <a:pt x="18" y="36"/>
                    </a:lnTo>
                    <a:lnTo>
                      <a:pt x="18" y="0"/>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432" name="Freeform 13445"/>
              <p:cNvSpPr>
                <a:spLocks/>
              </p:cNvSpPr>
              <p:nvPr/>
            </p:nvSpPr>
            <p:spPr bwMode="auto">
              <a:xfrm>
                <a:off x="3452813" y="5772150"/>
                <a:ext cx="30162" cy="55563"/>
              </a:xfrm>
              <a:custGeom>
                <a:avLst/>
                <a:gdLst>
                  <a:gd name="T0" fmla="*/ 2147483646 w 18"/>
                  <a:gd name="T1" fmla="*/ 0 h 36"/>
                  <a:gd name="T2" fmla="*/ 0 w 18"/>
                  <a:gd name="T3" fmla="*/ 2147483646 h 36"/>
                  <a:gd name="T4" fmla="*/ 2147483646 w 18"/>
                  <a:gd name="T5" fmla="*/ 2147483646 h 36"/>
                  <a:gd name="T6" fmla="*/ 2147483646 w 18"/>
                  <a:gd name="T7" fmla="*/ 0 h 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 h="36">
                    <a:moveTo>
                      <a:pt x="18" y="0"/>
                    </a:moveTo>
                    <a:lnTo>
                      <a:pt x="0" y="36"/>
                    </a:lnTo>
                    <a:lnTo>
                      <a:pt x="18" y="36"/>
                    </a:lnTo>
                    <a:lnTo>
                      <a:pt x="18" y="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433" name="Freeform 13446"/>
              <p:cNvSpPr>
                <a:spLocks/>
              </p:cNvSpPr>
              <p:nvPr/>
            </p:nvSpPr>
            <p:spPr bwMode="auto">
              <a:xfrm>
                <a:off x="3452813" y="5529263"/>
                <a:ext cx="80962" cy="55562"/>
              </a:xfrm>
              <a:custGeom>
                <a:avLst/>
                <a:gdLst>
                  <a:gd name="T0" fmla="*/ 2147483646 w 48"/>
                  <a:gd name="T1" fmla="*/ 2147483646 h 36"/>
                  <a:gd name="T2" fmla="*/ 2147483646 w 48"/>
                  <a:gd name="T3" fmla="*/ 2147483646 h 36"/>
                  <a:gd name="T4" fmla="*/ 0 w 48"/>
                  <a:gd name="T5" fmla="*/ 0 h 36"/>
                  <a:gd name="T6" fmla="*/ 0 w 48"/>
                  <a:gd name="T7" fmla="*/ 2147483646 h 36"/>
                  <a:gd name="T8" fmla="*/ 2147483646 w 48"/>
                  <a:gd name="T9" fmla="*/ 2147483646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36">
                    <a:moveTo>
                      <a:pt x="48" y="36"/>
                    </a:moveTo>
                    <a:lnTo>
                      <a:pt x="48" y="30"/>
                    </a:lnTo>
                    <a:lnTo>
                      <a:pt x="0" y="0"/>
                    </a:lnTo>
                    <a:lnTo>
                      <a:pt x="0" y="6"/>
                    </a:lnTo>
                    <a:lnTo>
                      <a:pt x="48" y="36"/>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434" name="Freeform 13447"/>
              <p:cNvSpPr>
                <a:spLocks/>
              </p:cNvSpPr>
              <p:nvPr/>
            </p:nvSpPr>
            <p:spPr bwMode="auto">
              <a:xfrm>
                <a:off x="3452813" y="5529263"/>
                <a:ext cx="80962" cy="55562"/>
              </a:xfrm>
              <a:custGeom>
                <a:avLst/>
                <a:gdLst>
                  <a:gd name="T0" fmla="*/ 2147483646 w 48"/>
                  <a:gd name="T1" fmla="*/ 2147483646 h 36"/>
                  <a:gd name="T2" fmla="*/ 2147483646 w 48"/>
                  <a:gd name="T3" fmla="*/ 2147483646 h 36"/>
                  <a:gd name="T4" fmla="*/ 0 w 48"/>
                  <a:gd name="T5" fmla="*/ 0 h 36"/>
                  <a:gd name="T6" fmla="*/ 0 w 48"/>
                  <a:gd name="T7" fmla="*/ 2147483646 h 36"/>
                  <a:gd name="T8" fmla="*/ 2147483646 w 48"/>
                  <a:gd name="T9" fmla="*/ 2147483646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36">
                    <a:moveTo>
                      <a:pt x="48" y="36"/>
                    </a:moveTo>
                    <a:lnTo>
                      <a:pt x="48" y="30"/>
                    </a:lnTo>
                    <a:lnTo>
                      <a:pt x="0" y="0"/>
                    </a:lnTo>
                    <a:lnTo>
                      <a:pt x="0" y="6"/>
                    </a:lnTo>
                    <a:lnTo>
                      <a:pt x="48" y="36"/>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435" name="Freeform 13448"/>
              <p:cNvSpPr>
                <a:spLocks/>
              </p:cNvSpPr>
              <p:nvPr/>
            </p:nvSpPr>
            <p:spPr bwMode="auto">
              <a:xfrm>
                <a:off x="3452813" y="5529263"/>
                <a:ext cx="80962" cy="47625"/>
              </a:xfrm>
              <a:custGeom>
                <a:avLst/>
                <a:gdLst>
                  <a:gd name="T0" fmla="*/ 2147483646 w 48"/>
                  <a:gd name="T1" fmla="*/ 0 h 30"/>
                  <a:gd name="T2" fmla="*/ 2147483646 w 48"/>
                  <a:gd name="T3" fmla="*/ 0 h 30"/>
                  <a:gd name="T4" fmla="*/ 0 w 48"/>
                  <a:gd name="T5" fmla="*/ 2147483646 h 30"/>
                  <a:gd name="T6" fmla="*/ 2147483646 w 48"/>
                  <a:gd name="T7" fmla="*/ 0 h 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8" h="30">
                    <a:moveTo>
                      <a:pt x="48" y="0"/>
                    </a:moveTo>
                    <a:lnTo>
                      <a:pt x="48" y="0"/>
                    </a:lnTo>
                    <a:lnTo>
                      <a:pt x="0" y="30"/>
                    </a:lnTo>
                    <a:lnTo>
                      <a:pt x="48" y="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436" name="Freeform 13449"/>
              <p:cNvSpPr>
                <a:spLocks/>
              </p:cNvSpPr>
              <p:nvPr/>
            </p:nvSpPr>
            <p:spPr bwMode="auto">
              <a:xfrm>
                <a:off x="3452813" y="5529263"/>
                <a:ext cx="80962" cy="47625"/>
              </a:xfrm>
              <a:custGeom>
                <a:avLst/>
                <a:gdLst>
                  <a:gd name="T0" fmla="*/ 2147483646 w 48"/>
                  <a:gd name="T1" fmla="*/ 0 h 30"/>
                  <a:gd name="T2" fmla="*/ 2147483646 w 48"/>
                  <a:gd name="T3" fmla="*/ 0 h 30"/>
                  <a:gd name="T4" fmla="*/ 0 w 48"/>
                  <a:gd name="T5" fmla="*/ 2147483646 h 30"/>
                  <a:gd name="T6" fmla="*/ 2147483646 w 48"/>
                  <a:gd name="T7" fmla="*/ 0 h 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8" h="30">
                    <a:moveTo>
                      <a:pt x="48" y="0"/>
                    </a:moveTo>
                    <a:lnTo>
                      <a:pt x="48" y="0"/>
                    </a:lnTo>
                    <a:lnTo>
                      <a:pt x="0" y="30"/>
                    </a:lnTo>
                    <a:lnTo>
                      <a:pt x="48" y="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437" name="Freeform 13450"/>
              <p:cNvSpPr>
                <a:spLocks/>
              </p:cNvSpPr>
              <p:nvPr/>
            </p:nvSpPr>
            <p:spPr bwMode="auto">
              <a:xfrm>
                <a:off x="3452813" y="5492750"/>
                <a:ext cx="71437" cy="46038"/>
              </a:xfrm>
              <a:custGeom>
                <a:avLst/>
                <a:gdLst>
                  <a:gd name="T0" fmla="*/ 2147483646 w 42"/>
                  <a:gd name="T1" fmla="*/ 2147483646 h 30"/>
                  <a:gd name="T2" fmla="*/ 2147483646 w 42"/>
                  <a:gd name="T3" fmla="*/ 2147483646 h 30"/>
                  <a:gd name="T4" fmla="*/ 0 w 42"/>
                  <a:gd name="T5" fmla="*/ 0 h 30"/>
                  <a:gd name="T6" fmla="*/ 2147483646 w 42"/>
                  <a:gd name="T7" fmla="*/ 2147483646 h 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2" h="30">
                    <a:moveTo>
                      <a:pt x="42" y="30"/>
                    </a:moveTo>
                    <a:lnTo>
                      <a:pt x="42" y="30"/>
                    </a:lnTo>
                    <a:lnTo>
                      <a:pt x="0" y="0"/>
                    </a:lnTo>
                    <a:lnTo>
                      <a:pt x="42" y="3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438" name="Freeform 13451"/>
              <p:cNvSpPr>
                <a:spLocks/>
              </p:cNvSpPr>
              <p:nvPr/>
            </p:nvSpPr>
            <p:spPr bwMode="auto">
              <a:xfrm>
                <a:off x="3452813" y="5492750"/>
                <a:ext cx="71437" cy="46038"/>
              </a:xfrm>
              <a:custGeom>
                <a:avLst/>
                <a:gdLst>
                  <a:gd name="T0" fmla="*/ 2147483646 w 42"/>
                  <a:gd name="T1" fmla="*/ 2147483646 h 30"/>
                  <a:gd name="T2" fmla="*/ 2147483646 w 42"/>
                  <a:gd name="T3" fmla="*/ 2147483646 h 30"/>
                  <a:gd name="T4" fmla="*/ 0 w 42"/>
                  <a:gd name="T5" fmla="*/ 0 h 30"/>
                  <a:gd name="T6" fmla="*/ 2147483646 w 42"/>
                  <a:gd name="T7" fmla="*/ 2147483646 h 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2" h="30">
                    <a:moveTo>
                      <a:pt x="42" y="30"/>
                    </a:moveTo>
                    <a:lnTo>
                      <a:pt x="42" y="30"/>
                    </a:lnTo>
                    <a:lnTo>
                      <a:pt x="0" y="0"/>
                    </a:lnTo>
                    <a:lnTo>
                      <a:pt x="42" y="3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439" name="Freeform 13452"/>
              <p:cNvSpPr>
                <a:spLocks/>
              </p:cNvSpPr>
              <p:nvPr/>
            </p:nvSpPr>
            <p:spPr bwMode="auto">
              <a:xfrm>
                <a:off x="3452813" y="5483225"/>
                <a:ext cx="71437" cy="55563"/>
              </a:xfrm>
              <a:custGeom>
                <a:avLst/>
                <a:gdLst>
                  <a:gd name="T0" fmla="*/ 2147483646 w 42"/>
                  <a:gd name="T1" fmla="*/ 2147483646 h 36"/>
                  <a:gd name="T2" fmla="*/ 2147483646 w 42"/>
                  <a:gd name="T3" fmla="*/ 0 h 36"/>
                  <a:gd name="T4" fmla="*/ 0 w 42"/>
                  <a:gd name="T5" fmla="*/ 2147483646 h 36"/>
                  <a:gd name="T6" fmla="*/ 0 w 42"/>
                  <a:gd name="T7" fmla="*/ 2147483646 h 36"/>
                  <a:gd name="T8" fmla="*/ 2147483646 w 42"/>
                  <a:gd name="T9" fmla="*/ 2147483646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36">
                    <a:moveTo>
                      <a:pt x="42" y="6"/>
                    </a:moveTo>
                    <a:lnTo>
                      <a:pt x="42" y="0"/>
                    </a:lnTo>
                    <a:lnTo>
                      <a:pt x="0" y="30"/>
                    </a:lnTo>
                    <a:lnTo>
                      <a:pt x="0" y="36"/>
                    </a:lnTo>
                    <a:lnTo>
                      <a:pt x="42" y="6"/>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440" name="Freeform 13453"/>
              <p:cNvSpPr>
                <a:spLocks/>
              </p:cNvSpPr>
              <p:nvPr/>
            </p:nvSpPr>
            <p:spPr bwMode="auto">
              <a:xfrm>
                <a:off x="3452813" y="5483225"/>
                <a:ext cx="71437" cy="55563"/>
              </a:xfrm>
              <a:custGeom>
                <a:avLst/>
                <a:gdLst>
                  <a:gd name="T0" fmla="*/ 2147483646 w 42"/>
                  <a:gd name="T1" fmla="*/ 2147483646 h 36"/>
                  <a:gd name="T2" fmla="*/ 2147483646 w 42"/>
                  <a:gd name="T3" fmla="*/ 0 h 36"/>
                  <a:gd name="T4" fmla="*/ 0 w 42"/>
                  <a:gd name="T5" fmla="*/ 2147483646 h 36"/>
                  <a:gd name="T6" fmla="*/ 0 w 42"/>
                  <a:gd name="T7" fmla="*/ 2147483646 h 36"/>
                  <a:gd name="T8" fmla="*/ 2147483646 w 42"/>
                  <a:gd name="T9" fmla="*/ 2147483646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36">
                    <a:moveTo>
                      <a:pt x="42" y="6"/>
                    </a:moveTo>
                    <a:lnTo>
                      <a:pt x="42" y="0"/>
                    </a:lnTo>
                    <a:lnTo>
                      <a:pt x="0" y="30"/>
                    </a:lnTo>
                    <a:lnTo>
                      <a:pt x="0" y="36"/>
                    </a:lnTo>
                    <a:lnTo>
                      <a:pt x="42" y="6"/>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441" name="Freeform 13454"/>
              <p:cNvSpPr>
                <a:spLocks/>
              </p:cNvSpPr>
              <p:nvPr/>
            </p:nvSpPr>
            <p:spPr bwMode="auto">
              <a:xfrm>
                <a:off x="3441700" y="5445125"/>
                <a:ext cx="82550" cy="47625"/>
              </a:xfrm>
              <a:custGeom>
                <a:avLst/>
                <a:gdLst>
                  <a:gd name="T0" fmla="*/ 2147483646 w 48"/>
                  <a:gd name="T1" fmla="*/ 2147483646 h 30"/>
                  <a:gd name="T2" fmla="*/ 2147483646 w 48"/>
                  <a:gd name="T3" fmla="*/ 2147483646 h 30"/>
                  <a:gd name="T4" fmla="*/ 0 w 48"/>
                  <a:gd name="T5" fmla="*/ 0 h 30"/>
                  <a:gd name="T6" fmla="*/ 0 w 48"/>
                  <a:gd name="T7" fmla="*/ 2147483646 h 30"/>
                  <a:gd name="T8" fmla="*/ 2147483646 w 48"/>
                  <a:gd name="T9" fmla="*/ 2147483646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30">
                    <a:moveTo>
                      <a:pt x="48" y="30"/>
                    </a:moveTo>
                    <a:lnTo>
                      <a:pt x="48" y="30"/>
                    </a:lnTo>
                    <a:lnTo>
                      <a:pt x="0" y="0"/>
                    </a:lnTo>
                    <a:lnTo>
                      <a:pt x="0" y="6"/>
                    </a:lnTo>
                    <a:lnTo>
                      <a:pt x="48" y="3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442" name="Freeform 13455"/>
              <p:cNvSpPr>
                <a:spLocks/>
              </p:cNvSpPr>
              <p:nvPr/>
            </p:nvSpPr>
            <p:spPr bwMode="auto">
              <a:xfrm>
                <a:off x="3441700" y="5445125"/>
                <a:ext cx="82550" cy="47625"/>
              </a:xfrm>
              <a:custGeom>
                <a:avLst/>
                <a:gdLst>
                  <a:gd name="T0" fmla="*/ 2147483646 w 48"/>
                  <a:gd name="T1" fmla="*/ 2147483646 h 30"/>
                  <a:gd name="T2" fmla="*/ 2147483646 w 48"/>
                  <a:gd name="T3" fmla="*/ 2147483646 h 30"/>
                  <a:gd name="T4" fmla="*/ 0 w 48"/>
                  <a:gd name="T5" fmla="*/ 0 h 30"/>
                  <a:gd name="T6" fmla="*/ 0 w 48"/>
                  <a:gd name="T7" fmla="*/ 2147483646 h 30"/>
                  <a:gd name="T8" fmla="*/ 2147483646 w 48"/>
                  <a:gd name="T9" fmla="*/ 2147483646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30">
                    <a:moveTo>
                      <a:pt x="48" y="30"/>
                    </a:moveTo>
                    <a:lnTo>
                      <a:pt x="48" y="30"/>
                    </a:lnTo>
                    <a:lnTo>
                      <a:pt x="0" y="0"/>
                    </a:lnTo>
                    <a:lnTo>
                      <a:pt x="0" y="6"/>
                    </a:lnTo>
                    <a:lnTo>
                      <a:pt x="48" y="3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443" name="Freeform 13456"/>
              <p:cNvSpPr>
                <a:spLocks/>
              </p:cNvSpPr>
              <p:nvPr/>
            </p:nvSpPr>
            <p:spPr bwMode="auto">
              <a:xfrm>
                <a:off x="3441700" y="5437188"/>
                <a:ext cx="82550" cy="55562"/>
              </a:xfrm>
              <a:custGeom>
                <a:avLst/>
                <a:gdLst>
                  <a:gd name="T0" fmla="*/ 2147483646 w 48"/>
                  <a:gd name="T1" fmla="*/ 2147483646 h 36"/>
                  <a:gd name="T2" fmla="*/ 2147483646 w 48"/>
                  <a:gd name="T3" fmla="*/ 0 h 36"/>
                  <a:gd name="T4" fmla="*/ 0 w 48"/>
                  <a:gd name="T5" fmla="*/ 2147483646 h 36"/>
                  <a:gd name="T6" fmla="*/ 2147483646 w 48"/>
                  <a:gd name="T7" fmla="*/ 2147483646 h 36"/>
                  <a:gd name="T8" fmla="*/ 2147483646 w 48"/>
                  <a:gd name="T9" fmla="*/ 2147483646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36">
                    <a:moveTo>
                      <a:pt x="48" y="6"/>
                    </a:moveTo>
                    <a:lnTo>
                      <a:pt x="48" y="0"/>
                    </a:lnTo>
                    <a:lnTo>
                      <a:pt x="0" y="36"/>
                    </a:lnTo>
                    <a:lnTo>
                      <a:pt x="6" y="36"/>
                    </a:lnTo>
                    <a:lnTo>
                      <a:pt x="48" y="6"/>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444" name="Freeform 13457"/>
              <p:cNvSpPr>
                <a:spLocks/>
              </p:cNvSpPr>
              <p:nvPr/>
            </p:nvSpPr>
            <p:spPr bwMode="auto">
              <a:xfrm>
                <a:off x="3441700" y="5437188"/>
                <a:ext cx="82550" cy="55562"/>
              </a:xfrm>
              <a:custGeom>
                <a:avLst/>
                <a:gdLst>
                  <a:gd name="T0" fmla="*/ 2147483646 w 48"/>
                  <a:gd name="T1" fmla="*/ 2147483646 h 36"/>
                  <a:gd name="T2" fmla="*/ 2147483646 w 48"/>
                  <a:gd name="T3" fmla="*/ 0 h 36"/>
                  <a:gd name="T4" fmla="*/ 0 w 48"/>
                  <a:gd name="T5" fmla="*/ 2147483646 h 36"/>
                  <a:gd name="T6" fmla="*/ 2147483646 w 48"/>
                  <a:gd name="T7" fmla="*/ 2147483646 h 36"/>
                  <a:gd name="T8" fmla="*/ 2147483646 w 48"/>
                  <a:gd name="T9" fmla="*/ 2147483646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36">
                    <a:moveTo>
                      <a:pt x="48" y="6"/>
                    </a:moveTo>
                    <a:lnTo>
                      <a:pt x="48" y="0"/>
                    </a:lnTo>
                    <a:lnTo>
                      <a:pt x="0" y="36"/>
                    </a:lnTo>
                    <a:lnTo>
                      <a:pt x="6" y="36"/>
                    </a:lnTo>
                    <a:lnTo>
                      <a:pt x="48" y="6"/>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445" name="Freeform 13458"/>
              <p:cNvSpPr>
                <a:spLocks/>
              </p:cNvSpPr>
              <p:nvPr/>
            </p:nvSpPr>
            <p:spPr bwMode="auto">
              <a:xfrm>
                <a:off x="3441700" y="5408613"/>
                <a:ext cx="82550" cy="46037"/>
              </a:xfrm>
              <a:custGeom>
                <a:avLst/>
                <a:gdLst>
                  <a:gd name="T0" fmla="*/ 2147483646 w 48"/>
                  <a:gd name="T1" fmla="*/ 2147483646 h 30"/>
                  <a:gd name="T2" fmla="*/ 2147483646 w 48"/>
                  <a:gd name="T3" fmla="*/ 2147483646 h 30"/>
                  <a:gd name="T4" fmla="*/ 0 w 48"/>
                  <a:gd name="T5" fmla="*/ 0 h 30"/>
                  <a:gd name="T6" fmla="*/ 2147483646 w 48"/>
                  <a:gd name="T7" fmla="*/ 2147483646 h 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8" h="30">
                    <a:moveTo>
                      <a:pt x="48" y="30"/>
                    </a:moveTo>
                    <a:lnTo>
                      <a:pt x="48" y="30"/>
                    </a:lnTo>
                    <a:lnTo>
                      <a:pt x="0" y="0"/>
                    </a:lnTo>
                    <a:lnTo>
                      <a:pt x="48" y="3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446" name="Freeform 13459"/>
              <p:cNvSpPr>
                <a:spLocks/>
              </p:cNvSpPr>
              <p:nvPr/>
            </p:nvSpPr>
            <p:spPr bwMode="auto">
              <a:xfrm>
                <a:off x="3441700" y="5408613"/>
                <a:ext cx="82550" cy="46037"/>
              </a:xfrm>
              <a:custGeom>
                <a:avLst/>
                <a:gdLst>
                  <a:gd name="T0" fmla="*/ 2147483646 w 48"/>
                  <a:gd name="T1" fmla="*/ 2147483646 h 30"/>
                  <a:gd name="T2" fmla="*/ 2147483646 w 48"/>
                  <a:gd name="T3" fmla="*/ 2147483646 h 30"/>
                  <a:gd name="T4" fmla="*/ 0 w 48"/>
                  <a:gd name="T5" fmla="*/ 0 h 30"/>
                  <a:gd name="T6" fmla="*/ 2147483646 w 48"/>
                  <a:gd name="T7" fmla="*/ 2147483646 h 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8" h="30">
                    <a:moveTo>
                      <a:pt x="48" y="30"/>
                    </a:moveTo>
                    <a:lnTo>
                      <a:pt x="48" y="30"/>
                    </a:lnTo>
                    <a:lnTo>
                      <a:pt x="0" y="0"/>
                    </a:lnTo>
                    <a:lnTo>
                      <a:pt x="48" y="3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447" name="Freeform 13460"/>
              <p:cNvSpPr>
                <a:spLocks/>
              </p:cNvSpPr>
              <p:nvPr/>
            </p:nvSpPr>
            <p:spPr bwMode="auto">
              <a:xfrm>
                <a:off x="3441700" y="5399088"/>
                <a:ext cx="82550" cy="55562"/>
              </a:xfrm>
              <a:custGeom>
                <a:avLst/>
                <a:gdLst>
                  <a:gd name="T0" fmla="*/ 2147483646 w 48"/>
                  <a:gd name="T1" fmla="*/ 0 h 36"/>
                  <a:gd name="T2" fmla="*/ 2147483646 w 48"/>
                  <a:gd name="T3" fmla="*/ 0 h 36"/>
                  <a:gd name="T4" fmla="*/ 0 w 48"/>
                  <a:gd name="T5" fmla="*/ 2147483646 h 36"/>
                  <a:gd name="T6" fmla="*/ 0 w 48"/>
                  <a:gd name="T7" fmla="*/ 2147483646 h 36"/>
                  <a:gd name="T8" fmla="*/ 2147483646 w 48"/>
                  <a:gd name="T9" fmla="*/ 0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36">
                    <a:moveTo>
                      <a:pt x="48" y="0"/>
                    </a:moveTo>
                    <a:lnTo>
                      <a:pt x="42" y="0"/>
                    </a:lnTo>
                    <a:lnTo>
                      <a:pt x="0" y="30"/>
                    </a:lnTo>
                    <a:lnTo>
                      <a:pt x="0" y="36"/>
                    </a:lnTo>
                    <a:lnTo>
                      <a:pt x="48" y="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448" name="Freeform 13461"/>
              <p:cNvSpPr>
                <a:spLocks/>
              </p:cNvSpPr>
              <p:nvPr/>
            </p:nvSpPr>
            <p:spPr bwMode="auto">
              <a:xfrm>
                <a:off x="3441700" y="5399088"/>
                <a:ext cx="82550" cy="55562"/>
              </a:xfrm>
              <a:custGeom>
                <a:avLst/>
                <a:gdLst>
                  <a:gd name="T0" fmla="*/ 2147483646 w 48"/>
                  <a:gd name="T1" fmla="*/ 0 h 36"/>
                  <a:gd name="T2" fmla="*/ 2147483646 w 48"/>
                  <a:gd name="T3" fmla="*/ 0 h 36"/>
                  <a:gd name="T4" fmla="*/ 0 w 48"/>
                  <a:gd name="T5" fmla="*/ 2147483646 h 36"/>
                  <a:gd name="T6" fmla="*/ 0 w 48"/>
                  <a:gd name="T7" fmla="*/ 2147483646 h 36"/>
                  <a:gd name="T8" fmla="*/ 2147483646 w 48"/>
                  <a:gd name="T9" fmla="*/ 0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36">
                    <a:moveTo>
                      <a:pt x="48" y="0"/>
                    </a:moveTo>
                    <a:lnTo>
                      <a:pt x="42" y="0"/>
                    </a:lnTo>
                    <a:lnTo>
                      <a:pt x="0" y="30"/>
                    </a:lnTo>
                    <a:lnTo>
                      <a:pt x="0" y="36"/>
                    </a:lnTo>
                    <a:lnTo>
                      <a:pt x="48" y="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449" name="Freeform 13462"/>
              <p:cNvSpPr>
                <a:spLocks/>
              </p:cNvSpPr>
              <p:nvPr/>
            </p:nvSpPr>
            <p:spPr bwMode="auto">
              <a:xfrm>
                <a:off x="3441700" y="5362575"/>
                <a:ext cx="82550" cy="46038"/>
              </a:xfrm>
              <a:custGeom>
                <a:avLst/>
                <a:gdLst>
                  <a:gd name="T0" fmla="*/ 2147483646 w 48"/>
                  <a:gd name="T1" fmla="*/ 2147483646 h 30"/>
                  <a:gd name="T2" fmla="*/ 2147483646 w 48"/>
                  <a:gd name="T3" fmla="*/ 2147483646 h 30"/>
                  <a:gd name="T4" fmla="*/ 0 w 48"/>
                  <a:gd name="T5" fmla="*/ 0 h 30"/>
                  <a:gd name="T6" fmla="*/ 0 w 48"/>
                  <a:gd name="T7" fmla="*/ 2147483646 h 30"/>
                  <a:gd name="T8" fmla="*/ 2147483646 w 48"/>
                  <a:gd name="T9" fmla="*/ 2147483646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30">
                    <a:moveTo>
                      <a:pt x="42" y="30"/>
                    </a:moveTo>
                    <a:lnTo>
                      <a:pt x="48" y="30"/>
                    </a:lnTo>
                    <a:lnTo>
                      <a:pt x="0" y="0"/>
                    </a:lnTo>
                    <a:lnTo>
                      <a:pt x="0" y="6"/>
                    </a:lnTo>
                    <a:lnTo>
                      <a:pt x="42" y="3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450" name="Freeform 13463"/>
              <p:cNvSpPr>
                <a:spLocks/>
              </p:cNvSpPr>
              <p:nvPr/>
            </p:nvSpPr>
            <p:spPr bwMode="auto">
              <a:xfrm>
                <a:off x="3441700" y="5362575"/>
                <a:ext cx="82550" cy="46038"/>
              </a:xfrm>
              <a:custGeom>
                <a:avLst/>
                <a:gdLst>
                  <a:gd name="T0" fmla="*/ 2147483646 w 48"/>
                  <a:gd name="T1" fmla="*/ 2147483646 h 30"/>
                  <a:gd name="T2" fmla="*/ 2147483646 w 48"/>
                  <a:gd name="T3" fmla="*/ 2147483646 h 30"/>
                  <a:gd name="T4" fmla="*/ 0 w 48"/>
                  <a:gd name="T5" fmla="*/ 0 h 30"/>
                  <a:gd name="T6" fmla="*/ 0 w 48"/>
                  <a:gd name="T7" fmla="*/ 2147483646 h 30"/>
                  <a:gd name="T8" fmla="*/ 2147483646 w 48"/>
                  <a:gd name="T9" fmla="*/ 2147483646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30">
                    <a:moveTo>
                      <a:pt x="42" y="30"/>
                    </a:moveTo>
                    <a:lnTo>
                      <a:pt x="48" y="30"/>
                    </a:lnTo>
                    <a:lnTo>
                      <a:pt x="0" y="0"/>
                    </a:lnTo>
                    <a:lnTo>
                      <a:pt x="0" y="6"/>
                    </a:lnTo>
                    <a:lnTo>
                      <a:pt x="42" y="3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451" name="Freeform 13464"/>
              <p:cNvSpPr>
                <a:spLocks/>
              </p:cNvSpPr>
              <p:nvPr/>
            </p:nvSpPr>
            <p:spPr bwMode="auto">
              <a:xfrm>
                <a:off x="3441700" y="5353050"/>
                <a:ext cx="71438" cy="55563"/>
              </a:xfrm>
              <a:custGeom>
                <a:avLst/>
                <a:gdLst>
                  <a:gd name="T0" fmla="*/ 2147483646 w 42"/>
                  <a:gd name="T1" fmla="*/ 2147483646 h 36"/>
                  <a:gd name="T2" fmla="*/ 2147483646 w 42"/>
                  <a:gd name="T3" fmla="*/ 0 h 36"/>
                  <a:gd name="T4" fmla="*/ 0 w 42"/>
                  <a:gd name="T5" fmla="*/ 2147483646 h 36"/>
                  <a:gd name="T6" fmla="*/ 2147483646 w 42"/>
                  <a:gd name="T7" fmla="*/ 2147483646 h 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2" h="36">
                    <a:moveTo>
                      <a:pt x="42" y="6"/>
                    </a:moveTo>
                    <a:lnTo>
                      <a:pt x="42" y="0"/>
                    </a:lnTo>
                    <a:lnTo>
                      <a:pt x="0" y="36"/>
                    </a:lnTo>
                    <a:lnTo>
                      <a:pt x="42" y="6"/>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452" name="Freeform 13465"/>
              <p:cNvSpPr>
                <a:spLocks/>
              </p:cNvSpPr>
              <p:nvPr/>
            </p:nvSpPr>
            <p:spPr bwMode="auto">
              <a:xfrm>
                <a:off x="3441700" y="5353050"/>
                <a:ext cx="71438" cy="55563"/>
              </a:xfrm>
              <a:custGeom>
                <a:avLst/>
                <a:gdLst>
                  <a:gd name="T0" fmla="*/ 2147483646 w 42"/>
                  <a:gd name="T1" fmla="*/ 2147483646 h 36"/>
                  <a:gd name="T2" fmla="*/ 2147483646 w 42"/>
                  <a:gd name="T3" fmla="*/ 0 h 36"/>
                  <a:gd name="T4" fmla="*/ 0 w 42"/>
                  <a:gd name="T5" fmla="*/ 2147483646 h 36"/>
                  <a:gd name="T6" fmla="*/ 2147483646 w 42"/>
                  <a:gd name="T7" fmla="*/ 2147483646 h 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2" h="36">
                    <a:moveTo>
                      <a:pt x="42" y="6"/>
                    </a:moveTo>
                    <a:lnTo>
                      <a:pt x="42" y="0"/>
                    </a:lnTo>
                    <a:lnTo>
                      <a:pt x="0" y="36"/>
                    </a:lnTo>
                    <a:lnTo>
                      <a:pt x="42" y="6"/>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453" name="Freeform 13466"/>
              <p:cNvSpPr>
                <a:spLocks/>
              </p:cNvSpPr>
              <p:nvPr/>
            </p:nvSpPr>
            <p:spPr bwMode="auto">
              <a:xfrm>
                <a:off x="3432175" y="5314950"/>
                <a:ext cx="80963" cy="57150"/>
              </a:xfrm>
              <a:custGeom>
                <a:avLst/>
                <a:gdLst>
                  <a:gd name="T0" fmla="*/ 2147483646 w 48"/>
                  <a:gd name="T1" fmla="*/ 2147483646 h 36"/>
                  <a:gd name="T2" fmla="*/ 2147483646 w 48"/>
                  <a:gd name="T3" fmla="*/ 2147483646 h 36"/>
                  <a:gd name="T4" fmla="*/ 0 w 48"/>
                  <a:gd name="T5" fmla="*/ 0 h 36"/>
                  <a:gd name="T6" fmla="*/ 0 w 48"/>
                  <a:gd name="T7" fmla="*/ 2147483646 h 36"/>
                  <a:gd name="T8" fmla="*/ 2147483646 w 48"/>
                  <a:gd name="T9" fmla="*/ 2147483646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36">
                    <a:moveTo>
                      <a:pt x="48" y="36"/>
                    </a:moveTo>
                    <a:lnTo>
                      <a:pt x="48" y="30"/>
                    </a:lnTo>
                    <a:lnTo>
                      <a:pt x="0" y="0"/>
                    </a:lnTo>
                    <a:lnTo>
                      <a:pt x="0" y="6"/>
                    </a:lnTo>
                    <a:lnTo>
                      <a:pt x="48" y="36"/>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454" name="Freeform 13467"/>
              <p:cNvSpPr>
                <a:spLocks/>
              </p:cNvSpPr>
              <p:nvPr/>
            </p:nvSpPr>
            <p:spPr bwMode="auto">
              <a:xfrm>
                <a:off x="3432175" y="5314950"/>
                <a:ext cx="80963" cy="57150"/>
              </a:xfrm>
              <a:custGeom>
                <a:avLst/>
                <a:gdLst>
                  <a:gd name="T0" fmla="*/ 2147483646 w 48"/>
                  <a:gd name="T1" fmla="*/ 2147483646 h 36"/>
                  <a:gd name="T2" fmla="*/ 2147483646 w 48"/>
                  <a:gd name="T3" fmla="*/ 2147483646 h 36"/>
                  <a:gd name="T4" fmla="*/ 0 w 48"/>
                  <a:gd name="T5" fmla="*/ 0 h 36"/>
                  <a:gd name="T6" fmla="*/ 0 w 48"/>
                  <a:gd name="T7" fmla="*/ 2147483646 h 36"/>
                  <a:gd name="T8" fmla="*/ 2147483646 w 48"/>
                  <a:gd name="T9" fmla="*/ 2147483646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36">
                    <a:moveTo>
                      <a:pt x="48" y="36"/>
                    </a:moveTo>
                    <a:lnTo>
                      <a:pt x="48" y="30"/>
                    </a:lnTo>
                    <a:lnTo>
                      <a:pt x="0" y="0"/>
                    </a:lnTo>
                    <a:lnTo>
                      <a:pt x="0" y="6"/>
                    </a:lnTo>
                    <a:lnTo>
                      <a:pt x="48" y="36"/>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455" name="Freeform 13468"/>
              <p:cNvSpPr>
                <a:spLocks/>
              </p:cNvSpPr>
              <p:nvPr/>
            </p:nvSpPr>
            <p:spPr bwMode="auto">
              <a:xfrm>
                <a:off x="3432175" y="5314950"/>
                <a:ext cx="80963" cy="47625"/>
              </a:xfrm>
              <a:custGeom>
                <a:avLst/>
                <a:gdLst>
                  <a:gd name="T0" fmla="*/ 2147483646 w 48"/>
                  <a:gd name="T1" fmla="*/ 0 h 30"/>
                  <a:gd name="T2" fmla="*/ 2147483646 w 48"/>
                  <a:gd name="T3" fmla="*/ 0 h 30"/>
                  <a:gd name="T4" fmla="*/ 0 w 48"/>
                  <a:gd name="T5" fmla="*/ 2147483646 h 30"/>
                  <a:gd name="T6" fmla="*/ 2147483646 w 48"/>
                  <a:gd name="T7" fmla="*/ 0 h 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8" h="30">
                    <a:moveTo>
                      <a:pt x="48" y="0"/>
                    </a:moveTo>
                    <a:lnTo>
                      <a:pt x="48" y="0"/>
                    </a:lnTo>
                    <a:lnTo>
                      <a:pt x="0" y="30"/>
                    </a:lnTo>
                    <a:lnTo>
                      <a:pt x="48" y="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456" name="Freeform 13469"/>
              <p:cNvSpPr>
                <a:spLocks/>
              </p:cNvSpPr>
              <p:nvPr/>
            </p:nvSpPr>
            <p:spPr bwMode="auto">
              <a:xfrm>
                <a:off x="3432175" y="5314950"/>
                <a:ext cx="80963" cy="47625"/>
              </a:xfrm>
              <a:custGeom>
                <a:avLst/>
                <a:gdLst>
                  <a:gd name="T0" fmla="*/ 2147483646 w 48"/>
                  <a:gd name="T1" fmla="*/ 0 h 30"/>
                  <a:gd name="T2" fmla="*/ 2147483646 w 48"/>
                  <a:gd name="T3" fmla="*/ 0 h 30"/>
                  <a:gd name="T4" fmla="*/ 0 w 48"/>
                  <a:gd name="T5" fmla="*/ 2147483646 h 30"/>
                  <a:gd name="T6" fmla="*/ 2147483646 w 48"/>
                  <a:gd name="T7" fmla="*/ 0 h 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8" h="30">
                    <a:moveTo>
                      <a:pt x="48" y="0"/>
                    </a:moveTo>
                    <a:lnTo>
                      <a:pt x="48" y="0"/>
                    </a:lnTo>
                    <a:lnTo>
                      <a:pt x="0" y="30"/>
                    </a:lnTo>
                    <a:lnTo>
                      <a:pt x="48" y="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457" name="Freeform 13470"/>
              <p:cNvSpPr>
                <a:spLocks/>
              </p:cNvSpPr>
              <p:nvPr/>
            </p:nvSpPr>
            <p:spPr bwMode="auto">
              <a:xfrm>
                <a:off x="3432175" y="5278438"/>
                <a:ext cx="80963" cy="46037"/>
              </a:xfrm>
              <a:custGeom>
                <a:avLst/>
                <a:gdLst>
                  <a:gd name="T0" fmla="*/ 2147483646 w 48"/>
                  <a:gd name="T1" fmla="*/ 2147483646 h 30"/>
                  <a:gd name="T2" fmla="*/ 2147483646 w 48"/>
                  <a:gd name="T3" fmla="*/ 2147483646 h 30"/>
                  <a:gd name="T4" fmla="*/ 0 w 48"/>
                  <a:gd name="T5" fmla="*/ 0 h 30"/>
                  <a:gd name="T6" fmla="*/ 2147483646 w 48"/>
                  <a:gd name="T7" fmla="*/ 2147483646 h 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8" h="30">
                    <a:moveTo>
                      <a:pt x="42" y="30"/>
                    </a:moveTo>
                    <a:lnTo>
                      <a:pt x="48" y="24"/>
                    </a:lnTo>
                    <a:lnTo>
                      <a:pt x="0" y="0"/>
                    </a:lnTo>
                    <a:lnTo>
                      <a:pt x="42" y="3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458" name="Freeform 13471"/>
              <p:cNvSpPr>
                <a:spLocks/>
              </p:cNvSpPr>
              <p:nvPr/>
            </p:nvSpPr>
            <p:spPr bwMode="auto">
              <a:xfrm>
                <a:off x="3432175" y="5278438"/>
                <a:ext cx="80963" cy="46037"/>
              </a:xfrm>
              <a:custGeom>
                <a:avLst/>
                <a:gdLst>
                  <a:gd name="T0" fmla="*/ 2147483646 w 48"/>
                  <a:gd name="T1" fmla="*/ 2147483646 h 30"/>
                  <a:gd name="T2" fmla="*/ 2147483646 w 48"/>
                  <a:gd name="T3" fmla="*/ 2147483646 h 30"/>
                  <a:gd name="T4" fmla="*/ 0 w 48"/>
                  <a:gd name="T5" fmla="*/ 0 h 30"/>
                  <a:gd name="T6" fmla="*/ 2147483646 w 48"/>
                  <a:gd name="T7" fmla="*/ 2147483646 h 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8" h="30">
                    <a:moveTo>
                      <a:pt x="42" y="30"/>
                    </a:moveTo>
                    <a:lnTo>
                      <a:pt x="48" y="24"/>
                    </a:lnTo>
                    <a:lnTo>
                      <a:pt x="0" y="0"/>
                    </a:lnTo>
                    <a:lnTo>
                      <a:pt x="42" y="3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459" name="Freeform 13472"/>
              <p:cNvSpPr>
                <a:spLocks/>
              </p:cNvSpPr>
              <p:nvPr/>
            </p:nvSpPr>
            <p:spPr bwMode="auto">
              <a:xfrm>
                <a:off x="3432175" y="5268913"/>
                <a:ext cx="71438" cy="46037"/>
              </a:xfrm>
              <a:custGeom>
                <a:avLst/>
                <a:gdLst>
                  <a:gd name="T0" fmla="*/ 2147483646 w 42"/>
                  <a:gd name="T1" fmla="*/ 0 h 30"/>
                  <a:gd name="T2" fmla="*/ 2147483646 w 42"/>
                  <a:gd name="T3" fmla="*/ 0 h 30"/>
                  <a:gd name="T4" fmla="*/ 0 w 42"/>
                  <a:gd name="T5" fmla="*/ 2147483646 h 30"/>
                  <a:gd name="T6" fmla="*/ 2147483646 w 42"/>
                  <a:gd name="T7" fmla="*/ 0 h 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2" h="30">
                    <a:moveTo>
                      <a:pt x="42" y="0"/>
                    </a:moveTo>
                    <a:lnTo>
                      <a:pt x="42" y="0"/>
                    </a:lnTo>
                    <a:lnTo>
                      <a:pt x="0" y="30"/>
                    </a:lnTo>
                    <a:lnTo>
                      <a:pt x="42" y="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460" name="Freeform 13473"/>
              <p:cNvSpPr>
                <a:spLocks/>
              </p:cNvSpPr>
              <p:nvPr/>
            </p:nvSpPr>
            <p:spPr bwMode="auto">
              <a:xfrm>
                <a:off x="3432175" y="5268913"/>
                <a:ext cx="71438" cy="46037"/>
              </a:xfrm>
              <a:custGeom>
                <a:avLst/>
                <a:gdLst>
                  <a:gd name="T0" fmla="*/ 2147483646 w 42"/>
                  <a:gd name="T1" fmla="*/ 0 h 30"/>
                  <a:gd name="T2" fmla="*/ 2147483646 w 42"/>
                  <a:gd name="T3" fmla="*/ 0 h 30"/>
                  <a:gd name="T4" fmla="*/ 0 w 42"/>
                  <a:gd name="T5" fmla="*/ 2147483646 h 30"/>
                  <a:gd name="T6" fmla="*/ 2147483646 w 42"/>
                  <a:gd name="T7" fmla="*/ 0 h 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2" h="30">
                    <a:moveTo>
                      <a:pt x="42" y="0"/>
                    </a:moveTo>
                    <a:lnTo>
                      <a:pt x="42" y="0"/>
                    </a:lnTo>
                    <a:lnTo>
                      <a:pt x="0" y="30"/>
                    </a:lnTo>
                    <a:lnTo>
                      <a:pt x="42" y="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461" name="Freeform 13474"/>
              <p:cNvSpPr>
                <a:spLocks/>
              </p:cNvSpPr>
              <p:nvPr/>
            </p:nvSpPr>
            <p:spPr bwMode="auto">
              <a:xfrm>
                <a:off x="3421063" y="5232400"/>
                <a:ext cx="82550" cy="46038"/>
              </a:xfrm>
              <a:custGeom>
                <a:avLst/>
                <a:gdLst>
                  <a:gd name="T0" fmla="*/ 2147483646 w 48"/>
                  <a:gd name="T1" fmla="*/ 2147483646 h 30"/>
                  <a:gd name="T2" fmla="*/ 2147483646 w 48"/>
                  <a:gd name="T3" fmla="*/ 2147483646 h 30"/>
                  <a:gd name="T4" fmla="*/ 2147483646 w 48"/>
                  <a:gd name="T5" fmla="*/ 0 h 30"/>
                  <a:gd name="T6" fmla="*/ 0 w 48"/>
                  <a:gd name="T7" fmla="*/ 0 h 30"/>
                  <a:gd name="T8" fmla="*/ 2147483646 w 48"/>
                  <a:gd name="T9" fmla="*/ 2147483646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30">
                    <a:moveTo>
                      <a:pt x="48" y="30"/>
                    </a:moveTo>
                    <a:lnTo>
                      <a:pt x="48" y="30"/>
                    </a:lnTo>
                    <a:lnTo>
                      <a:pt x="6" y="0"/>
                    </a:lnTo>
                    <a:lnTo>
                      <a:pt x="0" y="0"/>
                    </a:lnTo>
                    <a:lnTo>
                      <a:pt x="48" y="3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462" name="Freeform 13475"/>
              <p:cNvSpPr>
                <a:spLocks/>
              </p:cNvSpPr>
              <p:nvPr/>
            </p:nvSpPr>
            <p:spPr bwMode="auto">
              <a:xfrm>
                <a:off x="3421063" y="5232400"/>
                <a:ext cx="82550" cy="46038"/>
              </a:xfrm>
              <a:custGeom>
                <a:avLst/>
                <a:gdLst>
                  <a:gd name="T0" fmla="*/ 2147483646 w 48"/>
                  <a:gd name="T1" fmla="*/ 2147483646 h 30"/>
                  <a:gd name="T2" fmla="*/ 2147483646 w 48"/>
                  <a:gd name="T3" fmla="*/ 2147483646 h 30"/>
                  <a:gd name="T4" fmla="*/ 2147483646 w 48"/>
                  <a:gd name="T5" fmla="*/ 0 h 30"/>
                  <a:gd name="T6" fmla="*/ 0 w 48"/>
                  <a:gd name="T7" fmla="*/ 0 h 30"/>
                  <a:gd name="T8" fmla="*/ 2147483646 w 48"/>
                  <a:gd name="T9" fmla="*/ 2147483646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30">
                    <a:moveTo>
                      <a:pt x="48" y="30"/>
                    </a:moveTo>
                    <a:lnTo>
                      <a:pt x="48" y="30"/>
                    </a:lnTo>
                    <a:lnTo>
                      <a:pt x="6" y="0"/>
                    </a:lnTo>
                    <a:lnTo>
                      <a:pt x="0" y="0"/>
                    </a:lnTo>
                    <a:lnTo>
                      <a:pt x="48" y="3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463" name="Freeform 13476"/>
              <p:cNvSpPr>
                <a:spLocks/>
              </p:cNvSpPr>
              <p:nvPr/>
            </p:nvSpPr>
            <p:spPr bwMode="auto">
              <a:xfrm>
                <a:off x="3432175" y="5222875"/>
                <a:ext cx="71438" cy="55563"/>
              </a:xfrm>
              <a:custGeom>
                <a:avLst/>
                <a:gdLst>
                  <a:gd name="T0" fmla="*/ 2147483646 w 42"/>
                  <a:gd name="T1" fmla="*/ 0 h 36"/>
                  <a:gd name="T2" fmla="*/ 2147483646 w 42"/>
                  <a:gd name="T3" fmla="*/ 0 h 36"/>
                  <a:gd name="T4" fmla="*/ 0 w 42"/>
                  <a:gd name="T5" fmla="*/ 2147483646 h 36"/>
                  <a:gd name="T6" fmla="*/ 0 w 42"/>
                  <a:gd name="T7" fmla="*/ 2147483646 h 36"/>
                  <a:gd name="T8" fmla="*/ 2147483646 w 42"/>
                  <a:gd name="T9" fmla="*/ 0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36">
                    <a:moveTo>
                      <a:pt x="42" y="0"/>
                    </a:moveTo>
                    <a:lnTo>
                      <a:pt x="42" y="0"/>
                    </a:lnTo>
                    <a:lnTo>
                      <a:pt x="0" y="30"/>
                    </a:lnTo>
                    <a:lnTo>
                      <a:pt x="0" y="36"/>
                    </a:lnTo>
                    <a:lnTo>
                      <a:pt x="42" y="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464" name="Freeform 13477"/>
              <p:cNvSpPr>
                <a:spLocks/>
              </p:cNvSpPr>
              <p:nvPr/>
            </p:nvSpPr>
            <p:spPr bwMode="auto">
              <a:xfrm>
                <a:off x="3432175" y="5222875"/>
                <a:ext cx="71438" cy="55563"/>
              </a:xfrm>
              <a:custGeom>
                <a:avLst/>
                <a:gdLst>
                  <a:gd name="T0" fmla="*/ 2147483646 w 42"/>
                  <a:gd name="T1" fmla="*/ 0 h 36"/>
                  <a:gd name="T2" fmla="*/ 2147483646 w 42"/>
                  <a:gd name="T3" fmla="*/ 0 h 36"/>
                  <a:gd name="T4" fmla="*/ 0 w 42"/>
                  <a:gd name="T5" fmla="*/ 2147483646 h 36"/>
                  <a:gd name="T6" fmla="*/ 0 w 42"/>
                  <a:gd name="T7" fmla="*/ 2147483646 h 36"/>
                  <a:gd name="T8" fmla="*/ 2147483646 w 42"/>
                  <a:gd name="T9" fmla="*/ 0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36">
                    <a:moveTo>
                      <a:pt x="42" y="0"/>
                    </a:moveTo>
                    <a:lnTo>
                      <a:pt x="42" y="0"/>
                    </a:lnTo>
                    <a:lnTo>
                      <a:pt x="0" y="30"/>
                    </a:lnTo>
                    <a:lnTo>
                      <a:pt x="0" y="36"/>
                    </a:lnTo>
                    <a:lnTo>
                      <a:pt x="42" y="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465" name="Freeform 13478"/>
              <p:cNvSpPr>
                <a:spLocks/>
              </p:cNvSpPr>
              <p:nvPr/>
            </p:nvSpPr>
            <p:spPr bwMode="auto">
              <a:xfrm>
                <a:off x="3421063" y="5184775"/>
                <a:ext cx="82550" cy="47625"/>
              </a:xfrm>
              <a:custGeom>
                <a:avLst/>
                <a:gdLst>
                  <a:gd name="T0" fmla="*/ 2147483646 w 48"/>
                  <a:gd name="T1" fmla="*/ 2147483646 h 30"/>
                  <a:gd name="T2" fmla="*/ 2147483646 w 48"/>
                  <a:gd name="T3" fmla="*/ 2147483646 h 30"/>
                  <a:gd name="T4" fmla="*/ 0 w 48"/>
                  <a:gd name="T5" fmla="*/ 0 h 30"/>
                  <a:gd name="T6" fmla="*/ 2147483646 w 48"/>
                  <a:gd name="T7" fmla="*/ 2147483646 h 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8" h="30">
                    <a:moveTo>
                      <a:pt x="48" y="30"/>
                    </a:moveTo>
                    <a:lnTo>
                      <a:pt x="48" y="30"/>
                    </a:lnTo>
                    <a:lnTo>
                      <a:pt x="0" y="0"/>
                    </a:lnTo>
                    <a:lnTo>
                      <a:pt x="48" y="3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466" name="Freeform 13479"/>
              <p:cNvSpPr>
                <a:spLocks/>
              </p:cNvSpPr>
              <p:nvPr/>
            </p:nvSpPr>
            <p:spPr bwMode="auto">
              <a:xfrm>
                <a:off x="3421063" y="5184775"/>
                <a:ext cx="82550" cy="47625"/>
              </a:xfrm>
              <a:custGeom>
                <a:avLst/>
                <a:gdLst>
                  <a:gd name="T0" fmla="*/ 2147483646 w 48"/>
                  <a:gd name="T1" fmla="*/ 2147483646 h 30"/>
                  <a:gd name="T2" fmla="*/ 2147483646 w 48"/>
                  <a:gd name="T3" fmla="*/ 2147483646 h 30"/>
                  <a:gd name="T4" fmla="*/ 0 w 48"/>
                  <a:gd name="T5" fmla="*/ 0 h 30"/>
                  <a:gd name="T6" fmla="*/ 2147483646 w 48"/>
                  <a:gd name="T7" fmla="*/ 2147483646 h 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8" h="30">
                    <a:moveTo>
                      <a:pt x="48" y="30"/>
                    </a:moveTo>
                    <a:lnTo>
                      <a:pt x="48" y="30"/>
                    </a:lnTo>
                    <a:lnTo>
                      <a:pt x="0" y="0"/>
                    </a:lnTo>
                    <a:lnTo>
                      <a:pt x="48" y="3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467" name="Freeform 13480"/>
              <p:cNvSpPr>
                <a:spLocks/>
              </p:cNvSpPr>
              <p:nvPr/>
            </p:nvSpPr>
            <p:spPr bwMode="auto">
              <a:xfrm>
                <a:off x="3421063" y="5176838"/>
                <a:ext cx="82550" cy="55562"/>
              </a:xfrm>
              <a:custGeom>
                <a:avLst/>
                <a:gdLst>
                  <a:gd name="T0" fmla="*/ 2147483646 w 48"/>
                  <a:gd name="T1" fmla="*/ 0 h 36"/>
                  <a:gd name="T2" fmla="*/ 2147483646 w 48"/>
                  <a:gd name="T3" fmla="*/ 0 h 36"/>
                  <a:gd name="T4" fmla="*/ 0 w 48"/>
                  <a:gd name="T5" fmla="*/ 2147483646 h 36"/>
                  <a:gd name="T6" fmla="*/ 0 w 48"/>
                  <a:gd name="T7" fmla="*/ 2147483646 h 36"/>
                  <a:gd name="T8" fmla="*/ 2147483646 w 48"/>
                  <a:gd name="T9" fmla="*/ 0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36">
                    <a:moveTo>
                      <a:pt x="48" y="0"/>
                    </a:moveTo>
                    <a:lnTo>
                      <a:pt x="48" y="0"/>
                    </a:lnTo>
                    <a:lnTo>
                      <a:pt x="0" y="30"/>
                    </a:lnTo>
                    <a:lnTo>
                      <a:pt x="0" y="36"/>
                    </a:lnTo>
                    <a:lnTo>
                      <a:pt x="48" y="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468" name="Freeform 13481"/>
              <p:cNvSpPr>
                <a:spLocks/>
              </p:cNvSpPr>
              <p:nvPr/>
            </p:nvSpPr>
            <p:spPr bwMode="auto">
              <a:xfrm>
                <a:off x="3421063" y="5176838"/>
                <a:ext cx="82550" cy="55562"/>
              </a:xfrm>
              <a:custGeom>
                <a:avLst/>
                <a:gdLst>
                  <a:gd name="T0" fmla="*/ 2147483646 w 48"/>
                  <a:gd name="T1" fmla="*/ 0 h 36"/>
                  <a:gd name="T2" fmla="*/ 2147483646 w 48"/>
                  <a:gd name="T3" fmla="*/ 0 h 36"/>
                  <a:gd name="T4" fmla="*/ 0 w 48"/>
                  <a:gd name="T5" fmla="*/ 2147483646 h 36"/>
                  <a:gd name="T6" fmla="*/ 0 w 48"/>
                  <a:gd name="T7" fmla="*/ 2147483646 h 36"/>
                  <a:gd name="T8" fmla="*/ 2147483646 w 48"/>
                  <a:gd name="T9" fmla="*/ 0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36">
                    <a:moveTo>
                      <a:pt x="48" y="0"/>
                    </a:moveTo>
                    <a:lnTo>
                      <a:pt x="48" y="0"/>
                    </a:lnTo>
                    <a:lnTo>
                      <a:pt x="0" y="30"/>
                    </a:lnTo>
                    <a:lnTo>
                      <a:pt x="0" y="36"/>
                    </a:lnTo>
                    <a:lnTo>
                      <a:pt x="48" y="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469" name="Freeform 13482"/>
              <p:cNvSpPr>
                <a:spLocks/>
              </p:cNvSpPr>
              <p:nvPr/>
            </p:nvSpPr>
            <p:spPr bwMode="auto">
              <a:xfrm>
                <a:off x="3421063" y="5138738"/>
                <a:ext cx="71437" cy="46037"/>
              </a:xfrm>
              <a:custGeom>
                <a:avLst/>
                <a:gdLst>
                  <a:gd name="T0" fmla="*/ 2147483646 w 42"/>
                  <a:gd name="T1" fmla="*/ 2147483646 h 30"/>
                  <a:gd name="T2" fmla="*/ 2147483646 w 42"/>
                  <a:gd name="T3" fmla="*/ 2147483646 h 30"/>
                  <a:gd name="T4" fmla="*/ 0 w 42"/>
                  <a:gd name="T5" fmla="*/ 0 h 30"/>
                  <a:gd name="T6" fmla="*/ 2147483646 w 42"/>
                  <a:gd name="T7" fmla="*/ 2147483646 h 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2" h="30">
                    <a:moveTo>
                      <a:pt x="42" y="30"/>
                    </a:moveTo>
                    <a:lnTo>
                      <a:pt x="42" y="30"/>
                    </a:lnTo>
                    <a:lnTo>
                      <a:pt x="0" y="0"/>
                    </a:lnTo>
                    <a:lnTo>
                      <a:pt x="42" y="3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470" name="Freeform 13483"/>
              <p:cNvSpPr>
                <a:spLocks/>
              </p:cNvSpPr>
              <p:nvPr/>
            </p:nvSpPr>
            <p:spPr bwMode="auto">
              <a:xfrm>
                <a:off x="3421063" y="5138738"/>
                <a:ext cx="71437" cy="46037"/>
              </a:xfrm>
              <a:custGeom>
                <a:avLst/>
                <a:gdLst>
                  <a:gd name="T0" fmla="*/ 2147483646 w 42"/>
                  <a:gd name="T1" fmla="*/ 2147483646 h 30"/>
                  <a:gd name="T2" fmla="*/ 2147483646 w 42"/>
                  <a:gd name="T3" fmla="*/ 2147483646 h 30"/>
                  <a:gd name="T4" fmla="*/ 0 w 42"/>
                  <a:gd name="T5" fmla="*/ 0 h 30"/>
                  <a:gd name="T6" fmla="*/ 2147483646 w 42"/>
                  <a:gd name="T7" fmla="*/ 2147483646 h 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2" h="30">
                    <a:moveTo>
                      <a:pt x="42" y="30"/>
                    </a:moveTo>
                    <a:lnTo>
                      <a:pt x="42" y="30"/>
                    </a:lnTo>
                    <a:lnTo>
                      <a:pt x="0" y="0"/>
                    </a:lnTo>
                    <a:lnTo>
                      <a:pt x="42" y="3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471" name="Freeform 13484"/>
              <p:cNvSpPr>
                <a:spLocks/>
              </p:cNvSpPr>
              <p:nvPr/>
            </p:nvSpPr>
            <p:spPr bwMode="auto">
              <a:xfrm>
                <a:off x="3421063" y="5129213"/>
                <a:ext cx="71437" cy="55562"/>
              </a:xfrm>
              <a:custGeom>
                <a:avLst/>
                <a:gdLst>
                  <a:gd name="T0" fmla="*/ 2147483646 w 42"/>
                  <a:gd name="T1" fmla="*/ 2147483646 h 36"/>
                  <a:gd name="T2" fmla="*/ 2147483646 w 42"/>
                  <a:gd name="T3" fmla="*/ 0 h 36"/>
                  <a:gd name="T4" fmla="*/ 0 w 42"/>
                  <a:gd name="T5" fmla="*/ 2147483646 h 36"/>
                  <a:gd name="T6" fmla="*/ 0 w 42"/>
                  <a:gd name="T7" fmla="*/ 2147483646 h 36"/>
                  <a:gd name="T8" fmla="*/ 2147483646 w 42"/>
                  <a:gd name="T9" fmla="*/ 2147483646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36">
                    <a:moveTo>
                      <a:pt x="42" y="6"/>
                    </a:moveTo>
                    <a:lnTo>
                      <a:pt x="42" y="0"/>
                    </a:lnTo>
                    <a:lnTo>
                      <a:pt x="0" y="30"/>
                    </a:lnTo>
                    <a:lnTo>
                      <a:pt x="0" y="36"/>
                    </a:lnTo>
                    <a:lnTo>
                      <a:pt x="42" y="6"/>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472" name="Freeform 13485"/>
              <p:cNvSpPr>
                <a:spLocks/>
              </p:cNvSpPr>
              <p:nvPr/>
            </p:nvSpPr>
            <p:spPr bwMode="auto">
              <a:xfrm>
                <a:off x="3421063" y="5129213"/>
                <a:ext cx="71437" cy="55562"/>
              </a:xfrm>
              <a:custGeom>
                <a:avLst/>
                <a:gdLst>
                  <a:gd name="T0" fmla="*/ 2147483646 w 42"/>
                  <a:gd name="T1" fmla="*/ 2147483646 h 36"/>
                  <a:gd name="T2" fmla="*/ 2147483646 w 42"/>
                  <a:gd name="T3" fmla="*/ 0 h 36"/>
                  <a:gd name="T4" fmla="*/ 0 w 42"/>
                  <a:gd name="T5" fmla="*/ 2147483646 h 36"/>
                  <a:gd name="T6" fmla="*/ 0 w 42"/>
                  <a:gd name="T7" fmla="*/ 2147483646 h 36"/>
                  <a:gd name="T8" fmla="*/ 2147483646 w 42"/>
                  <a:gd name="T9" fmla="*/ 2147483646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36">
                    <a:moveTo>
                      <a:pt x="42" y="6"/>
                    </a:moveTo>
                    <a:lnTo>
                      <a:pt x="42" y="0"/>
                    </a:lnTo>
                    <a:lnTo>
                      <a:pt x="0" y="30"/>
                    </a:lnTo>
                    <a:lnTo>
                      <a:pt x="0" y="36"/>
                    </a:lnTo>
                    <a:lnTo>
                      <a:pt x="42" y="6"/>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473" name="Freeform 13486"/>
              <p:cNvSpPr>
                <a:spLocks/>
              </p:cNvSpPr>
              <p:nvPr/>
            </p:nvSpPr>
            <p:spPr bwMode="auto">
              <a:xfrm>
                <a:off x="3411538" y="5092700"/>
                <a:ext cx="80962" cy="46038"/>
              </a:xfrm>
              <a:custGeom>
                <a:avLst/>
                <a:gdLst>
                  <a:gd name="T0" fmla="*/ 2147483646 w 48"/>
                  <a:gd name="T1" fmla="*/ 2147483646 h 30"/>
                  <a:gd name="T2" fmla="*/ 2147483646 w 48"/>
                  <a:gd name="T3" fmla="*/ 2147483646 h 30"/>
                  <a:gd name="T4" fmla="*/ 0 w 48"/>
                  <a:gd name="T5" fmla="*/ 0 h 30"/>
                  <a:gd name="T6" fmla="*/ 2147483646 w 48"/>
                  <a:gd name="T7" fmla="*/ 2147483646 h 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8" h="30">
                    <a:moveTo>
                      <a:pt x="48" y="30"/>
                    </a:moveTo>
                    <a:lnTo>
                      <a:pt x="48" y="30"/>
                    </a:lnTo>
                    <a:lnTo>
                      <a:pt x="0" y="0"/>
                    </a:lnTo>
                    <a:lnTo>
                      <a:pt x="48" y="3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474" name="Freeform 13487"/>
              <p:cNvSpPr>
                <a:spLocks/>
              </p:cNvSpPr>
              <p:nvPr/>
            </p:nvSpPr>
            <p:spPr bwMode="auto">
              <a:xfrm>
                <a:off x="3411538" y="5092700"/>
                <a:ext cx="80962" cy="46038"/>
              </a:xfrm>
              <a:custGeom>
                <a:avLst/>
                <a:gdLst>
                  <a:gd name="T0" fmla="*/ 2147483646 w 48"/>
                  <a:gd name="T1" fmla="*/ 2147483646 h 30"/>
                  <a:gd name="T2" fmla="*/ 2147483646 w 48"/>
                  <a:gd name="T3" fmla="*/ 2147483646 h 30"/>
                  <a:gd name="T4" fmla="*/ 0 w 48"/>
                  <a:gd name="T5" fmla="*/ 0 h 30"/>
                  <a:gd name="T6" fmla="*/ 2147483646 w 48"/>
                  <a:gd name="T7" fmla="*/ 2147483646 h 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8" h="30">
                    <a:moveTo>
                      <a:pt x="48" y="30"/>
                    </a:moveTo>
                    <a:lnTo>
                      <a:pt x="48" y="30"/>
                    </a:lnTo>
                    <a:lnTo>
                      <a:pt x="0" y="0"/>
                    </a:lnTo>
                    <a:lnTo>
                      <a:pt x="48" y="3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475" name="Freeform 13488"/>
              <p:cNvSpPr>
                <a:spLocks/>
              </p:cNvSpPr>
              <p:nvPr/>
            </p:nvSpPr>
            <p:spPr bwMode="auto">
              <a:xfrm>
                <a:off x="3411538" y="5083175"/>
                <a:ext cx="80962" cy="55563"/>
              </a:xfrm>
              <a:custGeom>
                <a:avLst/>
                <a:gdLst>
                  <a:gd name="T0" fmla="*/ 2147483646 w 48"/>
                  <a:gd name="T1" fmla="*/ 2147483646 h 36"/>
                  <a:gd name="T2" fmla="*/ 2147483646 w 48"/>
                  <a:gd name="T3" fmla="*/ 0 h 36"/>
                  <a:gd name="T4" fmla="*/ 0 w 48"/>
                  <a:gd name="T5" fmla="*/ 2147483646 h 36"/>
                  <a:gd name="T6" fmla="*/ 2147483646 w 48"/>
                  <a:gd name="T7" fmla="*/ 2147483646 h 36"/>
                  <a:gd name="T8" fmla="*/ 2147483646 w 48"/>
                  <a:gd name="T9" fmla="*/ 2147483646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36">
                    <a:moveTo>
                      <a:pt x="48" y="6"/>
                    </a:moveTo>
                    <a:lnTo>
                      <a:pt x="48" y="0"/>
                    </a:lnTo>
                    <a:lnTo>
                      <a:pt x="0" y="36"/>
                    </a:lnTo>
                    <a:lnTo>
                      <a:pt x="6" y="36"/>
                    </a:lnTo>
                    <a:lnTo>
                      <a:pt x="48" y="6"/>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476" name="Freeform 13489"/>
              <p:cNvSpPr>
                <a:spLocks/>
              </p:cNvSpPr>
              <p:nvPr/>
            </p:nvSpPr>
            <p:spPr bwMode="auto">
              <a:xfrm>
                <a:off x="3411538" y="5083175"/>
                <a:ext cx="80962" cy="55563"/>
              </a:xfrm>
              <a:custGeom>
                <a:avLst/>
                <a:gdLst>
                  <a:gd name="T0" fmla="*/ 2147483646 w 48"/>
                  <a:gd name="T1" fmla="*/ 2147483646 h 36"/>
                  <a:gd name="T2" fmla="*/ 2147483646 w 48"/>
                  <a:gd name="T3" fmla="*/ 0 h 36"/>
                  <a:gd name="T4" fmla="*/ 0 w 48"/>
                  <a:gd name="T5" fmla="*/ 2147483646 h 36"/>
                  <a:gd name="T6" fmla="*/ 2147483646 w 48"/>
                  <a:gd name="T7" fmla="*/ 2147483646 h 36"/>
                  <a:gd name="T8" fmla="*/ 2147483646 w 48"/>
                  <a:gd name="T9" fmla="*/ 2147483646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36">
                    <a:moveTo>
                      <a:pt x="48" y="6"/>
                    </a:moveTo>
                    <a:lnTo>
                      <a:pt x="48" y="0"/>
                    </a:lnTo>
                    <a:lnTo>
                      <a:pt x="0" y="36"/>
                    </a:lnTo>
                    <a:lnTo>
                      <a:pt x="6" y="36"/>
                    </a:lnTo>
                    <a:lnTo>
                      <a:pt x="48" y="6"/>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477" name="Freeform 13490"/>
              <p:cNvSpPr>
                <a:spLocks/>
              </p:cNvSpPr>
              <p:nvPr/>
            </p:nvSpPr>
            <p:spPr bwMode="auto">
              <a:xfrm>
                <a:off x="3411538" y="5046663"/>
                <a:ext cx="80962" cy="46037"/>
              </a:xfrm>
              <a:custGeom>
                <a:avLst/>
                <a:gdLst>
                  <a:gd name="T0" fmla="*/ 2147483646 w 48"/>
                  <a:gd name="T1" fmla="*/ 2147483646 h 30"/>
                  <a:gd name="T2" fmla="*/ 2147483646 w 48"/>
                  <a:gd name="T3" fmla="*/ 2147483646 h 30"/>
                  <a:gd name="T4" fmla="*/ 0 w 48"/>
                  <a:gd name="T5" fmla="*/ 0 h 30"/>
                  <a:gd name="T6" fmla="*/ 0 w 48"/>
                  <a:gd name="T7" fmla="*/ 2147483646 h 30"/>
                  <a:gd name="T8" fmla="*/ 2147483646 w 48"/>
                  <a:gd name="T9" fmla="*/ 2147483646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30">
                    <a:moveTo>
                      <a:pt x="42" y="30"/>
                    </a:moveTo>
                    <a:lnTo>
                      <a:pt x="48" y="30"/>
                    </a:lnTo>
                    <a:lnTo>
                      <a:pt x="0" y="0"/>
                    </a:lnTo>
                    <a:lnTo>
                      <a:pt x="0" y="6"/>
                    </a:lnTo>
                    <a:lnTo>
                      <a:pt x="42" y="3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478" name="Freeform 13491"/>
              <p:cNvSpPr>
                <a:spLocks/>
              </p:cNvSpPr>
              <p:nvPr/>
            </p:nvSpPr>
            <p:spPr bwMode="auto">
              <a:xfrm>
                <a:off x="3411538" y="5046663"/>
                <a:ext cx="80962" cy="46037"/>
              </a:xfrm>
              <a:custGeom>
                <a:avLst/>
                <a:gdLst>
                  <a:gd name="T0" fmla="*/ 2147483646 w 48"/>
                  <a:gd name="T1" fmla="*/ 2147483646 h 30"/>
                  <a:gd name="T2" fmla="*/ 2147483646 w 48"/>
                  <a:gd name="T3" fmla="*/ 2147483646 h 30"/>
                  <a:gd name="T4" fmla="*/ 0 w 48"/>
                  <a:gd name="T5" fmla="*/ 0 h 30"/>
                  <a:gd name="T6" fmla="*/ 0 w 48"/>
                  <a:gd name="T7" fmla="*/ 2147483646 h 30"/>
                  <a:gd name="T8" fmla="*/ 2147483646 w 48"/>
                  <a:gd name="T9" fmla="*/ 2147483646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30">
                    <a:moveTo>
                      <a:pt x="42" y="30"/>
                    </a:moveTo>
                    <a:lnTo>
                      <a:pt x="48" y="30"/>
                    </a:lnTo>
                    <a:lnTo>
                      <a:pt x="0" y="0"/>
                    </a:lnTo>
                    <a:lnTo>
                      <a:pt x="0" y="6"/>
                    </a:lnTo>
                    <a:lnTo>
                      <a:pt x="42" y="3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479" name="Freeform 13492"/>
              <p:cNvSpPr>
                <a:spLocks/>
              </p:cNvSpPr>
              <p:nvPr/>
            </p:nvSpPr>
            <p:spPr bwMode="auto">
              <a:xfrm>
                <a:off x="3411538" y="5037138"/>
                <a:ext cx="71437" cy="55562"/>
              </a:xfrm>
              <a:custGeom>
                <a:avLst/>
                <a:gdLst>
                  <a:gd name="T0" fmla="*/ 2147483646 w 42"/>
                  <a:gd name="T1" fmla="*/ 2147483646 h 36"/>
                  <a:gd name="T2" fmla="*/ 2147483646 w 42"/>
                  <a:gd name="T3" fmla="*/ 0 h 36"/>
                  <a:gd name="T4" fmla="*/ 0 w 42"/>
                  <a:gd name="T5" fmla="*/ 2147483646 h 36"/>
                  <a:gd name="T6" fmla="*/ 2147483646 w 42"/>
                  <a:gd name="T7" fmla="*/ 2147483646 h 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2" h="36">
                    <a:moveTo>
                      <a:pt x="42" y="6"/>
                    </a:moveTo>
                    <a:lnTo>
                      <a:pt x="42" y="0"/>
                    </a:lnTo>
                    <a:lnTo>
                      <a:pt x="0" y="36"/>
                    </a:lnTo>
                    <a:lnTo>
                      <a:pt x="42" y="6"/>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480" name="Freeform 13493"/>
              <p:cNvSpPr>
                <a:spLocks/>
              </p:cNvSpPr>
              <p:nvPr/>
            </p:nvSpPr>
            <p:spPr bwMode="auto">
              <a:xfrm>
                <a:off x="3411538" y="5037138"/>
                <a:ext cx="71437" cy="55562"/>
              </a:xfrm>
              <a:custGeom>
                <a:avLst/>
                <a:gdLst>
                  <a:gd name="T0" fmla="*/ 2147483646 w 42"/>
                  <a:gd name="T1" fmla="*/ 2147483646 h 36"/>
                  <a:gd name="T2" fmla="*/ 2147483646 w 42"/>
                  <a:gd name="T3" fmla="*/ 0 h 36"/>
                  <a:gd name="T4" fmla="*/ 0 w 42"/>
                  <a:gd name="T5" fmla="*/ 2147483646 h 36"/>
                  <a:gd name="T6" fmla="*/ 2147483646 w 42"/>
                  <a:gd name="T7" fmla="*/ 2147483646 h 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2" h="36">
                    <a:moveTo>
                      <a:pt x="42" y="6"/>
                    </a:moveTo>
                    <a:lnTo>
                      <a:pt x="42" y="0"/>
                    </a:lnTo>
                    <a:lnTo>
                      <a:pt x="0" y="36"/>
                    </a:lnTo>
                    <a:lnTo>
                      <a:pt x="42" y="6"/>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481" name="Freeform 13494"/>
              <p:cNvSpPr>
                <a:spLocks/>
              </p:cNvSpPr>
              <p:nvPr/>
            </p:nvSpPr>
            <p:spPr bwMode="auto">
              <a:xfrm>
                <a:off x="3400425" y="4999038"/>
                <a:ext cx="82550" cy="55562"/>
              </a:xfrm>
              <a:custGeom>
                <a:avLst/>
                <a:gdLst>
                  <a:gd name="T0" fmla="*/ 2147483646 w 48"/>
                  <a:gd name="T1" fmla="*/ 2147483646 h 36"/>
                  <a:gd name="T2" fmla="*/ 2147483646 w 48"/>
                  <a:gd name="T3" fmla="*/ 2147483646 h 36"/>
                  <a:gd name="T4" fmla="*/ 2147483646 w 48"/>
                  <a:gd name="T5" fmla="*/ 0 h 36"/>
                  <a:gd name="T6" fmla="*/ 0 w 48"/>
                  <a:gd name="T7" fmla="*/ 2147483646 h 36"/>
                  <a:gd name="T8" fmla="*/ 2147483646 w 48"/>
                  <a:gd name="T9" fmla="*/ 2147483646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36">
                    <a:moveTo>
                      <a:pt x="48" y="36"/>
                    </a:moveTo>
                    <a:lnTo>
                      <a:pt x="48" y="30"/>
                    </a:lnTo>
                    <a:lnTo>
                      <a:pt x="6" y="0"/>
                    </a:lnTo>
                    <a:lnTo>
                      <a:pt x="0" y="6"/>
                    </a:lnTo>
                    <a:lnTo>
                      <a:pt x="48" y="36"/>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482" name="Freeform 13495"/>
              <p:cNvSpPr>
                <a:spLocks/>
              </p:cNvSpPr>
              <p:nvPr/>
            </p:nvSpPr>
            <p:spPr bwMode="auto">
              <a:xfrm>
                <a:off x="3400425" y="4999038"/>
                <a:ext cx="82550" cy="55562"/>
              </a:xfrm>
              <a:custGeom>
                <a:avLst/>
                <a:gdLst>
                  <a:gd name="T0" fmla="*/ 2147483646 w 48"/>
                  <a:gd name="T1" fmla="*/ 2147483646 h 36"/>
                  <a:gd name="T2" fmla="*/ 2147483646 w 48"/>
                  <a:gd name="T3" fmla="*/ 2147483646 h 36"/>
                  <a:gd name="T4" fmla="*/ 2147483646 w 48"/>
                  <a:gd name="T5" fmla="*/ 0 h 36"/>
                  <a:gd name="T6" fmla="*/ 0 w 48"/>
                  <a:gd name="T7" fmla="*/ 2147483646 h 36"/>
                  <a:gd name="T8" fmla="*/ 2147483646 w 48"/>
                  <a:gd name="T9" fmla="*/ 2147483646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36">
                    <a:moveTo>
                      <a:pt x="48" y="36"/>
                    </a:moveTo>
                    <a:lnTo>
                      <a:pt x="48" y="30"/>
                    </a:lnTo>
                    <a:lnTo>
                      <a:pt x="6" y="0"/>
                    </a:lnTo>
                    <a:lnTo>
                      <a:pt x="0" y="6"/>
                    </a:lnTo>
                    <a:lnTo>
                      <a:pt x="48" y="36"/>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483" name="Freeform 13496"/>
              <p:cNvSpPr>
                <a:spLocks/>
              </p:cNvSpPr>
              <p:nvPr/>
            </p:nvSpPr>
            <p:spPr bwMode="auto">
              <a:xfrm>
                <a:off x="3411538" y="4999038"/>
                <a:ext cx="71437" cy="47625"/>
              </a:xfrm>
              <a:custGeom>
                <a:avLst/>
                <a:gdLst>
                  <a:gd name="T0" fmla="*/ 2147483646 w 42"/>
                  <a:gd name="T1" fmla="*/ 0 h 30"/>
                  <a:gd name="T2" fmla="*/ 2147483646 w 42"/>
                  <a:gd name="T3" fmla="*/ 0 h 30"/>
                  <a:gd name="T4" fmla="*/ 0 w 42"/>
                  <a:gd name="T5" fmla="*/ 2147483646 h 30"/>
                  <a:gd name="T6" fmla="*/ 2147483646 w 42"/>
                  <a:gd name="T7" fmla="*/ 0 h 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2" h="30">
                    <a:moveTo>
                      <a:pt x="42" y="0"/>
                    </a:moveTo>
                    <a:lnTo>
                      <a:pt x="42" y="0"/>
                    </a:lnTo>
                    <a:lnTo>
                      <a:pt x="0" y="30"/>
                    </a:lnTo>
                    <a:lnTo>
                      <a:pt x="42" y="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484" name="Freeform 13497"/>
              <p:cNvSpPr>
                <a:spLocks/>
              </p:cNvSpPr>
              <p:nvPr/>
            </p:nvSpPr>
            <p:spPr bwMode="auto">
              <a:xfrm>
                <a:off x="3411538" y="4999038"/>
                <a:ext cx="71437" cy="47625"/>
              </a:xfrm>
              <a:custGeom>
                <a:avLst/>
                <a:gdLst>
                  <a:gd name="T0" fmla="*/ 2147483646 w 42"/>
                  <a:gd name="T1" fmla="*/ 0 h 30"/>
                  <a:gd name="T2" fmla="*/ 2147483646 w 42"/>
                  <a:gd name="T3" fmla="*/ 0 h 30"/>
                  <a:gd name="T4" fmla="*/ 0 w 42"/>
                  <a:gd name="T5" fmla="*/ 2147483646 h 30"/>
                  <a:gd name="T6" fmla="*/ 2147483646 w 42"/>
                  <a:gd name="T7" fmla="*/ 0 h 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2" h="30">
                    <a:moveTo>
                      <a:pt x="42" y="0"/>
                    </a:moveTo>
                    <a:lnTo>
                      <a:pt x="42" y="0"/>
                    </a:lnTo>
                    <a:lnTo>
                      <a:pt x="0" y="30"/>
                    </a:lnTo>
                    <a:lnTo>
                      <a:pt x="42" y="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485" name="Freeform 13498"/>
              <p:cNvSpPr>
                <a:spLocks/>
              </p:cNvSpPr>
              <p:nvPr/>
            </p:nvSpPr>
            <p:spPr bwMode="auto">
              <a:xfrm>
                <a:off x="3400425" y="4962525"/>
                <a:ext cx="82550" cy="46038"/>
              </a:xfrm>
              <a:custGeom>
                <a:avLst/>
                <a:gdLst>
                  <a:gd name="T0" fmla="*/ 2147483646 w 48"/>
                  <a:gd name="T1" fmla="*/ 2147483646 h 30"/>
                  <a:gd name="T2" fmla="*/ 2147483646 w 48"/>
                  <a:gd name="T3" fmla="*/ 2147483646 h 30"/>
                  <a:gd name="T4" fmla="*/ 0 w 48"/>
                  <a:gd name="T5" fmla="*/ 0 h 30"/>
                  <a:gd name="T6" fmla="*/ 2147483646 w 48"/>
                  <a:gd name="T7" fmla="*/ 2147483646 h 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8" h="30">
                    <a:moveTo>
                      <a:pt x="48" y="30"/>
                    </a:moveTo>
                    <a:lnTo>
                      <a:pt x="48" y="30"/>
                    </a:lnTo>
                    <a:lnTo>
                      <a:pt x="0" y="0"/>
                    </a:lnTo>
                    <a:lnTo>
                      <a:pt x="48" y="3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486" name="Freeform 13499"/>
              <p:cNvSpPr>
                <a:spLocks/>
              </p:cNvSpPr>
              <p:nvPr/>
            </p:nvSpPr>
            <p:spPr bwMode="auto">
              <a:xfrm>
                <a:off x="3400425" y="4962525"/>
                <a:ext cx="82550" cy="46038"/>
              </a:xfrm>
              <a:custGeom>
                <a:avLst/>
                <a:gdLst>
                  <a:gd name="T0" fmla="*/ 2147483646 w 48"/>
                  <a:gd name="T1" fmla="*/ 2147483646 h 30"/>
                  <a:gd name="T2" fmla="*/ 2147483646 w 48"/>
                  <a:gd name="T3" fmla="*/ 2147483646 h 30"/>
                  <a:gd name="T4" fmla="*/ 0 w 48"/>
                  <a:gd name="T5" fmla="*/ 0 h 30"/>
                  <a:gd name="T6" fmla="*/ 2147483646 w 48"/>
                  <a:gd name="T7" fmla="*/ 2147483646 h 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8" h="30">
                    <a:moveTo>
                      <a:pt x="48" y="30"/>
                    </a:moveTo>
                    <a:lnTo>
                      <a:pt x="48" y="30"/>
                    </a:lnTo>
                    <a:lnTo>
                      <a:pt x="0" y="0"/>
                    </a:lnTo>
                    <a:lnTo>
                      <a:pt x="48" y="3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487" name="Freeform 13500"/>
              <p:cNvSpPr>
                <a:spLocks/>
              </p:cNvSpPr>
              <p:nvPr/>
            </p:nvSpPr>
            <p:spPr bwMode="auto">
              <a:xfrm>
                <a:off x="3400425" y="4953000"/>
                <a:ext cx="82550" cy="55563"/>
              </a:xfrm>
              <a:custGeom>
                <a:avLst/>
                <a:gdLst>
                  <a:gd name="T0" fmla="*/ 2147483646 w 48"/>
                  <a:gd name="T1" fmla="*/ 0 h 36"/>
                  <a:gd name="T2" fmla="*/ 2147483646 w 48"/>
                  <a:gd name="T3" fmla="*/ 0 h 36"/>
                  <a:gd name="T4" fmla="*/ 0 w 48"/>
                  <a:gd name="T5" fmla="*/ 2147483646 h 36"/>
                  <a:gd name="T6" fmla="*/ 0 w 48"/>
                  <a:gd name="T7" fmla="*/ 2147483646 h 36"/>
                  <a:gd name="T8" fmla="*/ 2147483646 w 48"/>
                  <a:gd name="T9" fmla="*/ 0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36">
                    <a:moveTo>
                      <a:pt x="48" y="0"/>
                    </a:moveTo>
                    <a:lnTo>
                      <a:pt x="48" y="0"/>
                    </a:lnTo>
                    <a:lnTo>
                      <a:pt x="0" y="30"/>
                    </a:lnTo>
                    <a:lnTo>
                      <a:pt x="0" y="36"/>
                    </a:lnTo>
                    <a:lnTo>
                      <a:pt x="48" y="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488" name="Freeform 13501"/>
              <p:cNvSpPr>
                <a:spLocks/>
              </p:cNvSpPr>
              <p:nvPr/>
            </p:nvSpPr>
            <p:spPr bwMode="auto">
              <a:xfrm>
                <a:off x="3400425" y="4953000"/>
                <a:ext cx="82550" cy="55563"/>
              </a:xfrm>
              <a:custGeom>
                <a:avLst/>
                <a:gdLst>
                  <a:gd name="T0" fmla="*/ 2147483646 w 48"/>
                  <a:gd name="T1" fmla="*/ 0 h 36"/>
                  <a:gd name="T2" fmla="*/ 2147483646 w 48"/>
                  <a:gd name="T3" fmla="*/ 0 h 36"/>
                  <a:gd name="T4" fmla="*/ 0 w 48"/>
                  <a:gd name="T5" fmla="*/ 2147483646 h 36"/>
                  <a:gd name="T6" fmla="*/ 0 w 48"/>
                  <a:gd name="T7" fmla="*/ 2147483646 h 36"/>
                  <a:gd name="T8" fmla="*/ 2147483646 w 48"/>
                  <a:gd name="T9" fmla="*/ 0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36">
                    <a:moveTo>
                      <a:pt x="48" y="0"/>
                    </a:moveTo>
                    <a:lnTo>
                      <a:pt x="48" y="0"/>
                    </a:lnTo>
                    <a:lnTo>
                      <a:pt x="0" y="30"/>
                    </a:lnTo>
                    <a:lnTo>
                      <a:pt x="0" y="36"/>
                    </a:lnTo>
                    <a:lnTo>
                      <a:pt x="48" y="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489" name="Freeform 13502"/>
              <p:cNvSpPr>
                <a:spLocks/>
              </p:cNvSpPr>
              <p:nvPr/>
            </p:nvSpPr>
            <p:spPr bwMode="auto">
              <a:xfrm>
                <a:off x="3400425" y="4914900"/>
                <a:ext cx="82550" cy="47625"/>
              </a:xfrm>
              <a:custGeom>
                <a:avLst/>
                <a:gdLst>
                  <a:gd name="T0" fmla="*/ 2147483646 w 48"/>
                  <a:gd name="T1" fmla="*/ 2147483646 h 30"/>
                  <a:gd name="T2" fmla="*/ 2147483646 w 48"/>
                  <a:gd name="T3" fmla="*/ 2147483646 h 30"/>
                  <a:gd name="T4" fmla="*/ 0 w 48"/>
                  <a:gd name="T5" fmla="*/ 0 h 30"/>
                  <a:gd name="T6" fmla="*/ 0 w 48"/>
                  <a:gd name="T7" fmla="*/ 2147483646 h 30"/>
                  <a:gd name="T8" fmla="*/ 2147483646 w 48"/>
                  <a:gd name="T9" fmla="*/ 2147483646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30">
                    <a:moveTo>
                      <a:pt x="42" y="30"/>
                    </a:moveTo>
                    <a:lnTo>
                      <a:pt x="48" y="30"/>
                    </a:lnTo>
                    <a:lnTo>
                      <a:pt x="0" y="0"/>
                    </a:lnTo>
                    <a:lnTo>
                      <a:pt x="0" y="6"/>
                    </a:lnTo>
                    <a:lnTo>
                      <a:pt x="42" y="3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490" name="Freeform 13503"/>
              <p:cNvSpPr>
                <a:spLocks/>
              </p:cNvSpPr>
              <p:nvPr/>
            </p:nvSpPr>
            <p:spPr bwMode="auto">
              <a:xfrm>
                <a:off x="3400425" y="4914900"/>
                <a:ext cx="82550" cy="47625"/>
              </a:xfrm>
              <a:custGeom>
                <a:avLst/>
                <a:gdLst>
                  <a:gd name="T0" fmla="*/ 2147483646 w 48"/>
                  <a:gd name="T1" fmla="*/ 2147483646 h 30"/>
                  <a:gd name="T2" fmla="*/ 2147483646 w 48"/>
                  <a:gd name="T3" fmla="*/ 2147483646 h 30"/>
                  <a:gd name="T4" fmla="*/ 0 w 48"/>
                  <a:gd name="T5" fmla="*/ 0 h 30"/>
                  <a:gd name="T6" fmla="*/ 0 w 48"/>
                  <a:gd name="T7" fmla="*/ 2147483646 h 30"/>
                  <a:gd name="T8" fmla="*/ 2147483646 w 48"/>
                  <a:gd name="T9" fmla="*/ 2147483646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30">
                    <a:moveTo>
                      <a:pt x="42" y="30"/>
                    </a:moveTo>
                    <a:lnTo>
                      <a:pt x="48" y="30"/>
                    </a:lnTo>
                    <a:lnTo>
                      <a:pt x="0" y="0"/>
                    </a:lnTo>
                    <a:lnTo>
                      <a:pt x="0" y="6"/>
                    </a:lnTo>
                    <a:lnTo>
                      <a:pt x="42" y="3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491" name="Freeform 13504"/>
              <p:cNvSpPr>
                <a:spLocks/>
              </p:cNvSpPr>
              <p:nvPr/>
            </p:nvSpPr>
            <p:spPr bwMode="auto">
              <a:xfrm>
                <a:off x="3400425" y="4906963"/>
                <a:ext cx="71438" cy="55562"/>
              </a:xfrm>
              <a:custGeom>
                <a:avLst/>
                <a:gdLst>
                  <a:gd name="T0" fmla="*/ 2147483646 w 42"/>
                  <a:gd name="T1" fmla="*/ 2147483646 h 36"/>
                  <a:gd name="T2" fmla="*/ 2147483646 w 42"/>
                  <a:gd name="T3" fmla="*/ 0 h 36"/>
                  <a:gd name="T4" fmla="*/ 0 w 42"/>
                  <a:gd name="T5" fmla="*/ 2147483646 h 36"/>
                  <a:gd name="T6" fmla="*/ 2147483646 w 42"/>
                  <a:gd name="T7" fmla="*/ 2147483646 h 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2" h="36">
                    <a:moveTo>
                      <a:pt x="42" y="6"/>
                    </a:moveTo>
                    <a:lnTo>
                      <a:pt x="42" y="0"/>
                    </a:lnTo>
                    <a:lnTo>
                      <a:pt x="0" y="36"/>
                    </a:lnTo>
                    <a:lnTo>
                      <a:pt x="42" y="6"/>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492" name="Freeform 13505"/>
              <p:cNvSpPr>
                <a:spLocks/>
              </p:cNvSpPr>
              <p:nvPr/>
            </p:nvSpPr>
            <p:spPr bwMode="auto">
              <a:xfrm>
                <a:off x="3400425" y="4906963"/>
                <a:ext cx="71438" cy="55562"/>
              </a:xfrm>
              <a:custGeom>
                <a:avLst/>
                <a:gdLst>
                  <a:gd name="T0" fmla="*/ 2147483646 w 42"/>
                  <a:gd name="T1" fmla="*/ 2147483646 h 36"/>
                  <a:gd name="T2" fmla="*/ 2147483646 w 42"/>
                  <a:gd name="T3" fmla="*/ 0 h 36"/>
                  <a:gd name="T4" fmla="*/ 0 w 42"/>
                  <a:gd name="T5" fmla="*/ 2147483646 h 36"/>
                  <a:gd name="T6" fmla="*/ 2147483646 w 42"/>
                  <a:gd name="T7" fmla="*/ 2147483646 h 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2" h="36">
                    <a:moveTo>
                      <a:pt x="42" y="6"/>
                    </a:moveTo>
                    <a:lnTo>
                      <a:pt x="42" y="0"/>
                    </a:lnTo>
                    <a:lnTo>
                      <a:pt x="0" y="36"/>
                    </a:lnTo>
                    <a:lnTo>
                      <a:pt x="42" y="6"/>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493" name="Freeform 13506"/>
              <p:cNvSpPr>
                <a:spLocks/>
              </p:cNvSpPr>
              <p:nvPr/>
            </p:nvSpPr>
            <p:spPr bwMode="auto">
              <a:xfrm>
                <a:off x="3390900" y="4868863"/>
                <a:ext cx="80963" cy="46037"/>
              </a:xfrm>
              <a:custGeom>
                <a:avLst/>
                <a:gdLst>
                  <a:gd name="T0" fmla="*/ 2147483646 w 48"/>
                  <a:gd name="T1" fmla="*/ 2147483646 h 30"/>
                  <a:gd name="T2" fmla="*/ 2147483646 w 48"/>
                  <a:gd name="T3" fmla="*/ 2147483646 h 30"/>
                  <a:gd name="T4" fmla="*/ 2147483646 w 48"/>
                  <a:gd name="T5" fmla="*/ 0 h 30"/>
                  <a:gd name="T6" fmla="*/ 0 w 48"/>
                  <a:gd name="T7" fmla="*/ 2147483646 h 30"/>
                  <a:gd name="T8" fmla="*/ 2147483646 w 48"/>
                  <a:gd name="T9" fmla="*/ 2147483646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30">
                    <a:moveTo>
                      <a:pt x="48" y="30"/>
                    </a:moveTo>
                    <a:lnTo>
                      <a:pt x="48" y="30"/>
                    </a:lnTo>
                    <a:lnTo>
                      <a:pt x="6" y="0"/>
                    </a:lnTo>
                    <a:lnTo>
                      <a:pt x="0" y="6"/>
                    </a:lnTo>
                    <a:lnTo>
                      <a:pt x="48" y="3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494" name="Freeform 13507"/>
              <p:cNvSpPr>
                <a:spLocks/>
              </p:cNvSpPr>
              <p:nvPr/>
            </p:nvSpPr>
            <p:spPr bwMode="auto">
              <a:xfrm>
                <a:off x="3390900" y="4868863"/>
                <a:ext cx="80963" cy="46037"/>
              </a:xfrm>
              <a:custGeom>
                <a:avLst/>
                <a:gdLst>
                  <a:gd name="T0" fmla="*/ 2147483646 w 48"/>
                  <a:gd name="T1" fmla="*/ 2147483646 h 30"/>
                  <a:gd name="T2" fmla="*/ 2147483646 w 48"/>
                  <a:gd name="T3" fmla="*/ 2147483646 h 30"/>
                  <a:gd name="T4" fmla="*/ 2147483646 w 48"/>
                  <a:gd name="T5" fmla="*/ 0 h 30"/>
                  <a:gd name="T6" fmla="*/ 0 w 48"/>
                  <a:gd name="T7" fmla="*/ 2147483646 h 30"/>
                  <a:gd name="T8" fmla="*/ 2147483646 w 48"/>
                  <a:gd name="T9" fmla="*/ 2147483646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30">
                    <a:moveTo>
                      <a:pt x="48" y="30"/>
                    </a:moveTo>
                    <a:lnTo>
                      <a:pt x="48" y="30"/>
                    </a:lnTo>
                    <a:lnTo>
                      <a:pt x="6" y="0"/>
                    </a:lnTo>
                    <a:lnTo>
                      <a:pt x="0" y="6"/>
                    </a:lnTo>
                    <a:lnTo>
                      <a:pt x="48" y="3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495" name="Freeform 13508"/>
              <p:cNvSpPr>
                <a:spLocks/>
              </p:cNvSpPr>
              <p:nvPr/>
            </p:nvSpPr>
            <p:spPr bwMode="auto">
              <a:xfrm>
                <a:off x="3390900" y="4859338"/>
                <a:ext cx="80963" cy="55562"/>
              </a:xfrm>
              <a:custGeom>
                <a:avLst/>
                <a:gdLst>
                  <a:gd name="T0" fmla="*/ 2147483646 w 48"/>
                  <a:gd name="T1" fmla="*/ 2147483646 h 36"/>
                  <a:gd name="T2" fmla="*/ 2147483646 w 48"/>
                  <a:gd name="T3" fmla="*/ 0 h 36"/>
                  <a:gd name="T4" fmla="*/ 0 w 48"/>
                  <a:gd name="T5" fmla="*/ 2147483646 h 36"/>
                  <a:gd name="T6" fmla="*/ 2147483646 w 48"/>
                  <a:gd name="T7" fmla="*/ 2147483646 h 36"/>
                  <a:gd name="T8" fmla="*/ 2147483646 w 48"/>
                  <a:gd name="T9" fmla="*/ 2147483646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36">
                    <a:moveTo>
                      <a:pt x="48" y="6"/>
                    </a:moveTo>
                    <a:lnTo>
                      <a:pt x="48" y="0"/>
                    </a:lnTo>
                    <a:lnTo>
                      <a:pt x="0" y="36"/>
                    </a:lnTo>
                    <a:lnTo>
                      <a:pt x="6" y="36"/>
                    </a:lnTo>
                    <a:lnTo>
                      <a:pt x="48" y="6"/>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496" name="Freeform 13509"/>
              <p:cNvSpPr>
                <a:spLocks/>
              </p:cNvSpPr>
              <p:nvPr/>
            </p:nvSpPr>
            <p:spPr bwMode="auto">
              <a:xfrm>
                <a:off x="3390900" y="4859338"/>
                <a:ext cx="80963" cy="55562"/>
              </a:xfrm>
              <a:custGeom>
                <a:avLst/>
                <a:gdLst>
                  <a:gd name="T0" fmla="*/ 2147483646 w 48"/>
                  <a:gd name="T1" fmla="*/ 2147483646 h 36"/>
                  <a:gd name="T2" fmla="*/ 2147483646 w 48"/>
                  <a:gd name="T3" fmla="*/ 0 h 36"/>
                  <a:gd name="T4" fmla="*/ 0 w 48"/>
                  <a:gd name="T5" fmla="*/ 2147483646 h 36"/>
                  <a:gd name="T6" fmla="*/ 2147483646 w 48"/>
                  <a:gd name="T7" fmla="*/ 2147483646 h 36"/>
                  <a:gd name="T8" fmla="*/ 2147483646 w 48"/>
                  <a:gd name="T9" fmla="*/ 2147483646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36">
                    <a:moveTo>
                      <a:pt x="48" y="6"/>
                    </a:moveTo>
                    <a:lnTo>
                      <a:pt x="48" y="0"/>
                    </a:lnTo>
                    <a:lnTo>
                      <a:pt x="0" y="36"/>
                    </a:lnTo>
                    <a:lnTo>
                      <a:pt x="6" y="36"/>
                    </a:lnTo>
                    <a:lnTo>
                      <a:pt x="48" y="6"/>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497" name="Freeform 13510"/>
              <p:cNvSpPr>
                <a:spLocks/>
              </p:cNvSpPr>
              <p:nvPr/>
            </p:nvSpPr>
            <p:spPr bwMode="auto">
              <a:xfrm>
                <a:off x="3390900" y="4822825"/>
                <a:ext cx="80963" cy="55563"/>
              </a:xfrm>
              <a:custGeom>
                <a:avLst/>
                <a:gdLst>
                  <a:gd name="T0" fmla="*/ 2147483646 w 48"/>
                  <a:gd name="T1" fmla="*/ 2147483646 h 36"/>
                  <a:gd name="T2" fmla="*/ 2147483646 w 48"/>
                  <a:gd name="T3" fmla="*/ 2147483646 h 36"/>
                  <a:gd name="T4" fmla="*/ 0 w 48"/>
                  <a:gd name="T5" fmla="*/ 0 h 36"/>
                  <a:gd name="T6" fmla="*/ 0 w 48"/>
                  <a:gd name="T7" fmla="*/ 2147483646 h 36"/>
                  <a:gd name="T8" fmla="*/ 2147483646 w 48"/>
                  <a:gd name="T9" fmla="*/ 2147483646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36">
                    <a:moveTo>
                      <a:pt x="42" y="36"/>
                    </a:moveTo>
                    <a:lnTo>
                      <a:pt x="48" y="30"/>
                    </a:lnTo>
                    <a:lnTo>
                      <a:pt x="0" y="0"/>
                    </a:lnTo>
                    <a:lnTo>
                      <a:pt x="0" y="6"/>
                    </a:lnTo>
                    <a:lnTo>
                      <a:pt x="42" y="36"/>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498" name="Freeform 13511"/>
              <p:cNvSpPr>
                <a:spLocks/>
              </p:cNvSpPr>
              <p:nvPr/>
            </p:nvSpPr>
            <p:spPr bwMode="auto">
              <a:xfrm>
                <a:off x="3390900" y="4822825"/>
                <a:ext cx="80963" cy="55563"/>
              </a:xfrm>
              <a:custGeom>
                <a:avLst/>
                <a:gdLst>
                  <a:gd name="T0" fmla="*/ 2147483646 w 48"/>
                  <a:gd name="T1" fmla="*/ 2147483646 h 36"/>
                  <a:gd name="T2" fmla="*/ 2147483646 w 48"/>
                  <a:gd name="T3" fmla="*/ 2147483646 h 36"/>
                  <a:gd name="T4" fmla="*/ 0 w 48"/>
                  <a:gd name="T5" fmla="*/ 0 h 36"/>
                  <a:gd name="T6" fmla="*/ 0 w 48"/>
                  <a:gd name="T7" fmla="*/ 2147483646 h 36"/>
                  <a:gd name="T8" fmla="*/ 2147483646 w 48"/>
                  <a:gd name="T9" fmla="*/ 2147483646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36">
                    <a:moveTo>
                      <a:pt x="42" y="36"/>
                    </a:moveTo>
                    <a:lnTo>
                      <a:pt x="48" y="30"/>
                    </a:lnTo>
                    <a:lnTo>
                      <a:pt x="0" y="0"/>
                    </a:lnTo>
                    <a:lnTo>
                      <a:pt x="0" y="6"/>
                    </a:lnTo>
                    <a:lnTo>
                      <a:pt x="42" y="36"/>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499" name="Freeform 13514"/>
              <p:cNvSpPr>
                <a:spLocks/>
              </p:cNvSpPr>
              <p:nvPr/>
            </p:nvSpPr>
            <p:spPr bwMode="auto">
              <a:xfrm>
                <a:off x="3462338" y="4813300"/>
                <a:ext cx="71437" cy="754063"/>
              </a:xfrm>
              <a:custGeom>
                <a:avLst/>
                <a:gdLst>
                  <a:gd name="T0" fmla="*/ 2147483646 w 42"/>
                  <a:gd name="T1" fmla="*/ 2147483646 h 486"/>
                  <a:gd name="T2" fmla="*/ 2147483646 w 42"/>
                  <a:gd name="T3" fmla="*/ 2147483646 h 486"/>
                  <a:gd name="T4" fmla="*/ 2147483646 w 42"/>
                  <a:gd name="T5" fmla="*/ 0 h 486"/>
                  <a:gd name="T6" fmla="*/ 0 w 42"/>
                  <a:gd name="T7" fmla="*/ 0 h 486"/>
                  <a:gd name="T8" fmla="*/ 2147483646 w 42"/>
                  <a:gd name="T9" fmla="*/ 2147483646 h 4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486">
                    <a:moveTo>
                      <a:pt x="42" y="486"/>
                    </a:moveTo>
                    <a:lnTo>
                      <a:pt x="42" y="486"/>
                    </a:lnTo>
                    <a:lnTo>
                      <a:pt x="6" y="0"/>
                    </a:lnTo>
                    <a:lnTo>
                      <a:pt x="0" y="0"/>
                    </a:lnTo>
                    <a:lnTo>
                      <a:pt x="42" y="486"/>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500" name="Freeform 13515"/>
              <p:cNvSpPr>
                <a:spLocks/>
              </p:cNvSpPr>
              <p:nvPr/>
            </p:nvSpPr>
            <p:spPr bwMode="auto">
              <a:xfrm>
                <a:off x="3462338" y="4813300"/>
                <a:ext cx="71437" cy="754063"/>
              </a:xfrm>
              <a:custGeom>
                <a:avLst/>
                <a:gdLst>
                  <a:gd name="T0" fmla="*/ 2147483646 w 42"/>
                  <a:gd name="T1" fmla="*/ 2147483646 h 486"/>
                  <a:gd name="T2" fmla="*/ 2147483646 w 42"/>
                  <a:gd name="T3" fmla="*/ 2147483646 h 486"/>
                  <a:gd name="T4" fmla="*/ 2147483646 w 42"/>
                  <a:gd name="T5" fmla="*/ 0 h 486"/>
                  <a:gd name="T6" fmla="*/ 0 w 42"/>
                  <a:gd name="T7" fmla="*/ 0 h 486"/>
                  <a:gd name="T8" fmla="*/ 2147483646 w 42"/>
                  <a:gd name="T9" fmla="*/ 2147483646 h 4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486">
                    <a:moveTo>
                      <a:pt x="42" y="486"/>
                    </a:moveTo>
                    <a:lnTo>
                      <a:pt x="42" y="486"/>
                    </a:lnTo>
                    <a:lnTo>
                      <a:pt x="6" y="0"/>
                    </a:lnTo>
                    <a:lnTo>
                      <a:pt x="0" y="0"/>
                    </a:lnTo>
                    <a:lnTo>
                      <a:pt x="42" y="486"/>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501" name="Freeform 13516"/>
              <p:cNvSpPr>
                <a:spLocks/>
              </p:cNvSpPr>
              <p:nvPr/>
            </p:nvSpPr>
            <p:spPr bwMode="auto">
              <a:xfrm>
                <a:off x="3390900" y="4822825"/>
                <a:ext cx="71438" cy="754063"/>
              </a:xfrm>
              <a:custGeom>
                <a:avLst/>
                <a:gdLst>
                  <a:gd name="T0" fmla="*/ 2147483646 w 42"/>
                  <a:gd name="T1" fmla="*/ 2147483646 h 486"/>
                  <a:gd name="T2" fmla="*/ 2147483646 w 42"/>
                  <a:gd name="T3" fmla="*/ 2147483646 h 486"/>
                  <a:gd name="T4" fmla="*/ 0 w 42"/>
                  <a:gd name="T5" fmla="*/ 0 h 486"/>
                  <a:gd name="T6" fmla="*/ 2147483646 w 42"/>
                  <a:gd name="T7" fmla="*/ 2147483646 h 48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2" h="486">
                    <a:moveTo>
                      <a:pt x="36" y="486"/>
                    </a:moveTo>
                    <a:lnTo>
                      <a:pt x="42" y="486"/>
                    </a:lnTo>
                    <a:lnTo>
                      <a:pt x="0" y="0"/>
                    </a:lnTo>
                    <a:lnTo>
                      <a:pt x="36" y="486"/>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502" name="Freeform 13517"/>
              <p:cNvSpPr>
                <a:spLocks/>
              </p:cNvSpPr>
              <p:nvPr/>
            </p:nvSpPr>
            <p:spPr bwMode="auto">
              <a:xfrm>
                <a:off x="3390900" y="4822825"/>
                <a:ext cx="71438" cy="754063"/>
              </a:xfrm>
              <a:custGeom>
                <a:avLst/>
                <a:gdLst>
                  <a:gd name="T0" fmla="*/ 2147483646 w 42"/>
                  <a:gd name="T1" fmla="*/ 2147483646 h 486"/>
                  <a:gd name="T2" fmla="*/ 2147483646 w 42"/>
                  <a:gd name="T3" fmla="*/ 2147483646 h 486"/>
                  <a:gd name="T4" fmla="*/ 0 w 42"/>
                  <a:gd name="T5" fmla="*/ 0 h 486"/>
                  <a:gd name="T6" fmla="*/ 2147483646 w 42"/>
                  <a:gd name="T7" fmla="*/ 2147483646 h 48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2" h="486">
                    <a:moveTo>
                      <a:pt x="36" y="486"/>
                    </a:moveTo>
                    <a:lnTo>
                      <a:pt x="42" y="486"/>
                    </a:lnTo>
                    <a:lnTo>
                      <a:pt x="0" y="0"/>
                    </a:lnTo>
                    <a:lnTo>
                      <a:pt x="36" y="486"/>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503" name="Freeform 13518"/>
              <p:cNvSpPr>
                <a:spLocks/>
              </p:cNvSpPr>
              <p:nvPr/>
            </p:nvSpPr>
            <p:spPr bwMode="auto">
              <a:xfrm>
                <a:off x="3452813" y="5557838"/>
                <a:ext cx="101600" cy="19050"/>
              </a:xfrm>
              <a:custGeom>
                <a:avLst/>
                <a:gdLst>
                  <a:gd name="T0" fmla="*/ 2147483646 w 60"/>
                  <a:gd name="T1" fmla="*/ 2147483646 h 12"/>
                  <a:gd name="T2" fmla="*/ 2147483646 w 60"/>
                  <a:gd name="T3" fmla="*/ 0 h 12"/>
                  <a:gd name="T4" fmla="*/ 0 w 60"/>
                  <a:gd name="T5" fmla="*/ 2147483646 h 12"/>
                  <a:gd name="T6" fmla="*/ 0 w 60"/>
                  <a:gd name="T7" fmla="*/ 2147483646 h 12"/>
                  <a:gd name="T8" fmla="*/ 2147483646 w 60"/>
                  <a:gd name="T9" fmla="*/ 2147483646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 h="12">
                    <a:moveTo>
                      <a:pt x="60" y="6"/>
                    </a:moveTo>
                    <a:lnTo>
                      <a:pt x="60" y="0"/>
                    </a:lnTo>
                    <a:lnTo>
                      <a:pt x="0" y="6"/>
                    </a:lnTo>
                    <a:lnTo>
                      <a:pt x="0" y="12"/>
                    </a:lnTo>
                    <a:lnTo>
                      <a:pt x="60" y="6"/>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504" name="Freeform 13519"/>
              <p:cNvSpPr>
                <a:spLocks/>
              </p:cNvSpPr>
              <p:nvPr/>
            </p:nvSpPr>
            <p:spPr bwMode="auto">
              <a:xfrm>
                <a:off x="3452813" y="5557838"/>
                <a:ext cx="101600" cy="19050"/>
              </a:xfrm>
              <a:custGeom>
                <a:avLst/>
                <a:gdLst>
                  <a:gd name="T0" fmla="*/ 2147483646 w 60"/>
                  <a:gd name="T1" fmla="*/ 2147483646 h 12"/>
                  <a:gd name="T2" fmla="*/ 2147483646 w 60"/>
                  <a:gd name="T3" fmla="*/ 0 h 12"/>
                  <a:gd name="T4" fmla="*/ 0 w 60"/>
                  <a:gd name="T5" fmla="*/ 2147483646 h 12"/>
                  <a:gd name="T6" fmla="*/ 0 w 60"/>
                  <a:gd name="T7" fmla="*/ 2147483646 h 12"/>
                  <a:gd name="T8" fmla="*/ 2147483646 w 60"/>
                  <a:gd name="T9" fmla="*/ 2147483646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 h="12">
                    <a:moveTo>
                      <a:pt x="60" y="6"/>
                    </a:moveTo>
                    <a:lnTo>
                      <a:pt x="60" y="0"/>
                    </a:lnTo>
                    <a:lnTo>
                      <a:pt x="0" y="6"/>
                    </a:lnTo>
                    <a:lnTo>
                      <a:pt x="0" y="12"/>
                    </a:lnTo>
                    <a:lnTo>
                      <a:pt x="60" y="6"/>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505" name="Line 13626"/>
              <p:cNvSpPr>
                <a:spLocks noChangeShapeType="1"/>
              </p:cNvSpPr>
              <p:nvPr/>
            </p:nvSpPr>
            <p:spPr bwMode="auto">
              <a:xfrm>
                <a:off x="3543300" y="5562600"/>
                <a:ext cx="41275" cy="23177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506" name="Freeform 11849"/>
              <p:cNvSpPr>
                <a:spLocks/>
              </p:cNvSpPr>
              <p:nvPr/>
            </p:nvSpPr>
            <p:spPr bwMode="auto">
              <a:xfrm>
                <a:off x="3348038" y="4738688"/>
                <a:ext cx="327025" cy="26987"/>
              </a:xfrm>
              <a:custGeom>
                <a:avLst/>
                <a:gdLst>
                  <a:gd name="T0" fmla="*/ 2147483646 w 192"/>
                  <a:gd name="T1" fmla="*/ 2147483646 h 18"/>
                  <a:gd name="T2" fmla="*/ 2147483646 w 192"/>
                  <a:gd name="T3" fmla="*/ 0 h 18"/>
                  <a:gd name="T4" fmla="*/ 0 w 192"/>
                  <a:gd name="T5" fmla="*/ 2147483646 h 18"/>
                  <a:gd name="T6" fmla="*/ 0 w 192"/>
                  <a:gd name="T7" fmla="*/ 2147483646 h 18"/>
                  <a:gd name="T8" fmla="*/ 2147483646 w 192"/>
                  <a:gd name="T9" fmla="*/ 2147483646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2" h="18">
                    <a:moveTo>
                      <a:pt x="192" y="6"/>
                    </a:moveTo>
                    <a:lnTo>
                      <a:pt x="192" y="0"/>
                    </a:lnTo>
                    <a:lnTo>
                      <a:pt x="0" y="12"/>
                    </a:lnTo>
                    <a:lnTo>
                      <a:pt x="0" y="18"/>
                    </a:lnTo>
                    <a:lnTo>
                      <a:pt x="192" y="6"/>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507" name="Freeform 11850"/>
              <p:cNvSpPr>
                <a:spLocks/>
              </p:cNvSpPr>
              <p:nvPr/>
            </p:nvSpPr>
            <p:spPr bwMode="auto">
              <a:xfrm>
                <a:off x="3348038" y="4738688"/>
                <a:ext cx="327025" cy="26987"/>
              </a:xfrm>
              <a:custGeom>
                <a:avLst/>
                <a:gdLst>
                  <a:gd name="T0" fmla="*/ 2147483646 w 192"/>
                  <a:gd name="T1" fmla="*/ 2147483646 h 18"/>
                  <a:gd name="T2" fmla="*/ 2147483646 w 192"/>
                  <a:gd name="T3" fmla="*/ 0 h 18"/>
                  <a:gd name="T4" fmla="*/ 0 w 192"/>
                  <a:gd name="T5" fmla="*/ 2147483646 h 18"/>
                  <a:gd name="T6" fmla="*/ 0 w 192"/>
                  <a:gd name="T7" fmla="*/ 2147483646 h 18"/>
                  <a:gd name="T8" fmla="*/ 2147483646 w 192"/>
                  <a:gd name="T9" fmla="*/ 2147483646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2" h="18">
                    <a:moveTo>
                      <a:pt x="192" y="6"/>
                    </a:moveTo>
                    <a:lnTo>
                      <a:pt x="192" y="0"/>
                    </a:lnTo>
                    <a:lnTo>
                      <a:pt x="0" y="12"/>
                    </a:lnTo>
                    <a:lnTo>
                      <a:pt x="0" y="18"/>
                    </a:lnTo>
                    <a:lnTo>
                      <a:pt x="192" y="6"/>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508" name="Freeform 11851"/>
              <p:cNvSpPr>
                <a:spLocks/>
              </p:cNvSpPr>
              <p:nvPr/>
            </p:nvSpPr>
            <p:spPr bwMode="auto">
              <a:xfrm>
                <a:off x="3348038" y="4756150"/>
                <a:ext cx="50800" cy="65088"/>
              </a:xfrm>
              <a:custGeom>
                <a:avLst/>
                <a:gdLst>
                  <a:gd name="T0" fmla="*/ 2147483646 w 30"/>
                  <a:gd name="T1" fmla="*/ 0 h 42"/>
                  <a:gd name="T2" fmla="*/ 0 w 30"/>
                  <a:gd name="T3" fmla="*/ 2147483646 h 42"/>
                  <a:gd name="T4" fmla="*/ 2147483646 w 30"/>
                  <a:gd name="T5" fmla="*/ 2147483646 h 42"/>
                  <a:gd name="T6" fmla="*/ 2147483646 w 30"/>
                  <a:gd name="T7" fmla="*/ 2147483646 h 42"/>
                  <a:gd name="T8" fmla="*/ 2147483646 w 30"/>
                  <a:gd name="T9" fmla="*/ 0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42">
                    <a:moveTo>
                      <a:pt x="6" y="0"/>
                    </a:moveTo>
                    <a:lnTo>
                      <a:pt x="0" y="6"/>
                    </a:lnTo>
                    <a:lnTo>
                      <a:pt x="24" y="42"/>
                    </a:lnTo>
                    <a:lnTo>
                      <a:pt x="30" y="42"/>
                    </a:lnTo>
                    <a:lnTo>
                      <a:pt x="6" y="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509" name="Freeform 11852"/>
              <p:cNvSpPr>
                <a:spLocks/>
              </p:cNvSpPr>
              <p:nvPr/>
            </p:nvSpPr>
            <p:spPr bwMode="auto">
              <a:xfrm>
                <a:off x="3348038" y="4756150"/>
                <a:ext cx="50800" cy="65088"/>
              </a:xfrm>
              <a:custGeom>
                <a:avLst/>
                <a:gdLst>
                  <a:gd name="T0" fmla="*/ 2147483646 w 30"/>
                  <a:gd name="T1" fmla="*/ 0 h 42"/>
                  <a:gd name="T2" fmla="*/ 0 w 30"/>
                  <a:gd name="T3" fmla="*/ 2147483646 h 42"/>
                  <a:gd name="T4" fmla="*/ 2147483646 w 30"/>
                  <a:gd name="T5" fmla="*/ 2147483646 h 42"/>
                  <a:gd name="T6" fmla="*/ 2147483646 w 30"/>
                  <a:gd name="T7" fmla="*/ 2147483646 h 42"/>
                  <a:gd name="T8" fmla="*/ 2147483646 w 30"/>
                  <a:gd name="T9" fmla="*/ 0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42">
                    <a:moveTo>
                      <a:pt x="6" y="0"/>
                    </a:moveTo>
                    <a:lnTo>
                      <a:pt x="0" y="6"/>
                    </a:lnTo>
                    <a:lnTo>
                      <a:pt x="24" y="42"/>
                    </a:lnTo>
                    <a:lnTo>
                      <a:pt x="30" y="42"/>
                    </a:lnTo>
                    <a:lnTo>
                      <a:pt x="6" y="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510" name="Freeform 11853"/>
              <p:cNvSpPr>
                <a:spLocks/>
              </p:cNvSpPr>
              <p:nvPr/>
            </p:nvSpPr>
            <p:spPr bwMode="auto">
              <a:xfrm>
                <a:off x="3419475" y="4748213"/>
                <a:ext cx="41275" cy="63500"/>
              </a:xfrm>
              <a:custGeom>
                <a:avLst/>
                <a:gdLst>
                  <a:gd name="T0" fmla="*/ 0 w 24"/>
                  <a:gd name="T1" fmla="*/ 0 h 42"/>
                  <a:gd name="T2" fmla="*/ 0 w 24"/>
                  <a:gd name="T3" fmla="*/ 2147483646 h 42"/>
                  <a:gd name="T4" fmla="*/ 2147483646 w 24"/>
                  <a:gd name="T5" fmla="*/ 2147483646 h 42"/>
                  <a:gd name="T6" fmla="*/ 0 w 24"/>
                  <a:gd name="T7" fmla="*/ 0 h 4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 h="42">
                    <a:moveTo>
                      <a:pt x="0" y="0"/>
                    </a:moveTo>
                    <a:lnTo>
                      <a:pt x="0" y="6"/>
                    </a:lnTo>
                    <a:lnTo>
                      <a:pt x="24" y="42"/>
                    </a:lnTo>
                    <a:lnTo>
                      <a:pt x="0" y="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511" name="Freeform 11854"/>
              <p:cNvSpPr>
                <a:spLocks/>
              </p:cNvSpPr>
              <p:nvPr/>
            </p:nvSpPr>
            <p:spPr bwMode="auto">
              <a:xfrm>
                <a:off x="3419475" y="4748213"/>
                <a:ext cx="41275" cy="63500"/>
              </a:xfrm>
              <a:custGeom>
                <a:avLst/>
                <a:gdLst>
                  <a:gd name="T0" fmla="*/ 0 w 24"/>
                  <a:gd name="T1" fmla="*/ 0 h 42"/>
                  <a:gd name="T2" fmla="*/ 0 w 24"/>
                  <a:gd name="T3" fmla="*/ 2147483646 h 42"/>
                  <a:gd name="T4" fmla="*/ 2147483646 w 24"/>
                  <a:gd name="T5" fmla="*/ 2147483646 h 42"/>
                  <a:gd name="T6" fmla="*/ 0 w 24"/>
                  <a:gd name="T7" fmla="*/ 0 h 4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 h="42">
                    <a:moveTo>
                      <a:pt x="0" y="0"/>
                    </a:moveTo>
                    <a:lnTo>
                      <a:pt x="0" y="6"/>
                    </a:lnTo>
                    <a:lnTo>
                      <a:pt x="24" y="42"/>
                    </a:lnTo>
                    <a:lnTo>
                      <a:pt x="0" y="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512" name="Freeform 11855"/>
              <p:cNvSpPr>
                <a:spLocks/>
              </p:cNvSpPr>
              <p:nvPr/>
            </p:nvSpPr>
            <p:spPr bwMode="auto">
              <a:xfrm>
                <a:off x="3449638" y="4748213"/>
                <a:ext cx="52387" cy="63500"/>
              </a:xfrm>
              <a:custGeom>
                <a:avLst/>
                <a:gdLst>
                  <a:gd name="T0" fmla="*/ 2147483646 w 30"/>
                  <a:gd name="T1" fmla="*/ 2147483646 h 42"/>
                  <a:gd name="T2" fmla="*/ 2147483646 w 30"/>
                  <a:gd name="T3" fmla="*/ 0 h 42"/>
                  <a:gd name="T4" fmla="*/ 0 w 30"/>
                  <a:gd name="T5" fmla="*/ 2147483646 h 42"/>
                  <a:gd name="T6" fmla="*/ 2147483646 w 30"/>
                  <a:gd name="T7" fmla="*/ 2147483646 h 42"/>
                  <a:gd name="T8" fmla="*/ 2147483646 w 30"/>
                  <a:gd name="T9" fmla="*/ 2147483646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42">
                    <a:moveTo>
                      <a:pt x="30" y="6"/>
                    </a:moveTo>
                    <a:lnTo>
                      <a:pt x="30" y="0"/>
                    </a:lnTo>
                    <a:lnTo>
                      <a:pt x="0" y="42"/>
                    </a:lnTo>
                    <a:lnTo>
                      <a:pt x="6" y="42"/>
                    </a:lnTo>
                    <a:lnTo>
                      <a:pt x="30" y="6"/>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513" name="Freeform 11856"/>
              <p:cNvSpPr>
                <a:spLocks/>
              </p:cNvSpPr>
              <p:nvPr/>
            </p:nvSpPr>
            <p:spPr bwMode="auto">
              <a:xfrm>
                <a:off x="3449638" y="4748213"/>
                <a:ext cx="52387" cy="63500"/>
              </a:xfrm>
              <a:custGeom>
                <a:avLst/>
                <a:gdLst>
                  <a:gd name="T0" fmla="*/ 2147483646 w 30"/>
                  <a:gd name="T1" fmla="*/ 2147483646 h 42"/>
                  <a:gd name="T2" fmla="*/ 2147483646 w 30"/>
                  <a:gd name="T3" fmla="*/ 0 h 42"/>
                  <a:gd name="T4" fmla="*/ 0 w 30"/>
                  <a:gd name="T5" fmla="*/ 2147483646 h 42"/>
                  <a:gd name="T6" fmla="*/ 2147483646 w 30"/>
                  <a:gd name="T7" fmla="*/ 2147483646 h 42"/>
                  <a:gd name="T8" fmla="*/ 2147483646 w 30"/>
                  <a:gd name="T9" fmla="*/ 2147483646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42">
                    <a:moveTo>
                      <a:pt x="30" y="6"/>
                    </a:moveTo>
                    <a:lnTo>
                      <a:pt x="30" y="0"/>
                    </a:lnTo>
                    <a:lnTo>
                      <a:pt x="0" y="42"/>
                    </a:lnTo>
                    <a:lnTo>
                      <a:pt x="6" y="42"/>
                    </a:lnTo>
                    <a:lnTo>
                      <a:pt x="30" y="6"/>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514" name="Freeform 11864"/>
              <p:cNvSpPr>
                <a:spLocks/>
              </p:cNvSpPr>
              <p:nvPr/>
            </p:nvSpPr>
            <p:spPr bwMode="auto">
              <a:xfrm>
                <a:off x="3654425" y="4729163"/>
                <a:ext cx="20638" cy="19050"/>
              </a:xfrm>
              <a:custGeom>
                <a:avLst/>
                <a:gdLst>
                  <a:gd name="T0" fmla="*/ 2147483646 w 12"/>
                  <a:gd name="T1" fmla="*/ 0 h 12"/>
                  <a:gd name="T2" fmla="*/ 0 w 12"/>
                  <a:gd name="T3" fmla="*/ 2147483646 h 12"/>
                  <a:gd name="T4" fmla="*/ 2147483646 w 12"/>
                  <a:gd name="T5" fmla="*/ 2147483646 h 12"/>
                  <a:gd name="T6" fmla="*/ 2147483646 w 12"/>
                  <a:gd name="T7" fmla="*/ 2147483646 h 12"/>
                  <a:gd name="T8" fmla="*/ 2147483646 w 12"/>
                  <a:gd name="T9" fmla="*/ 0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2">
                    <a:moveTo>
                      <a:pt x="6" y="0"/>
                    </a:moveTo>
                    <a:lnTo>
                      <a:pt x="0" y="6"/>
                    </a:lnTo>
                    <a:lnTo>
                      <a:pt x="6" y="12"/>
                    </a:lnTo>
                    <a:lnTo>
                      <a:pt x="12" y="6"/>
                    </a:lnTo>
                    <a:lnTo>
                      <a:pt x="6" y="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515" name="Freeform 11865"/>
              <p:cNvSpPr>
                <a:spLocks/>
              </p:cNvSpPr>
              <p:nvPr/>
            </p:nvSpPr>
            <p:spPr bwMode="auto">
              <a:xfrm>
                <a:off x="3654425" y="4729163"/>
                <a:ext cx="20638" cy="19050"/>
              </a:xfrm>
              <a:custGeom>
                <a:avLst/>
                <a:gdLst>
                  <a:gd name="T0" fmla="*/ 2147483646 w 12"/>
                  <a:gd name="T1" fmla="*/ 0 h 12"/>
                  <a:gd name="T2" fmla="*/ 0 w 12"/>
                  <a:gd name="T3" fmla="*/ 2147483646 h 12"/>
                  <a:gd name="T4" fmla="*/ 2147483646 w 12"/>
                  <a:gd name="T5" fmla="*/ 2147483646 h 12"/>
                  <a:gd name="T6" fmla="*/ 2147483646 w 12"/>
                  <a:gd name="T7" fmla="*/ 2147483646 h 12"/>
                  <a:gd name="T8" fmla="*/ 2147483646 w 12"/>
                  <a:gd name="T9" fmla="*/ 0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2">
                    <a:moveTo>
                      <a:pt x="6" y="0"/>
                    </a:moveTo>
                    <a:lnTo>
                      <a:pt x="0" y="6"/>
                    </a:lnTo>
                    <a:lnTo>
                      <a:pt x="6" y="12"/>
                    </a:lnTo>
                    <a:lnTo>
                      <a:pt x="12" y="6"/>
                    </a:lnTo>
                    <a:lnTo>
                      <a:pt x="6"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516" name="Freeform 11866"/>
              <p:cNvSpPr>
                <a:spLocks/>
              </p:cNvSpPr>
              <p:nvPr/>
            </p:nvSpPr>
            <p:spPr bwMode="auto">
              <a:xfrm>
                <a:off x="3654425" y="4729163"/>
                <a:ext cx="20638" cy="19050"/>
              </a:xfrm>
              <a:custGeom>
                <a:avLst/>
                <a:gdLst>
                  <a:gd name="T0" fmla="*/ 2147483646 w 12"/>
                  <a:gd name="T1" fmla="*/ 0 h 12"/>
                  <a:gd name="T2" fmla="*/ 0 w 12"/>
                  <a:gd name="T3" fmla="*/ 2147483646 h 12"/>
                  <a:gd name="T4" fmla="*/ 2147483646 w 12"/>
                  <a:gd name="T5" fmla="*/ 2147483646 h 12"/>
                  <a:gd name="T6" fmla="*/ 2147483646 w 12"/>
                  <a:gd name="T7" fmla="*/ 2147483646 h 12"/>
                  <a:gd name="T8" fmla="*/ 2147483646 w 12"/>
                  <a:gd name="T9" fmla="*/ 0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2">
                    <a:moveTo>
                      <a:pt x="6" y="0"/>
                    </a:moveTo>
                    <a:lnTo>
                      <a:pt x="0" y="6"/>
                    </a:lnTo>
                    <a:lnTo>
                      <a:pt x="6" y="12"/>
                    </a:lnTo>
                    <a:lnTo>
                      <a:pt x="12" y="6"/>
                    </a:lnTo>
                    <a:lnTo>
                      <a:pt x="6"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517" name="Line 12291"/>
              <p:cNvSpPr>
                <a:spLocks noChangeShapeType="1"/>
              </p:cNvSpPr>
              <p:nvPr/>
            </p:nvSpPr>
            <p:spPr bwMode="auto">
              <a:xfrm>
                <a:off x="3532188" y="4533900"/>
                <a:ext cx="142875" cy="2032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518" name="Freeform 12334"/>
              <p:cNvSpPr>
                <a:spLocks/>
              </p:cNvSpPr>
              <p:nvPr/>
            </p:nvSpPr>
            <p:spPr bwMode="auto">
              <a:xfrm>
                <a:off x="3387725" y="4533900"/>
                <a:ext cx="144463" cy="287338"/>
              </a:xfrm>
              <a:custGeom>
                <a:avLst/>
                <a:gdLst>
                  <a:gd name="T0" fmla="*/ 2147483646 w 84"/>
                  <a:gd name="T1" fmla="*/ 2147483646 h 186"/>
                  <a:gd name="T2" fmla="*/ 2147483646 w 84"/>
                  <a:gd name="T3" fmla="*/ 0 h 186"/>
                  <a:gd name="T4" fmla="*/ 0 w 84"/>
                  <a:gd name="T5" fmla="*/ 2147483646 h 186"/>
                  <a:gd name="T6" fmla="*/ 2147483646 w 84"/>
                  <a:gd name="T7" fmla="*/ 2147483646 h 186"/>
                  <a:gd name="T8" fmla="*/ 2147483646 w 84"/>
                  <a:gd name="T9" fmla="*/ 2147483646 h 1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4" h="186">
                    <a:moveTo>
                      <a:pt x="84" y="6"/>
                    </a:moveTo>
                    <a:lnTo>
                      <a:pt x="78" y="0"/>
                    </a:lnTo>
                    <a:lnTo>
                      <a:pt x="0" y="186"/>
                    </a:lnTo>
                    <a:lnTo>
                      <a:pt x="6" y="186"/>
                    </a:lnTo>
                    <a:lnTo>
                      <a:pt x="84" y="6"/>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519" name="Freeform 12335"/>
              <p:cNvSpPr>
                <a:spLocks/>
              </p:cNvSpPr>
              <p:nvPr/>
            </p:nvSpPr>
            <p:spPr bwMode="auto">
              <a:xfrm>
                <a:off x="3387725" y="4533900"/>
                <a:ext cx="144463" cy="287338"/>
              </a:xfrm>
              <a:custGeom>
                <a:avLst/>
                <a:gdLst>
                  <a:gd name="T0" fmla="*/ 2147483646 w 84"/>
                  <a:gd name="T1" fmla="*/ 2147483646 h 186"/>
                  <a:gd name="T2" fmla="*/ 2147483646 w 84"/>
                  <a:gd name="T3" fmla="*/ 0 h 186"/>
                  <a:gd name="T4" fmla="*/ 0 w 84"/>
                  <a:gd name="T5" fmla="*/ 2147483646 h 186"/>
                  <a:gd name="T6" fmla="*/ 2147483646 w 84"/>
                  <a:gd name="T7" fmla="*/ 2147483646 h 186"/>
                  <a:gd name="T8" fmla="*/ 2147483646 w 84"/>
                  <a:gd name="T9" fmla="*/ 2147483646 h 1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4" h="186">
                    <a:moveTo>
                      <a:pt x="84" y="6"/>
                    </a:moveTo>
                    <a:lnTo>
                      <a:pt x="78" y="0"/>
                    </a:lnTo>
                    <a:lnTo>
                      <a:pt x="0" y="186"/>
                    </a:lnTo>
                    <a:lnTo>
                      <a:pt x="6" y="186"/>
                    </a:lnTo>
                    <a:lnTo>
                      <a:pt x="84" y="6"/>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520" name="Freeform 12343"/>
              <p:cNvSpPr>
                <a:spLocks/>
              </p:cNvSpPr>
              <p:nvPr/>
            </p:nvSpPr>
            <p:spPr bwMode="auto">
              <a:xfrm>
                <a:off x="3348038" y="4737100"/>
                <a:ext cx="327025" cy="28575"/>
              </a:xfrm>
              <a:custGeom>
                <a:avLst/>
                <a:gdLst>
                  <a:gd name="T0" fmla="*/ 2147483646 w 192"/>
                  <a:gd name="T1" fmla="*/ 2147483646 h 18"/>
                  <a:gd name="T2" fmla="*/ 2147483646 w 192"/>
                  <a:gd name="T3" fmla="*/ 0 h 18"/>
                  <a:gd name="T4" fmla="*/ 0 w 192"/>
                  <a:gd name="T5" fmla="*/ 2147483646 h 18"/>
                  <a:gd name="T6" fmla="*/ 0 w 192"/>
                  <a:gd name="T7" fmla="*/ 2147483646 h 18"/>
                  <a:gd name="T8" fmla="*/ 2147483646 w 192"/>
                  <a:gd name="T9" fmla="*/ 2147483646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2" h="18">
                    <a:moveTo>
                      <a:pt x="192" y="6"/>
                    </a:moveTo>
                    <a:lnTo>
                      <a:pt x="192" y="0"/>
                    </a:lnTo>
                    <a:lnTo>
                      <a:pt x="0" y="12"/>
                    </a:lnTo>
                    <a:lnTo>
                      <a:pt x="0" y="18"/>
                    </a:lnTo>
                    <a:lnTo>
                      <a:pt x="192" y="6"/>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521" name="Freeform 12344"/>
              <p:cNvSpPr>
                <a:spLocks/>
              </p:cNvSpPr>
              <p:nvPr/>
            </p:nvSpPr>
            <p:spPr bwMode="auto">
              <a:xfrm>
                <a:off x="3348038" y="4737100"/>
                <a:ext cx="327025" cy="28575"/>
              </a:xfrm>
              <a:custGeom>
                <a:avLst/>
                <a:gdLst>
                  <a:gd name="T0" fmla="*/ 2147483646 w 192"/>
                  <a:gd name="T1" fmla="*/ 2147483646 h 18"/>
                  <a:gd name="T2" fmla="*/ 2147483646 w 192"/>
                  <a:gd name="T3" fmla="*/ 0 h 18"/>
                  <a:gd name="T4" fmla="*/ 0 w 192"/>
                  <a:gd name="T5" fmla="*/ 2147483646 h 18"/>
                  <a:gd name="T6" fmla="*/ 0 w 192"/>
                  <a:gd name="T7" fmla="*/ 2147483646 h 18"/>
                  <a:gd name="T8" fmla="*/ 2147483646 w 192"/>
                  <a:gd name="T9" fmla="*/ 2147483646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2" h="18">
                    <a:moveTo>
                      <a:pt x="192" y="6"/>
                    </a:moveTo>
                    <a:lnTo>
                      <a:pt x="192" y="0"/>
                    </a:lnTo>
                    <a:lnTo>
                      <a:pt x="0" y="12"/>
                    </a:lnTo>
                    <a:lnTo>
                      <a:pt x="0" y="18"/>
                    </a:lnTo>
                    <a:lnTo>
                      <a:pt x="192" y="6"/>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522" name="Freeform 12345"/>
              <p:cNvSpPr>
                <a:spLocks/>
              </p:cNvSpPr>
              <p:nvPr/>
            </p:nvSpPr>
            <p:spPr bwMode="auto">
              <a:xfrm>
                <a:off x="3348038" y="4756150"/>
                <a:ext cx="50800" cy="65088"/>
              </a:xfrm>
              <a:custGeom>
                <a:avLst/>
                <a:gdLst>
                  <a:gd name="T0" fmla="*/ 2147483646 w 30"/>
                  <a:gd name="T1" fmla="*/ 0 h 42"/>
                  <a:gd name="T2" fmla="*/ 0 w 30"/>
                  <a:gd name="T3" fmla="*/ 2147483646 h 42"/>
                  <a:gd name="T4" fmla="*/ 2147483646 w 30"/>
                  <a:gd name="T5" fmla="*/ 2147483646 h 42"/>
                  <a:gd name="T6" fmla="*/ 2147483646 w 30"/>
                  <a:gd name="T7" fmla="*/ 2147483646 h 42"/>
                  <a:gd name="T8" fmla="*/ 2147483646 w 30"/>
                  <a:gd name="T9" fmla="*/ 0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42">
                    <a:moveTo>
                      <a:pt x="6" y="0"/>
                    </a:moveTo>
                    <a:lnTo>
                      <a:pt x="0" y="6"/>
                    </a:lnTo>
                    <a:lnTo>
                      <a:pt x="24" y="42"/>
                    </a:lnTo>
                    <a:lnTo>
                      <a:pt x="30" y="42"/>
                    </a:lnTo>
                    <a:lnTo>
                      <a:pt x="6" y="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523" name="Freeform 12346"/>
              <p:cNvSpPr>
                <a:spLocks/>
              </p:cNvSpPr>
              <p:nvPr/>
            </p:nvSpPr>
            <p:spPr bwMode="auto">
              <a:xfrm>
                <a:off x="3348038" y="4756150"/>
                <a:ext cx="50800" cy="65088"/>
              </a:xfrm>
              <a:custGeom>
                <a:avLst/>
                <a:gdLst>
                  <a:gd name="T0" fmla="*/ 2147483646 w 30"/>
                  <a:gd name="T1" fmla="*/ 0 h 42"/>
                  <a:gd name="T2" fmla="*/ 0 w 30"/>
                  <a:gd name="T3" fmla="*/ 2147483646 h 42"/>
                  <a:gd name="T4" fmla="*/ 2147483646 w 30"/>
                  <a:gd name="T5" fmla="*/ 2147483646 h 42"/>
                  <a:gd name="T6" fmla="*/ 2147483646 w 30"/>
                  <a:gd name="T7" fmla="*/ 2147483646 h 42"/>
                  <a:gd name="T8" fmla="*/ 2147483646 w 30"/>
                  <a:gd name="T9" fmla="*/ 0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42">
                    <a:moveTo>
                      <a:pt x="6" y="0"/>
                    </a:moveTo>
                    <a:lnTo>
                      <a:pt x="0" y="6"/>
                    </a:lnTo>
                    <a:lnTo>
                      <a:pt x="24" y="42"/>
                    </a:lnTo>
                    <a:lnTo>
                      <a:pt x="30" y="42"/>
                    </a:lnTo>
                    <a:lnTo>
                      <a:pt x="6" y="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524" name="Freeform 12347"/>
              <p:cNvSpPr>
                <a:spLocks/>
              </p:cNvSpPr>
              <p:nvPr/>
            </p:nvSpPr>
            <p:spPr bwMode="auto">
              <a:xfrm>
                <a:off x="3419475" y="4746625"/>
                <a:ext cx="41275" cy="65088"/>
              </a:xfrm>
              <a:custGeom>
                <a:avLst/>
                <a:gdLst>
                  <a:gd name="T0" fmla="*/ 0 w 24"/>
                  <a:gd name="T1" fmla="*/ 0 h 42"/>
                  <a:gd name="T2" fmla="*/ 0 w 24"/>
                  <a:gd name="T3" fmla="*/ 2147483646 h 42"/>
                  <a:gd name="T4" fmla="*/ 2147483646 w 24"/>
                  <a:gd name="T5" fmla="*/ 2147483646 h 42"/>
                  <a:gd name="T6" fmla="*/ 0 w 24"/>
                  <a:gd name="T7" fmla="*/ 0 h 4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 h="42">
                    <a:moveTo>
                      <a:pt x="0" y="0"/>
                    </a:moveTo>
                    <a:lnTo>
                      <a:pt x="0" y="6"/>
                    </a:lnTo>
                    <a:lnTo>
                      <a:pt x="24" y="42"/>
                    </a:lnTo>
                    <a:lnTo>
                      <a:pt x="0" y="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525" name="Freeform 12348"/>
              <p:cNvSpPr>
                <a:spLocks/>
              </p:cNvSpPr>
              <p:nvPr/>
            </p:nvSpPr>
            <p:spPr bwMode="auto">
              <a:xfrm>
                <a:off x="3419475" y="4746625"/>
                <a:ext cx="41275" cy="65088"/>
              </a:xfrm>
              <a:custGeom>
                <a:avLst/>
                <a:gdLst>
                  <a:gd name="T0" fmla="*/ 0 w 24"/>
                  <a:gd name="T1" fmla="*/ 0 h 42"/>
                  <a:gd name="T2" fmla="*/ 0 w 24"/>
                  <a:gd name="T3" fmla="*/ 2147483646 h 42"/>
                  <a:gd name="T4" fmla="*/ 2147483646 w 24"/>
                  <a:gd name="T5" fmla="*/ 2147483646 h 42"/>
                  <a:gd name="T6" fmla="*/ 0 w 24"/>
                  <a:gd name="T7" fmla="*/ 0 h 4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 h="42">
                    <a:moveTo>
                      <a:pt x="0" y="0"/>
                    </a:moveTo>
                    <a:lnTo>
                      <a:pt x="0" y="6"/>
                    </a:lnTo>
                    <a:lnTo>
                      <a:pt x="24" y="42"/>
                    </a:lnTo>
                    <a:lnTo>
                      <a:pt x="0" y="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526" name="Freeform 12349"/>
              <p:cNvSpPr>
                <a:spLocks/>
              </p:cNvSpPr>
              <p:nvPr/>
            </p:nvSpPr>
            <p:spPr bwMode="auto">
              <a:xfrm>
                <a:off x="3449638" y="4746625"/>
                <a:ext cx="50800" cy="65088"/>
              </a:xfrm>
              <a:custGeom>
                <a:avLst/>
                <a:gdLst>
                  <a:gd name="T0" fmla="*/ 2147483646 w 30"/>
                  <a:gd name="T1" fmla="*/ 2147483646 h 42"/>
                  <a:gd name="T2" fmla="*/ 2147483646 w 30"/>
                  <a:gd name="T3" fmla="*/ 0 h 42"/>
                  <a:gd name="T4" fmla="*/ 0 w 30"/>
                  <a:gd name="T5" fmla="*/ 2147483646 h 42"/>
                  <a:gd name="T6" fmla="*/ 2147483646 w 30"/>
                  <a:gd name="T7" fmla="*/ 2147483646 h 42"/>
                  <a:gd name="T8" fmla="*/ 2147483646 w 30"/>
                  <a:gd name="T9" fmla="*/ 2147483646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42">
                    <a:moveTo>
                      <a:pt x="30" y="6"/>
                    </a:moveTo>
                    <a:lnTo>
                      <a:pt x="30" y="0"/>
                    </a:lnTo>
                    <a:lnTo>
                      <a:pt x="0" y="42"/>
                    </a:lnTo>
                    <a:lnTo>
                      <a:pt x="6" y="42"/>
                    </a:lnTo>
                    <a:lnTo>
                      <a:pt x="30" y="6"/>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527" name="Freeform 12350"/>
              <p:cNvSpPr>
                <a:spLocks/>
              </p:cNvSpPr>
              <p:nvPr/>
            </p:nvSpPr>
            <p:spPr bwMode="auto">
              <a:xfrm>
                <a:off x="3449638" y="4746625"/>
                <a:ext cx="50800" cy="65088"/>
              </a:xfrm>
              <a:custGeom>
                <a:avLst/>
                <a:gdLst>
                  <a:gd name="T0" fmla="*/ 2147483646 w 30"/>
                  <a:gd name="T1" fmla="*/ 2147483646 h 42"/>
                  <a:gd name="T2" fmla="*/ 2147483646 w 30"/>
                  <a:gd name="T3" fmla="*/ 0 h 42"/>
                  <a:gd name="T4" fmla="*/ 0 w 30"/>
                  <a:gd name="T5" fmla="*/ 2147483646 h 42"/>
                  <a:gd name="T6" fmla="*/ 2147483646 w 30"/>
                  <a:gd name="T7" fmla="*/ 2147483646 h 42"/>
                  <a:gd name="T8" fmla="*/ 2147483646 w 30"/>
                  <a:gd name="T9" fmla="*/ 2147483646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42">
                    <a:moveTo>
                      <a:pt x="30" y="6"/>
                    </a:moveTo>
                    <a:lnTo>
                      <a:pt x="30" y="0"/>
                    </a:lnTo>
                    <a:lnTo>
                      <a:pt x="0" y="42"/>
                    </a:lnTo>
                    <a:lnTo>
                      <a:pt x="6" y="42"/>
                    </a:lnTo>
                    <a:lnTo>
                      <a:pt x="30" y="6"/>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528" name="Freeform 12358"/>
              <p:cNvSpPr>
                <a:spLocks/>
              </p:cNvSpPr>
              <p:nvPr/>
            </p:nvSpPr>
            <p:spPr bwMode="auto">
              <a:xfrm>
                <a:off x="3654425" y="4729163"/>
                <a:ext cx="20638" cy="17462"/>
              </a:xfrm>
              <a:custGeom>
                <a:avLst/>
                <a:gdLst>
                  <a:gd name="T0" fmla="*/ 2147483646 w 12"/>
                  <a:gd name="T1" fmla="*/ 0 h 12"/>
                  <a:gd name="T2" fmla="*/ 0 w 12"/>
                  <a:gd name="T3" fmla="*/ 2147483646 h 12"/>
                  <a:gd name="T4" fmla="*/ 2147483646 w 12"/>
                  <a:gd name="T5" fmla="*/ 2147483646 h 12"/>
                  <a:gd name="T6" fmla="*/ 2147483646 w 12"/>
                  <a:gd name="T7" fmla="*/ 2147483646 h 12"/>
                  <a:gd name="T8" fmla="*/ 2147483646 w 12"/>
                  <a:gd name="T9" fmla="*/ 0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2">
                    <a:moveTo>
                      <a:pt x="6" y="0"/>
                    </a:moveTo>
                    <a:lnTo>
                      <a:pt x="0" y="6"/>
                    </a:lnTo>
                    <a:lnTo>
                      <a:pt x="6" y="12"/>
                    </a:lnTo>
                    <a:lnTo>
                      <a:pt x="12" y="6"/>
                    </a:lnTo>
                    <a:lnTo>
                      <a:pt x="6" y="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529" name="Freeform 12359"/>
              <p:cNvSpPr>
                <a:spLocks/>
              </p:cNvSpPr>
              <p:nvPr/>
            </p:nvSpPr>
            <p:spPr bwMode="auto">
              <a:xfrm>
                <a:off x="3654425" y="4729163"/>
                <a:ext cx="20638" cy="17462"/>
              </a:xfrm>
              <a:custGeom>
                <a:avLst/>
                <a:gdLst>
                  <a:gd name="T0" fmla="*/ 2147483646 w 12"/>
                  <a:gd name="T1" fmla="*/ 0 h 12"/>
                  <a:gd name="T2" fmla="*/ 0 w 12"/>
                  <a:gd name="T3" fmla="*/ 2147483646 h 12"/>
                  <a:gd name="T4" fmla="*/ 2147483646 w 12"/>
                  <a:gd name="T5" fmla="*/ 2147483646 h 12"/>
                  <a:gd name="T6" fmla="*/ 2147483646 w 12"/>
                  <a:gd name="T7" fmla="*/ 2147483646 h 12"/>
                  <a:gd name="T8" fmla="*/ 2147483646 w 12"/>
                  <a:gd name="T9" fmla="*/ 0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2">
                    <a:moveTo>
                      <a:pt x="6" y="0"/>
                    </a:moveTo>
                    <a:lnTo>
                      <a:pt x="0" y="6"/>
                    </a:lnTo>
                    <a:lnTo>
                      <a:pt x="6" y="12"/>
                    </a:lnTo>
                    <a:lnTo>
                      <a:pt x="12" y="6"/>
                    </a:lnTo>
                    <a:lnTo>
                      <a:pt x="6"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530" name="Freeform 12360"/>
              <p:cNvSpPr>
                <a:spLocks/>
              </p:cNvSpPr>
              <p:nvPr/>
            </p:nvSpPr>
            <p:spPr bwMode="auto">
              <a:xfrm>
                <a:off x="3654425" y="4729163"/>
                <a:ext cx="20638" cy="17462"/>
              </a:xfrm>
              <a:custGeom>
                <a:avLst/>
                <a:gdLst>
                  <a:gd name="T0" fmla="*/ 2147483646 w 12"/>
                  <a:gd name="T1" fmla="*/ 0 h 12"/>
                  <a:gd name="T2" fmla="*/ 0 w 12"/>
                  <a:gd name="T3" fmla="*/ 2147483646 h 12"/>
                  <a:gd name="T4" fmla="*/ 2147483646 w 12"/>
                  <a:gd name="T5" fmla="*/ 2147483646 h 12"/>
                  <a:gd name="T6" fmla="*/ 2147483646 w 12"/>
                  <a:gd name="T7" fmla="*/ 2147483646 h 12"/>
                  <a:gd name="T8" fmla="*/ 2147483646 w 12"/>
                  <a:gd name="T9" fmla="*/ 0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2">
                    <a:moveTo>
                      <a:pt x="6" y="0"/>
                    </a:moveTo>
                    <a:lnTo>
                      <a:pt x="0" y="6"/>
                    </a:lnTo>
                    <a:lnTo>
                      <a:pt x="6" y="12"/>
                    </a:lnTo>
                    <a:lnTo>
                      <a:pt x="12" y="6"/>
                    </a:lnTo>
                    <a:lnTo>
                      <a:pt x="6"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531" name="Line 12675"/>
              <p:cNvSpPr>
                <a:spLocks noChangeShapeType="1"/>
              </p:cNvSpPr>
              <p:nvPr/>
            </p:nvSpPr>
            <p:spPr bwMode="auto">
              <a:xfrm>
                <a:off x="3532188" y="4533900"/>
                <a:ext cx="142875" cy="2047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532" name="Freeform 12718"/>
              <p:cNvSpPr>
                <a:spLocks/>
              </p:cNvSpPr>
              <p:nvPr/>
            </p:nvSpPr>
            <p:spPr bwMode="auto">
              <a:xfrm>
                <a:off x="3387725" y="4533900"/>
                <a:ext cx="144463" cy="287338"/>
              </a:xfrm>
              <a:custGeom>
                <a:avLst/>
                <a:gdLst>
                  <a:gd name="T0" fmla="*/ 2147483646 w 84"/>
                  <a:gd name="T1" fmla="*/ 2147483646 h 186"/>
                  <a:gd name="T2" fmla="*/ 2147483646 w 84"/>
                  <a:gd name="T3" fmla="*/ 0 h 186"/>
                  <a:gd name="T4" fmla="*/ 0 w 84"/>
                  <a:gd name="T5" fmla="*/ 2147483646 h 186"/>
                  <a:gd name="T6" fmla="*/ 2147483646 w 84"/>
                  <a:gd name="T7" fmla="*/ 2147483646 h 186"/>
                  <a:gd name="T8" fmla="*/ 2147483646 w 84"/>
                  <a:gd name="T9" fmla="*/ 2147483646 h 1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4" h="186">
                    <a:moveTo>
                      <a:pt x="84" y="6"/>
                    </a:moveTo>
                    <a:lnTo>
                      <a:pt x="78" y="0"/>
                    </a:lnTo>
                    <a:lnTo>
                      <a:pt x="0" y="186"/>
                    </a:lnTo>
                    <a:lnTo>
                      <a:pt x="6" y="186"/>
                    </a:lnTo>
                    <a:lnTo>
                      <a:pt x="84" y="6"/>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533" name="Freeform 12719"/>
              <p:cNvSpPr>
                <a:spLocks/>
              </p:cNvSpPr>
              <p:nvPr/>
            </p:nvSpPr>
            <p:spPr bwMode="auto">
              <a:xfrm>
                <a:off x="3387725" y="4533900"/>
                <a:ext cx="144463" cy="287338"/>
              </a:xfrm>
              <a:custGeom>
                <a:avLst/>
                <a:gdLst>
                  <a:gd name="T0" fmla="*/ 2147483646 w 84"/>
                  <a:gd name="T1" fmla="*/ 2147483646 h 186"/>
                  <a:gd name="T2" fmla="*/ 2147483646 w 84"/>
                  <a:gd name="T3" fmla="*/ 0 h 186"/>
                  <a:gd name="T4" fmla="*/ 0 w 84"/>
                  <a:gd name="T5" fmla="*/ 2147483646 h 186"/>
                  <a:gd name="T6" fmla="*/ 2147483646 w 84"/>
                  <a:gd name="T7" fmla="*/ 2147483646 h 186"/>
                  <a:gd name="T8" fmla="*/ 2147483646 w 84"/>
                  <a:gd name="T9" fmla="*/ 2147483646 h 1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4" h="186">
                    <a:moveTo>
                      <a:pt x="84" y="6"/>
                    </a:moveTo>
                    <a:lnTo>
                      <a:pt x="78" y="0"/>
                    </a:lnTo>
                    <a:lnTo>
                      <a:pt x="0" y="186"/>
                    </a:lnTo>
                    <a:lnTo>
                      <a:pt x="6" y="186"/>
                    </a:lnTo>
                    <a:lnTo>
                      <a:pt x="84" y="6"/>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534" name="Freeform 12727"/>
              <p:cNvSpPr>
                <a:spLocks/>
              </p:cNvSpPr>
              <p:nvPr/>
            </p:nvSpPr>
            <p:spPr bwMode="auto">
              <a:xfrm>
                <a:off x="3348038" y="4738688"/>
                <a:ext cx="327025" cy="26987"/>
              </a:xfrm>
              <a:custGeom>
                <a:avLst/>
                <a:gdLst>
                  <a:gd name="T0" fmla="*/ 2147483646 w 192"/>
                  <a:gd name="T1" fmla="*/ 2147483646 h 18"/>
                  <a:gd name="T2" fmla="*/ 2147483646 w 192"/>
                  <a:gd name="T3" fmla="*/ 0 h 18"/>
                  <a:gd name="T4" fmla="*/ 0 w 192"/>
                  <a:gd name="T5" fmla="*/ 2147483646 h 18"/>
                  <a:gd name="T6" fmla="*/ 0 w 192"/>
                  <a:gd name="T7" fmla="*/ 2147483646 h 18"/>
                  <a:gd name="T8" fmla="*/ 2147483646 w 192"/>
                  <a:gd name="T9" fmla="*/ 2147483646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2" h="18">
                    <a:moveTo>
                      <a:pt x="192" y="6"/>
                    </a:moveTo>
                    <a:lnTo>
                      <a:pt x="192" y="0"/>
                    </a:lnTo>
                    <a:lnTo>
                      <a:pt x="0" y="12"/>
                    </a:lnTo>
                    <a:lnTo>
                      <a:pt x="0" y="18"/>
                    </a:lnTo>
                    <a:lnTo>
                      <a:pt x="192" y="6"/>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535" name="Freeform 12728"/>
              <p:cNvSpPr>
                <a:spLocks/>
              </p:cNvSpPr>
              <p:nvPr/>
            </p:nvSpPr>
            <p:spPr bwMode="auto">
              <a:xfrm>
                <a:off x="3348038" y="4738688"/>
                <a:ext cx="327025" cy="26987"/>
              </a:xfrm>
              <a:custGeom>
                <a:avLst/>
                <a:gdLst>
                  <a:gd name="T0" fmla="*/ 2147483646 w 192"/>
                  <a:gd name="T1" fmla="*/ 2147483646 h 18"/>
                  <a:gd name="T2" fmla="*/ 2147483646 w 192"/>
                  <a:gd name="T3" fmla="*/ 0 h 18"/>
                  <a:gd name="T4" fmla="*/ 0 w 192"/>
                  <a:gd name="T5" fmla="*/ 2147483646 h 18"/>
                  <a:gd name="T6" fmla="*/ 0 w 192"/>
                  <a:gd name="T7" fmla="*/ 2147483646 h 18"/>
                  <a:gd name="T8" fmla="*/ 2147483646 w 192"/>
                  <a:gd name="T9" fmla="*/ 2147483646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2" h="18">
                    <a:moveTo>
                      <a:pt x="192" y="6"/>
                    </a:moveTo>
                    <a:lnTo>
                      <a:pt x="192" y="0"/>
                    </a:lnTo>
                    <a:lnTo>
                      <a:pt x="0" y="12"/>
                    </a:lnTo>
                    <a:lnTo>
                      <a:pt x="0" y="18"/>
                    </a:lnTo>
                    <a:lnTo>
                      <a:pt x="192" y="6"/>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536" name="Freeform 12729"/>
              <p:cNvSpPr>
                <a:spLocks/>
              </p:cNvSpPr>
              <p:nvPr/>
            </p:nvSpPr>
            <p:spPr bwMode="auto">
              <a:xfrm>
                <a:off x="3348038" y="4756150"/>
                <a:ext cx="50800" cy="65088"/>
              </a:xfrm>
              <a:custGeom>
                <a:avLst/>
                <a:gdLst>
                  <a:gd name="T0" fmla="*/ 2147483646 w 30"/>
                  <a:gd name="T1" fmla="*/ 0 h 42"/>
                  <a:gd name="T2" fmla="*/ 0 w 30"/>
                  <a:gd name="T3" fmla="*/ 2147483646 h 42"/>
                  <a:gd name="T4" fmla="*/ 2147483646 w 30"/>
                  <a:gd name="T5" fmla="*/ 2147483646 h 42"/>
                  <a:gd name="T6" fmla="*/ 2147483646 w 30"/>
                  <a:gd name="T7" fmla="*/ 2147483646 h 42"/>
                  <a:gd name="T8" fmla="*/ 2147483646 w 30"/>
                  <a:gd name="T9" fmla="*/ 0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42">
                    <a:moveTo>
                      <a:pt x="6" y="0"/>
                    </a:moveTo>
                    <a:lnTo>
                      <a:pt x="0" y="6"/>
                    </a:lnTo>
                    <a:lnTo>
                      <a:pt x="24" y="42"/>
                    </a:lnTo>
                    <a:lnTo>
                      <a:pt x="30" y="42"/>
                    </a:lnTo>
                    <a:lnTo>
                      <a:pt x="6" y="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537" name="Freeform 12730"/>
              <p:cNvSpPr>
                <a:spLocks/>
              </p:cNvSpPr>
              <p:nvPr/>
            </p:nvSpPr>
            <p:spPr bwMode="auto">
              <a:xfrm>
                <a:off x="3348038" y="4756150"/>
                <a:ext cx="50800" cy="65088"/>
              </a:xfrm>
              <a:custGeom>
                <a:avLst/>
                <a:gdLst>
                  <a:gd name="T0" fmla="*/ 2147483646 w 30"/>
                  <a:gd name="T1" fmla="*/ 0 h 42"/>
                  <a:gd name="T2" fmla="*/ 0 w 30"/>
                  <a:gd name="T3" fmla="*/ 2147483646 h 42"/>
                  <a:gd name="T4" fmla="*/ 2147483646 w 30"/>
                  <a:gd name="T5" fmla="*/ 2147483646 h 42"/>
                  <a:gd name="T6" fmla="*/ 2147483646 w 30"/>
                  <a:gd name="T7" fmla="*/ 2147483646 h 42"/>
                  <a:gd name="T8" fmla="*/ 2147483646 w 30"/>
                  <a:gd name="T9" fmla="*/ 0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42">
                    <a:moveTo>
                      <a:pt x="6" y="0"/>
                    </a:moveTo>
                    <a:lnTo>
                      <a:pt x="0" y="6"/>
                    </a:lnTo>
                    <a:lnTo>
                      <a:pt x="24" y="42"/>
                    </a:lnTo>
                    <a:lnTo>
                      <a:pt x="30" y="42"/>
                    </a:lnTo>
                    <a:lnTo>
                      <a:pt x="6" y="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538" name="Freeform 12731"/>
              <p:cNvSpPr>
                <a:spLocks/>
              </p:cNvSpPr>
              <p:nvPr/>
            </p:nvSpPr>
            <p:spPr bwMode="auto">
              <a:xfrm>
                <a:off x="3419475" y="4748213"/>
                <a:ext cx="41275" cy="63500"/>
              </a:xfrm>
              <a:custGeom>
                <a:avLst/>
                <a:gdLst>
                  <a:gd name="T0" fmla="*/ 0 w 24"/>
                  <a:gd name="T1" fmla="*/ 0 h 42"/>
                  <a:gd name="T2" fmla="*/ 0 w 24"/>
                  <a:gd name="T3" fmla="*/ 2147483646 h 42"/>
                  <a:gd name="T4" fmla="*/ 2147483646 w 24"/>
                  <a:gd name="T5" fmla="*/ 2147483646 h 42"/>
                  <a:gd name="T6" fmla="*/ 0 w 24"/>
                  <a:gd name="T7" fmla="*/ 0 h 4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 h="42">
                    <a:moveTo>
                      <a:pt x="0" y="0"/>
                    </a:moveTo>
                    <a:lnTo>
                      <a:pt x="0" y="6"/>
                    </a:lnTo>
                    <a:lnTo>
                      <a:pt x="24" y="42"/>
                    </a:lnTo>
                    <a:lnTo>
                      <a:pt x="0" y="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539" name="Freeform 12732"/>
              <p:cNvSpPr>
                <a:spLocks/>
              </p:cNvSpPr>
              <p:nvPr/>
            </p:nvSpPr>
            <p:spPr bwMode="auto">
              <a:xfrm>
                <a:off x="3419475" y="4748213"/>
                <a:ext cx="41275" cy="63500"/>
              </a:xfrm>
              <a:custGeom>
                <a:avLst/>
                <a:gdLst>
                  <a:gd name="T0" fmla="*/ 0 w 24"/>
                  <a:gd name="T1" fmla="*/ 0 h 42"/>
                  <a:gd name="T2" fmla="*/ 0 w 24"/>
                  <a:gd name="T3" fmla="*/ 2147483646 h 42"/>
                  <a:gd name="T4" fmla="*/ 2147483646 w 24"/>
                  <a:gd name="T5" fmla="*/ 2147483646 h 42"/>
                  <a:gd name="T6" fmla="*/ 0 w 24"/>
                  <a:gd name="T7" fmla="*/ 0 h 4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 h="42">
                    <a:moveTo>
                      <a:pt x="0" y="0"/>
                    </a:moveTo>
                    <a:lnTo>
                      <a:pt x="0" y="6"/>
                    </a:lnTo>
                    <a:lnTo>
                      <a:pt x="24" y="42"/>
                    </a:lnTo>
                    <a:lnTo>
                      <a:pt x="0" y="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540" name="Freeform 12733"/>
              <p:cNvSpPr>
                <a:spLocks/>
              </p:cNvSpPr>
              <p:nvPr/>
            </p:nvSpPr>
            <p:spPr bwMode="auto">
              <a:xfrm>
                <a:off x="3449638" y="4748213"/>
                <a:ext cx="50800" cy="63500"/>
              </a:xfrm>
              <a:custGeom>
                <a:avLst/>
                <a:gdLst>
                  <a:gd name="T0" fmla="*/ 2147483646 w 30"/>
                  <a:gd name="T1" fmla="*/ 2147483646 h 42"/>
                  <a:gd name="T2" fmla="*/ 2147483646 w 30"/>
                  <a:gd name="T3" fmla="*/ 0 h 42"/>
                  <a:gd name="T4" fmla="*/ 0 w 30"/>
                  <a:gd name="T5" fmla="*/ 2147483646 h 42"/>
                  <a:gd name="T6" fmla="*/ 2147483646 w 30"/>
                  <a:gd name="T7" fmla="*/ 2147483646 h 42"/>
                  <a:gd name="T8" fmla="*/ 2147483646 w 30"/>
                  <a:gd name="T9" fmla="*/ 2147483646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42">
                    <a:moveTo>
                      <a:pt x="30" y="6"/>
                    </a:moveTo>
                    <a:lnTo>
                      <a:pt x="30" y="0"/>
                    </a:lnTo>
                    <a:lnTo>
                      <a:pt x="0" y="42"/>
                    </a:lnTo>
                    <a:lnTo>
                      <a:pt x="6" y="42"/>
                    </a:lnTo>
                    <a:lnTo>
                      <a:pt x="30" y="6"/>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541" name="Freeform 12734"/>
              <p:cNvSpPr>
                <a:spLocks/>
              </p:cNvSpPr>
              <p:nvPr/>
            </p:nvSpPr>
            <p:spPr bwMode="auto">
              <a:xfrm>
                <a:off x="3449638" y="4748213"/>
                <a:ext cx="50800" cy="63500"/>
              </a:xfrm>
              <a:custGeom>
                <a:avLst/>
                <a:gdLst>
                  <a:gd name="T0" fmla="*/ 2147483646 w 30"/>
                  <a:gd name="T1" fmla="*/ 2147483646 h 42"/>
                  <a:gd name="T2" fmla="*/ 2147483646 w 30"/>
                  <a:gd name="T3" fmla="*/ 0 h 42"/>
                  <a:gd name="T4" fmla="*/ 0 w 30"/>
                  <a:gd name="T5" fmla="*/ 2147483646 h 42"/>
                  <a:gd name="T6" fmla="*/ 2147483646 w 30"/>
                  <a:gd name="T7" fmla="*/ 2147483646 h 42"/>
                  <a:gd name="T8" fmla="*/ 2147483646 w 30"/>
                  <a:gd name="T9" fmla="*/ 2147483646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42">
                    <a:moveTo>
                      <a:pt x="30" y="6"/>
                    </a:moveTo>
                    <a:lnTo>
                      <a:pt x="30" y="0"/>
                    </a:lnTo>
                    <a:lnTo>
                      <a:pt x="0" y="42"/>
                    </a:lnTo>
                    <a:lnTo>
                      <a:pt x="6" y="42"/>
                    </a:lnTo>
                    <a:lnTo>
                      <a:pt x="30" y="6"/>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542" name="Freeform 12742"/>
              <p:cNvSpPr>
                <a:spLocks/>
              </p:cNvSpPr>
              <p:nvPr/>
            </p:nvSpPr>
            <p:spPr bwMode="auto">
              <a:xfrm>
                <a:off x="3654425" y="4729163"/>
                <a:ext cx="20638" cy="19050"/>
              </a:xfrm>
              <a:custGeom>
                <a:avLst/>
                <a:gdLst>
                  <a:gd name="T0" fmla="*/ 2147483646 w 12"/>
                  <a:gd name="T1" fmla="*/ 0 h 12"/>
                  <a:gd name="T2" fmla="*/ 0 w 12"/>
                  <a:gd name="T3" fmla="*/ 2147483646 h 12"/>
                  <a:gd name="T4" fmla="*/ 2147483646 w 12"/>
                  <a:gd name="T5" fmla="*/ 2147483646 h 12"/>
                  <a:gd name="T6" fmla="*/ 2147483646 w 12"/>
                  <a:gd name="T7" fmla="*/ 2147483646 h 12"/>
                  <a:gd name="T8" fmla="*/ 2147483646 w 12"/>
                  <a:gd name="T9" fmla="*/ 0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2">
                    <a:moveTo>
                      <a:pt x="6" y="0"/>
                    </a:moveTo>
                    <a:lnTo>
                      <a:pt x="0" y="6"/>
                    </a:lnTo>
                    <a:lnTo>
                      <a:pt x="6" y="12"/>
                    </a:lnTo>
                    <a:lnTo>
                      <a:pt x="12" y="6"/>
                    </a:lnTo>
                    <a:lnTo>
                      <a:pt x="6" y="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543" name="Freeform 12743"/>
              <p:cNvSpPr>
                <a:spLocks/>
              </p:cNvSpPr>
              <p:nvPr/>
            </p:nvSpPr>
            <p:spPr bwMode="auto">
              <a:xfrm>
                <a:off x="3654425" y="4729163"/>
                <a:ext cx="20638" cy="19050"/>
              </a:xfrm>
              <a:custGeom>
                <a:avLst/>
                <a:gdLst>
                  <a:gd name="T0" fmla="*/ 2147483646 w 12"/>
                  <a:gd name="T1" fmla="*/ 0 h 12"/>
                  <a:gd name="T2" fmla="*/ 0 w 12"/>
                  <a:gd name="T3" fmla="*/ 2147483646 h 12"/>
                  <a:gd name="T4" fmla="*/ 2147483646 w 12"/>
                  <a:gd name="T5" fmla="*/ 2147483646 h 12"/>
                  <a:gd name="T6" fmla="*/ 2147483646 w 12"/>
                  <a:gd name="T7" fmla="*/ 2147483646 h 12"/>
                  <a:gd name="T8" fmla="*/ 2147483646 w 12"/>
                  <a:gd name="T9" fmla="*/ 0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2">
                    <a:moveTo>
                      <a:pt x="6" y="0"/>
                    </a:moveTo>
                    <a:lnTo>
                      <a:pt x="0" y="6"/>
                    </a:lnTo>
                    <a:lnTo>
                      <a:pt x="6" y="12"/>
                    </a:lnTo>
                    <a:lnTo>
                      <a:pt x="12" y="6"/>
                    </a:lnTo>
                    <a:lnTo>
                      <a:pt x="6"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544" name="Freeform 12744"/>
              <p:cNvSpPr>
                <a:spLocks/>
              </p:cNvSpPr>
              <p:nvPr/>
            </p:nvSpPr>
            <p:spPr bwMode="auto">
              <a:xfrm>
                <a:off x="3654425" y="4729163"/>
                <a:ext cx="20638" cy="19050"/>
              </a:xfrm>
              <a:custGeom>
                <a:avLst/>
                <a:gdLst>
                  <a:gd name="T0" fmla="*/ 2147483646 w 12"/>
                  <a:gd name="T1" fmla="*/ 0 h 12"/>
                  <a:gd name="T2" fmla="*/ 0 w 12"/>
                  <a:gd name="T3" fmla="*/ 2147483646 h 12"/>
                  <a:gd name="T4" fmla="*/ 2147483646 w 12"/>
                  <a:gd name="T5" fmla="*/ 2147483646 h 12"/>
                  <a:gd name="T6" fmla="*/ 2147483646 w 12"/>
                  <a:gd name="T7" fmla="*/ 2147483646 h 12"/>
                  <a:gd name="T8" fmla="*/ 2147483646 w 12"/>
                  <a:gd name="T9" fmla="*/ 0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2">
                    <a:moveTo>
                      <a:pt x="6" y="0"/>
                    </a:moveTo>
                    <a:lnTo>
                      <a:pt x="0" y="6"/>
                    </a:lnTo>
                    <a:lnTo>
                      <a:pt x="6" y="12"/>
                    </a:lnTo>
                    <a:lnTo>
                      <a:pt x="12" y="6"/>
                    </a:lnTo>
                    <a:lnTo>
                      <a:pt x="6"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545" name="Line 13041"/>
              <p:cNvSpPr>
                <a:spLocks noChangeShapeType="1"/>
              </p:cNvSpPr>
              <p:nvPr/>
            </p:nvSpPr>
            <p:spPr bwMode="auto">
              <a:xfrm>
                <a:off x="3532188" y="4533900"/>
                <a:ext cx="142875" cy="2032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546" name="Freeform 13126"/>
              <p:cNvSpPr>
                <a:spLocks/>
              </p:cNvSpPr>
              <p:nvPr/>
            </p:nvSpPr>
            <p:spPr bwMode="auto">
              <a:xfrm>
                <a:off x="3389313" y="4533900"/>
                <a:ext cx="142875" cy="287338"/>
              </a:xfrm>
              <a:custGeom>
                <a:avLst/>
                <a:gdLst>
                  <a:gd name="T0" fmla="*/ 2147483646 w 84"/>
                  <a:gd name="T1" fmla="*/ 2147483646 h 186"/>
                  <a:gd name="T2" fmla="*/ 2147483646 w 84"/>
                  <a:gd name="T3" fmla="*/ 0 h 186"/>
                  <a:gd name="T4" fmla="*/ 0 w 84"/>
                  <a:gd name="T5" fmla="*/ 2147483646 h 186"/>
                  <a:gd name="T6" fmla="*/ 2147483646 w 84"/>
                  <a:gd name="T7" fmla="*/ 2147483646 h 186"/>
                  <a:gd name="T8" fmla="*/ 2147483646 w 84"/>
                  <a:gd name="T9" fmla="*/ 2147483646 h 1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4" h="186">
                    <a:moveTo>
                      <a:pt x="84" y="6"/>
                    </a:moveTo>
                    <a:lnTo>
                      <a:pt x="78" y="0"/>
                    </a:lnTo>
                    <a:lnTo>
                      <a:pt x="0" y="186"/>
                    </a:lnTo>
                    <a:lnTo>
                      <a:pt x="6" y="186"/>
                    </a:lnTo>
                    <a:lnTo>
                      <a:pt x="84" y="6"/>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547" name="Freeform 13127"/>
              <p:cNvSpPr>
                <a:spLocks/>
              </p:cNvSpPr>
              <p:nvPr/>
            </p:nvSpPr>
            <p:spPr bwMode="auto">
              <a:xfrm>
                <a:off x="3389313" y="4533900"/>
                <a:ext cx="142875" cy="287338"/>
              </a:xfrm>
              <a:custGeom>
                <a:avLst/>
                <a:gdLst>
                  <a:gd name="T0" fmla="*/ 2147483646 w 84"/>
                  <a:gd name="T1" fmla="*/ 2147483646 h 186"/>
                  <a:gd name="T2" fmla="*/ 2147483646 w 84"/>
                  <a:gd name="T3" fmla="*/ 0 h 186"/>
                  <a:gd name="T4" fmla="*/ 0 w 84"/>
                  <a:gd name="T5" fmla="*/ 2147483646 h 186"/>
                  <a:gd name="T6" fmla="*/ 2147483646 w 84"/>
                  <a:gd name="T7" fmla="*/ 2147483646 h 186"/>
                  <a:gd name="T8" fmla="*/ 2147483646 w 84"/>
                  <a:gd name="T9" fmla="*/ 2147483646 h 1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4" h="186">
                    <a:moveTo>
                      <a:pt x="84" y="6"/>
                    </a:moveTo>
                    <a:lnTo>
                      <a:pt x="78" y="0"/>
                    </a:lnTo>
                    <a:lnTo>
                      <a:pt x="0" y="186"/>
                    </a:lnTo>
                    <a:lnTo>
                      <a:pt x="6" y="186"/>
                    </a:lnTo>
                    <a:lnTo>
                      <a:pt x="84" y="6"/>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548" name="Freeform 13135"/>
              <p:cNvSpPr>
                <a:spLocks/>
              </p:cNvSpPr>
              <p:nvPr/>
            </p:nvSpPr>
            <p:spPr bwMode="auto">
              <a:xfrm>
                <a:off x="3348038" y="4737100"/>
                <a:ext cx="327025" cy="28575"/>
              </a:xfrm>
              <a:custGeom>
                <a:avLst/>
                <a:gdLst>
                  <a:gd name="T0" fmla="*/ 2147483646 w 192"/>
                  <a:gd name="T1" fmla="*/ 2147483646 h 18"/>
                  <a:gd name="T2" fmla="*/ 2147483646 w 192"/>
                  <a:gd name="T3" fmla="*/ 0 h 18"/>
                  <a:gd name="T4" fmla="*/ 0 w 192"/>
                  <a:gd name="T5" fmla="*/ 2147483646 h 18"/>
                  <a:gd name="T6" fmla="*/ 0 w 192"/>
                  <a:gd name="T7" fmla="*/ 2147483646 h 18"/>
                  <a:gd name="T8" fmla="*/ 2147483646 w 192"/>
                  <a:gd name="T9" fmla="*/ 2147483646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2" h="18">
                    <a:moveTo>
                      <a:pt x="192" y="6"/>
                    </a:moveTo>
                    <a:lnTo>
                      <a:pt x="192" y="0"/>
                    </a:lnTo>
                    <a:lnTo>
                      <a:pt x="0" y="12"/>
                    </a:lnTo>
                    <a:lnTo>
                      <a:pt x="0" y="18"/>
                    </a:lnTo>
                    <a:lnTo>
                      <a:pt x="192" y="6"/>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549" name="Freeform 13136"/>
              <p:cNvSpPr>
                <a:spLocks/>
              </p:cNvSpPr>
              <p:nvPr/>
            </p:nvSpPr>
            <p:spPr bwMode="auto">
              <a:xfrm>
                <a:off x="3348038" y="4737100"/>
                <a:ext cx="327025" cy="28575"/>
              </a:xfrm>
              <a:custGeom>
                <a:avLst/>
                <a:gdLst>
                  <a:gd name="T0" fmla="*/ 2147483646 w 192"/>
                  <a:gd name="T1" fmla="*/ 2147483646 h 18"/>
                  <a:gd name="T2" fmla="*/ 2147483646 w 192"/>
                  <a:gd name="T3" fmla="*/ 0 h 18"/>
                  <a:gd name="T4" fmla="*/ 0 w 192"/>
                  <a:gd name="T5" fmla="*/ 2147483646 h 18"/>
                  <a:gd name="T6" fmla="*/ 0 w 192"/>
                  <a:gd name="T7" fmla="*/ 2147483646 h 18"/>
                  <a:gd name="T8" fmla="*/ 2147483646 w 192"/>
                  <a:gd name="T9" fmla="*/ 2147483646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2" h="18">
                    <a:moveTo>
                      <a:pt x="192" y="6"/>
                    </a:moveTo>
                    <a:lnTo>
                      <a:pt x="192" y="0"/>
                    </a:lnTo>
                    <a:lnTo>
                      <a:pt x="0" y="12"/>
                    </a:lnTo>
                    <a:lnTo>
                      <a:pt x="0" y="18"/>
                    </a:lnTo>
                    <a:lnTo>
                      <a:pt x="192" y="6"/>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550" name="Freeform 13137"/>
              <p:cNvSpPr>
                <a:spLocks/>
              </p:cNvSpPr>
              <p:nvPr/>
            </p:nvSpPr>
            <p:spPr bwMode="auto">
              <a:xfrm>
                <a:off x="3348038" y="4756150"/>
                <a:ext cx="50800" cy="65088"/>
              </a:xfrm>
              <a:custGeom>
                <a:avLst/>
                <a:gdLst>
                  <a:gd name="T0" fmla="*/ 2147483646 w 30"/>
                  <a:gd name="T1" fmla="*/ 0 h 42"/>
                  <a:gd name="T2" fmla="*/ 0 w 30"/>
                  <a:gd name="T3" fmla="*/ 2147483646 h 42"/>
                  <a:gd name="T4" fmla="*/ 2147483646 w 30"/>
                  <a:gd name="T5" fmla="*/ 2147483646 h 42"/>
                  <a:gd name="T6" fmla="*/ 2147483646 w 30"/>
                  <a:gd name="T7" fmla="*/ 2147483646 h 42"/>
                  <a:gd name="T8" fmla="*/ 2147483646 w 30"/>
                  <a:gd name="T9" fmla="*/ 0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42">
                    <a:moveTo>
                      <a:pt x="6" y="0"/>
                    </a:moveTo>
                    <a:lnTo>
                      <a:pt x="0" y="6"/>
                    </a:lnTo>
                    <a:lnTo>
                      <a:pt x="24" y="42"/>
                    </a:lnTo>
                    <a:lnTo>
                      <a:pt x="30" y="42"/>
                    </a:lnTo>
                    <a:lnTo>
                      <a:pt x="6" y="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551" name="Freeform 13138"/>
              <p:cNvSpPr>
                <a:spLocks/>
              </p:cNvSpPr>
              <p:nvPr/>
            </p:nvSpPr>
            <p:spPr bwMode="auto">
              <a:xfrm>
                <a:off x="3348038" y="4756150"/>
                <a:ext cx="50800" cy="65088"/>
              </a:xfrm>
              <a:custGeom>
                <a:avLst/>
                <a:gdLst>
                  <a:gd name="T0" fmla="*/ 2147483646 w 30"/>
                  <a:gd name="T1" fmla="*/ 0 h 42"/>
                  <a:gd name="T2" fmla="*/ 0 w 30"/>
                  <a:gd name="T3" fmla="*/ 2147483646 h 42"/>
                  <a:gd name="T4" fmla="*/ 2147483646 w 30"/>
                  <a:gd name="T5" fmla="*/ 2147483646 h 42"/>
                  <a:gd name="T6" fmla="*/ 2147483646 w 30"/>
                  <a:gd name="T7" fmla="*/ 2147483646 h 42"/>
                  <a:gd name="T8" fmla="*/ 2147483646 w 30"/>
                  <a:gd name="T9" fmla="*/ 0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42">
                    <a:moveTo>
                      <a:pt x="6" y="0"/>
                    </a:moveTo>
                    <a:lnTo>
                      <a:pt x="0" y="6"/>
                    </a:lnTo>
                    <a:lnTo>
                      <a:pt x="24" y="42"/>
                    </a:lnTo>
                    <a:lnTo>
                      <a:pt x="30" y="42"/>
                    </a:lnTo>
                    <a:lnTo>
                      <a:pt x="6" y="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552" name="Freeform 13139"/>
              <p:cNvSpPr>
                <a:spLocks/>
              </p:cNvSpPr>
              <p:nvPr/>
            </p:nvSpPr>
            <p:spPr bwMode="auto">
              <a:xfrm>
                <a:off x="3419475" y="4746625"/>
                <a:ext cx="41275" cy="65088"/>
              </a:xfrm>
              <a:custGeom>
                <a:avLst/>
                <a:gdLst>
                  <a:gd name="T0" fmla="*/ 0 w 24"/>
                  <a:gd name="T1" fmla="*/ 0 h 42"/>
                  <a:gd name="T2" fmla="*/ 0 w 24"/>
                  <a:gd name="T3" fmla="*/ 2147483646 h 42"/>
                  <a:gd name="T4" fmla="*/ 2147483646 w 24"/>
                  <a:gd name="T5" fmla="*/ 2147483646 h 42"/>
                  <a:gd name="T6" fmla="*/ 0 w 24"/>
                  <a:gd name="T7" fmla="*/ 0 h 4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 h="42">
                    <a:moveTo>
                      <a:pt x="0" y="0"/>
                    </a:moveTo>
                    <a:lnTo>
                      <a:pt x="0" y="6"/>
                    </a:lnTo>
                    <a:lnTo>
                      <a:pt x="24" y="42"/>
                    </a:lnTo>
                    <a:lnTo>
                      <a:pt x="0" y="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553" name="Freeform 13140"/>
              <p:cNvSpPr>
                <a:spLocks/>
              </p:cNvSpPr>
              <p:nvPr/>
            </p:nvSpPr>
            <p:spPr bwMode="auto">
              <a:xfrm>
                <a:off x="3419475" y="4746625"/>
                <a:ext cx="41275" cy="65088"/>
              </a:xfrm>
              <a:custGeom>
                <a:avLst/>
                <a:gdLst>
                  <a:gd name="T0" fmla="*/ 0 w 24"/>
                  <a:gd name="T1" fmla="*/ 0 h 42"/>
                  <a:gd name="T2" fmla="*/ 0 w 24"/>
                  <a:gd name="T3" fmla="*/ 2147483646 h 42"/>
                  <a:gd name="T4" fmla="*/ 2147483646 w 24"/>
                  <a:gd name="T5" fmla="*/ 2147483646 h 42"/>
                  <a:gd name="T6" fmla="*/ 0 w 24"/>
                  <a:gd name="T7" fmla="*/ 0 h 4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 h="42">
                    <a:moveTo>
                      <a:pt x="0" y="0"/>
                    </a:moveTo>
                    <a:lnTo>
                      <a:pt x="0" y="6"/>
                    </a:lnTo>
                    <a:lnTo>
                      <a:pt x="24" y="42"/>
                    </a:lnTo>
                    <a:lnTo>
                      <a:pt x="0" y="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554" name="Freeform 13141"/>
              <p:cNvSpPr>
                <a:spLocks/>
              </p:cNvSpPr>
              <p:nvPr/>
            </p:nvSpPr>
            <p:spPr bwMode="auto">
              <a:xfrm>
                <a:off x="3449638" y="4746625"/>
                <a:ext cx="52387" cy="65088"/>
              </a:xfrm>
              <a:custGeom>
                <a:avLst/>
                <a:gdLst>
                  <a:gd name="T0" fmla="*/ 2147483646 w 30"/>
                  <a:gd name="T1" fmla="*/ 2147483646 h 42"/>
                  <a:gd name="T2" fmla="*/ 2147483646 w 30"/>
                  <a:gd name="T3" fmla="*/ 0 h 42"/>
                  <a:gd name="T4" fmla="*/ 0 w 30"/>
                  <a:gd name="T5" fmla="*/ 2147483646 h 42"/>
                  <a:gd name="T6" fmla="*/ 2147483646 w 30"/>
                  <a:gd name="T7" fmla="*/ 2147483646 h 42"/>
                  <a:gd name="T8" fmla="*/ 2147483646 w 30"/>
                  <a:gd name="T9" fmla="*/ 2147483646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42">
                    <a:moveTo>
                      <a:pt x="30" y="6"/>
                    </a:moveTo>
                    <a:lnTo>
                      <a:pt x="30" y="0"/>
                    </a:lnTo>
                    <a:lnTo>
                      <a:pt x="0" y="42"/>
                    </a:lnTo>
                    <a:lnTo>
                      <a:pt x="6" y="42"/>
                    </a:lnTo>
                    <a:lnTo>
                      <a:pt x="30" y="6"/>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555" name="Freeform 13142"/>
              <p:cNvSpPr>
                <a:spLocks/>
              </p:cNvSpPr>
              <p:nvPr/>
            </p:nvSpPr>
            <p:spPr bwMode="auto">
              <a:xfrm>
                <a:off x="3449638" y="4746625"/>
                <a:ext cx="52387" cy="65088"/>
              </a:xfrm>
              <a:custGeom>
                <a:avLst/>
                <a:gdLst>
                  <a:gd name="T0" fmla="*/ 2147483646 w 30"/>
                  <a:gd name="T1" fmla="*/ 2147483646 h 42"/>
                  <a:gd name="T2" fmla="*/ 2147483646 w 30"/>
                  <a:gd name="T3" fmla="*/ 0 h 42"/>
                  <a:gd name="T4" fmla="*/ 0 w 30"/>
                  <a:gd name="T5" fmla="*/ 2147483646 h 42"/>
                  <a:gd name="T6" fmla="*/ 2147483646 w 30"/>
                  <a:gd name="T7" fmla="*/ 2147483646 h 42"/>
                  <a:gd name="T8" fmla="*/ 2147483646 w 30"/>
                  <a:gd name="T9" fmla="*/ 2147483646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42">
                    <a:moveTo>
                      <a:pt x="30" y="6"/>
                    </a:moveTo>
                    <a:lnTo>
                      <a:pt x="30" y="0"/>
                    </a:lnTo>
                    <a:lnTo>
                      <a:pt x="0" y="42"/>
                    </a:lnTo>
                    <a:lnTo>
                      <a:pt x="6" y="42"/>
                    </a:lnTo>
                    <a:lnTo>
                      <a:pt x="30" y="6"/>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556" name="Freeform 13150"/>
              <p:cNvSpPr>
                <a:spLocks/>
              </p:cNvSpPr>
              <p:nvPr/>
            </p:nvSpPr>
            <p:spPr bwMode="auto">
              <a:xfrm>
                <a:off x="3654425" y="4729163"/>
                <a:ext cx="20638" cy="17462"/>
              </a:xfrm>
              <a:custGeom>
                <a:avLst/>
                <a:gdLst>
                  <a:gd name="T0" fmla="*/ 2147483646 w 12"/>
                  <a:gd name="T1" fmla="*/ 0 h 12"/>
                  <a:gd name="T2" fmla="*/ 0 w 12"/>
                  <a:gd name="T3" fmla="*/ 2147483646 h 12"/>
                  <a:gd name="T4" fmla="*/ 2147483646 w 12"/>
                  <a:gd name="T5" fmla="*/ 2147483646 h 12"/>
                  <a:gd name="T6" fmla="*/ 2147483646 w 12"/>
                  <a:gd name="T7" fmla="*/ 2147483646 h 12"/>
                  <a:gd name="T8" fmla="*/ 2147483646 w 12"/>
                  <a:gd name="T9" fmla="*/ 0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2">
                    <a:moveTo>
                      <a:pt x="6" y="0"/>
                    </a:moveTo>
                    <a:lnTo>
                      <a:pt x="0" y="6"/>
                    </a:lnTo>
                    <a:lnTo>
                      <a:pt x="6" y="12"/>
                    </a:lnTo>
                    <a:lnTo>
                      <a:pt x="12" y="6"/>
                    </a:lnTo>
                    <a:lnTo>
                      <a:pt x="6" y="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557" name="Freeform 13151"/>
              <p:cNvSpPr>
                <a:spLocks/>
              </p:cNvSpPr>
              <p:nvPr/>
            </p:nvSpPr>
            <p:spPr bwMode="auto">
              <a:xfrm>
                <a:off x="3654425" y="4729163"/>
                <a:ext cx="20638" cy="17462"/>
              </a:xfrm>
              <a:custGeom>
                <a:avLst/>
                <a:gdLst>
                  <a:gd name="T0" fmla="*/ 2147483646 w 12"/>
                  <a:gd name="T1" fmla="*/ 0 h 12"/>
                  <a:gd name="T2" fmla="*/ 0 w 12"/>
                  <a:gd name="T3" fmla="*/ 2147483646 h 12"/>
                  <a:gd name="T4" fmla="*/ 2147483646 w 12"/>
                  <a:gd name="T5" fmla="*/ 2147483646 h 12"/>
                  <a:gd name="T6" fmla="*/ 2147483646 w 12"/>
                  <a:gd name="T7" fmla="*/ 2147483646 h 12"/>
                  <a:gd name="T8" fmla="*/ 2147483646 w 12"/>
                  <a:gd name="T9" fmla="*/ 0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2">
                    <a:moveTo>
                      <a:pt x="6" y="0"/>
                    </a:moveTo>
                    <a:lnTo>
                      <a:pt x="0" y="6"/>
                    </a:lnTo>
                    <a:lnTo>
                      <a:pt x="6" y="12"/>
                    </a:lnTo>
                    <a:lnTo>
                      <a:pt x="12" y="6"/>
                    </a:lnTo>
                    <a:lnTo>
                      <a:pt x="6"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558" name="Freeform 13152"/>
              <p:cNvSpPr>
                <a:spLocks/>
              </p:cNvSpPr>
              <p:nvPr/>
            </p:nvSpPr>
            <p:spPr bwMode="auto">
              <a:xfrm>
                <a:off x="3654425" y="4729163"/>
                <a:ext cx="20638" cy="17462"/>
              </a:xfrm>
              <a:custGeom>
                <a:avLst/>
                <a:gdLst>
                  <a:gd name="T0" fmla="*/ 2147483646 w 12"/>
                  <a:gd name="T1" fmla="*/ 0 h 12"/>
                  <a:gd name="T2" fmla="*/ 0 w 12"/>
                  <a:gd name="T3" fmla="*/ 2147483646 h 12"/>
                  <a:gd name="T4" fmla="*/ 2147483646 w 12"/>
                  <a:gd name="T5" fmla="*/ 2147483646 h 12"/>
                  <a:gd name="T6" fmla="*/ 2147483646 w 12"/>
                  <a:gd name="T7" fmla="*/ 2147483646 h 12"/>
                  <a:gd name="T8" fmla="*/ 2147483646 w 12"/>
                  <a:gd name="T9" fmla="*/ 0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2">
                    <a:moveTo>
                      <a:pt x="6" y="0"/>
                    </a:moveTo>
                    <a:lnTo>
                      <a:pt x="0" y="6"/>
                    </a:lnTo>
                    <a:lnTo>
                      <a:pt x="6" y="12"/>
                    </a:lnTo>
                    <a:lnTo>
                      <a:pt x="12" y="6"/>
                    </a:lnTo>
                    <a:lnTo>
                      <a:pt x="6"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559" name="Freeform 12179"/>
              <p:cNvSpPr>
                <a:spLocks/>
              </p:cNvSpPr>
              <p:nvPr/>
            </p:nvSpPr>
            <p:spPr bwMode="auto">
              <a:xfrm>
                <a:off x="3389313" y="4821238"/>
                <a:ext cx="71437" cy="46037"/>
              </a:xfrm>
              <a:custGeom>
                <a:avLst/>
                <a:gdLst>
                  <a:gd name="T0" fmla="*/ 2147483646 w 42"/>
                  <a:gd name="T1" fmla="*/ 0 h 30"/>
                  <a:gd name="T2" fmla="*/ 2147483646 w 42"/>
                  <a:gd name="T3" fmla="*/ 0 h 30"/>
                  <a:gd name="T4" fmla="*/ 0 w 42"/>
                  <a:gd name="T5" fmla="*/ 2147483646 h 30"/>
                  <a:gd name="T6" fmla="*/ 2147483646 w 42"/>
                  <a:gd name="T7" fmla="*/ 0 h 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2" h="30">
                    <a:moveTo>
                      <a:pt x="42" y="0"/>
                    </a:moveTo>
                    <a:lnTo>
                      <a:pt x="42" y="0"/>
                    </a:lnTo>
                    <a:lnTo>
                      <a:pt x="0" y="30"/>
                    </a:lnTo>
                    <a:lnTo>
                      <a:pt x="42" y="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560" name="Freeform 12180"/>
              <p:cNvSpPr>
                <a:spLocks/>
              </p:cNvSpPr>
              <p:nvPr/>
            </p:nvSpPr>
            <p:spPr bwMode="auto">
              <a:xfrm>
                <a:off x="3389313" y="4821238"/>
                <a:ext cx="71437" cy="46037"/>
              </a:xfrm>
              <a:custGeom>
                <a:avLst/>
                <a:gdLst>
                  <a:gd name="T0" fmla="*/ 2147483646 w 42"/>
                  <a:gd name="T1" fmla="*/ 0 h 30"/>
                  <a:gd name="T2" fmla="*/ 2147483646 w 42"/>
                  <a:gd name="T3" fmla="*/ 0 h 30"/>
                  <a:gd name="T4" fmla="*/ 0 w 42"/>
                  <a:gd name="T5" fmla="*/ 2147483646 h 30"/>
                  <a:gd name="T6" fmla="*/ 2147483646 w 42"/>
                  <a:gd name="T7" fmla="*/ 0 h 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2" h="30">
                    <a:moveTo>
                      <a:pt x="42" y="0"/>
                    </a:moveTo>
                    <a:lnTo>
                      <a:pt x="42" y="0"/>
                    </a:lnTo>
                    <a:lnTo>
                      <a:pt x="0" y="30"/>
                    </a:lnTo>
                    <a:lnTo>
                      <a:pt x="42" y="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561" name="Freeform 12187"/>
              <p:cNvSpPr>
                <a:spLocks/>
              </p:cNvSpPr>
              <p:nvPr/>
            </p:nvSpPr>
            <p:spPr bwMode="auto">
              <a:xfrm>
                <a:off x="3389313" y="4802188"/>
                <a:ext cx="71437" cy="19050"/>
              </a:xfrm>
              <a:custGeom>
                <a:avLst/>
                <a:gdLst>
                  <a:gd name="T0" fmla="*/ 2147483646 w 42"/>
                  <a:gd name="T1" fmla="*/ 2147483646 h 12"/>
                  <a:gd name="T2" fmla="*/ 2147483646 w 42"/>
                  <a:gd name="T3" fmla="*/ 0 h 12"/>
                  <a:gd name="T4" fmla="*/ 0 w 42"/>
                  <a:gd name="T5" fmla="*/ 2147483646 h 12"/>
                  <a:gd name="T6" fmla="*/ 0 w 42"/>
                  <a:gd name="T7" fmla="*/ 2147483646 h 12"/>
                  <a:gd name="T8" fmla="*/ 2147483646 w 42"/>
                  <a:gd name="T9" fmla="*/ 2147483646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12">
                    <a:moveTo>
                      <a:pt x="42" y="12"/>
                    </a:moveTo>
                    <a:lnTo>
                      <a:pt x="42" y="0"/>
                    </a:lnTo>
                    <a:lnTo>
                      <a:pt x="0" y="6"/>
                    </a:lnTo>
                    <a:lnTo>
                      <a:pt x="0" y="12"/>
                    </a:lnTo>
                    <a:lnTo>
                      <a:pt x="42" y="12"/>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562" name="Freeform 12188"/>
              <p:cNvSpPr>
                <a:spLocks/>
              </p:cNvSpPr>
              <p:nvPr/>
            </p:nvSpPr>
            <p:spPr bwMode="auto">
              <a:xfrm>
                <a:off x="3389313" y="4802188"/>
                <a:ext cx="71437" cy="19050"/>
              </a:xfrm>
              <a:custGeom>
                <a:avLst/>
                <a:gdLst>
                  <a:gd name="T0" fmla="*/ 2147483646 w 42"/>
                  <a:gd name="T1" fmla="*/ 2147483646 h 12"/>
                  <a:gd name="T2" fmla="*/ 2147483646 w 42"/>
                  <a:gd name="T3" fmla="*/ 0 h 12"/>
                  <a:gd name="T4" fmla="*/ 0 w 42"/>
                  <a:gd name="T5" fmla="*/ 2147483646 h 12"/>
                  <a:gd name="T6" fmla="*/ 0 w 42"/>
                  <a:gd name="T7" fmla="*/ 2147483646 h 12"/>
                  <a:gd name="T8" fmla="*/ 2147483646 w 42"/>
                  <a:gd name="T9" fmla="*/ 2147483646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12">
                    <a:moveTo>
                      <a:pt x="42" y="12"/>
                    </a:moveTo>
                    <a:lnTo>
                      <a:pt x="42" y="0"/>
                    </a:lnTo>
                    <a:lnTo>
                      <a:pt x="0" y="6"/>
                    </a:lnTo>
                    <a:lnTo>
                      <a:pt x="0" y="12"/>
                    </a:lnTo>
                    <a:lnTo>
                      <a:pt x="42" y="12"/>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563" name="Freeform 13512"/>
              <p:cNvSpPr>
                <a:spLocks/>
              </p:cNvSpPr>
              <p:nvPr/>
            </p:nvSpPr>
            <p:spPr bwMode="auto">
              <a:xfrm>
                <a:off x="3390900" y="4822825"/>
                <a:ext cx="71438" cy="46038"/>
              </a:xfrm>
              <a:custGeom>
                <a:avLst/>
                <a:gdLst>
                  <a:gd name="T0" fmla="*/ 2147483646 w 42"/>
                  <a:gd name="T1" fmla="*/ 0 h 30"/>
                  <a:gd name="T2" fmla="*/ 2147483646 w 42"/>
                  <a:gd name="T3" fmla="*/ 0 h 30"/>
                  <a:gd name="T4" fmla="*/ 0 w 42"/>
                  <a:gd name="T5" fmla="*/ 2147483646 h 30"/>
                  <a:gd name="T6" fmla="*/ 2147483646 w 42"/>
                  <a:gd name="T7" fmla="*/ 0 h 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2" h="30">
                    <a:moveTo>
                      <a:pt x="42" y="0"/>
                    </a:moveTo>
                    <a:lnTo>
                      <a:pt x="42" y="0"/>
                    </a:lnTo>
                    <a:lnTo>
                      <a:pt x="0" y="30"/>
                    </a:lnTo>
                    <a:lnTo>
                      <a:pt x="42" y="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564" name="Freeform 13513"/>
              <p:cNvSpPr>
                <a:spLocks/>
              </p:cNvSpPr>
              <p:nvPr/>
            </p:nvSpPr>
            <p:spPr bwMode="auto">
              <a:xfrm>
                <a:off x="3390900" y="4822825"/>
                <a:ext cx="71438" cy="46038"/>
              </a:xfrm>
              <a:custGeom>
                <a:avLst/>
                <a:gdLst>
                  <a:gd name="T0" fmla="*/ 2147483646 w 42"/>
                  <a:gd name="T1" fmla="*/ 0 h 30"/>
                  <a:gd name="T2" fmla="*/ 2147483646 w 42"/>
                  <a:gd name="T3" fmla="*/ 0 h 30"/>
                  <a:gd name="T4" fmla="*/ 0 w 42"/>
                  <a:gd name="T5" fmla="*/ 2147483646 h 30"/>
                  <a:gd name="T6" fmla="*/ 2147483646 w 42"/>
                  <a:gd name="T7" fmla="*/ 0 h 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2" h="30">
                    <a:moveTo>
                      <a:pt x="42" y="0"/>
                    </a:moveTo>
                    <a:lnTo>
                      <a:pt x="42" y="0"/>
                    </a:lnTo>
                    <a:lnTo>
                      <a:pt x="0" y="30"/>
                    </a:lnTo>
                    <a:lnTo>
                      <a:pt x="42" y="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565" name="Freeform 13520"/>
              <p:cNvSpPr>
                <a:spLocks/>
              </p:cNvSpPr>
              <p:nvPr/>
            </p:nvSpPr>
            <p:spPr bwMode="auto">
              <a:xfrm>
                <a:off x="3390900" y="4803775"/>
                <a:ext cx="71438" cy="19050"/>
              </a:xfrm>
              <a:custGeom>
                <a:avLst/>
                <a:gdLst>
                  <a:gd name="T0" fmla="*/ 2147483646 w 42"/>
                  <a:gd name="T1" fmla="*/ 2147483646 h 12"/>
                  <a:gd name="T2" fmla="*/ 2147483646 w 42"/>
                  <a:gd name="T3" fmla="*/ 0 h 12"/>
                  <a:gd name="T4" fmla="*/ 0 w 42"/>
                  <a:gd name="T5" fmla="*/ 2147483646 h 12"/>
                  <a:gd name="T6" fmla="*/ 0 w 42"/>
                  <a:gd name="T7" fmla="*/ 2147483646 h 12"/>
                  <a:gd name="T8" fmla="*/ 2147483646 w 42"/>
                  <a:gd name="T9" fmla="*/ 2147483646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12">
                    <a:moveTo>
                      <a:pt x="42" y="12"/>
                    </a:moveTo>
                    <a:lnTo>
                      <a:pt x="42" y="0"/>
                    </a:lnTo>
                    <a:lnTo>
                      <a:pt x="0" y="6"/>
                    </a:lnTo>
                    <a:lnTo>
                      <a:pt x="0" y="12"/>
                    </a:lnTo>
                    <a:lnTo>
                      <a:pt x="42" y="12"/>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566" name="Freeform 13521"/>
              <p:cNvSpPr>
                <a:spLocks/>
              </p:cNvSpPr>
              <p:nvPr/>
            </p:nvSpPr>
            <p:spPr bwMode="auto">
              <a:xfrm>
                <a:off x="3390900" y="4803775"/>
                <a:ext cx="71438" cy="19050"/>
              </a:xfrm>
              <a:custGeom>
                <a:avLst/>
                <a:gdLst>
                  <a:gd name="T0" fmla="*/ 2147483646 w 42"/>
                  <a:gd name="T1" fmla="*/ 2147483646 h 12"/>
                  <a:gd name="T2" fmla="*/ 2147483646 w 42"/>
                  <a:gd name="T3" fmla="*/ 0 h 12"/>
                  <a:gd name="T4" fmla="*/ 0 w 42"/>
                  <a:gd name="T5" fmla="*/ 2147483646 h 12"/>
                  <a:gd name="T6" fmla="*/ 0 w 42"/>
                  <a:gd name="T7" fmla="*/ 2147483646 h 12"/>
                  <a:gd name="T8" fmla="*/ 2147483646 w 42"/>
                  <a:gd name="T9" fmla="*/ 2147483646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12">
                    <a:moveTo>
                      <a:pt x="42" y="12"/>
                    </a:moveTo>
                    <a:lnTo>
                      <a:pt x="42" y="0"/>
                    </a:lnTo>
                    <a:lnTo>
                      <a:pt x="0" y="6"/>
                    </a:lnTo>
                    <a:lnTo>
                      <a:pt x="0" y="12"/>
                    </a:lnTo>
                    <a:lnTo>
                      <a:pt x="42" y="12"/>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567" name="Freeform 12575"/>
              <p:cNvSpPr>
                <a:spLocks/>
              </p:cNvSpPr>
              <p:nvPr/>
            </p:nvSpPr>
            <p:spPr bwMode="auto">
              <a:xfrm rot="1200000">
                <a:off x="3036888" y="4200525"/>
                <a:ext cx="20637" cy="84138"/>
              </a:xfrm>
              <a:custGeom>
                <a:avLst/>
                <a:gdLst>
                  <a:gd name="T0" fmla="*/ 0 w 12"/>
                  <a:gd name="T1" fmla="*/ 0 h 54"/>
                  <a:gd name="T2" fmla="*/ 0 w 12"/>
                  <a:gd name="T3" fmla="*/ 0 h 54"/>
                  <a:gd name="T4" fmla="*/ 2147483646 w 12"/>
                  <a:gd name="T5" fmla="*/ 2147483646 h 54"/>
                  <a:gd name="T6" fmla="*/ 2147483646 w 12"/>
                  <a:gd name="T7" fmla="*/ 2147483646 h 54"/>
                  <a:gd name="T8" fmla="*/ 0 w 12"/>
                  <a:gd name="T9" fmla="*/ 0 h 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54">
                    <a:moveTo>
                      <a:pt x="0" y="0"/>
                    </a:moveTo>
                    <a:lnTo>
                      <a:pt x="0" y="0"/>
                    </a:lnTo>
                    <a:lnTo>
                      <a:pt x="6" y="54"/>
                    </a:lnTo>
                    <a:lnTo>
                      <a:pt x="12" y="48"/>
                    </a:lnTo>
                    <a:lnTo>
                      <a:pt x="0" y="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568" name="Freeform 12576"/>
              <p:cNvSpPr>
                <a:spLocks/>
              </p:cNvSpPr>
              <p:nvPr/>
            </p:nvSpPr>
            <p:spPr bwMode="auto">
              <a:xfrm rot="1200000">
                <a:off x="3036888" y="4200525"/>
                <a:ext cx="20637" cy="84138"/>
              </a:xfrm>
              <a:custGeom>
                <a:avLst/>
                <a:gdLst>
                  <a:gd name="T0" fmla="*/ 0 w 12"/>
                  <a:gd name="T1" fmla="*/ 0 h 54"/>
                  <a:gd name="T2" fmla="*/ 0 w 12"/>
                  <a:gd name="T3" fmla="*/ 0 h 54"/>
                  <a:gd name="T4" fmla="*/ 2147483646 w 12"/>
                  <a:gd name="T5" fmla="*/ 2147483646 h 54"/>
                  <a:gd name="T6" fmla="*/ 2147483646 w 12"/>
                  <a:gd name="T7" fmla="*/ 2147483646 h 54"/>
                  <a:gd name="T8" fmla="*/ 0 w 12"/>
                  <a:gd name="T9" fmla="*/ 0 h 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54">
                    <a:moveTo>
                      <a:pt x="0" y="0"/>
                    </a:moveTo>
                    <a:lnTo>
                      <a:pt x="0" y="0"/>
                    </a:lnTo>
                    <a:lnTo>
                      <a:pt x="6" y="54"/>
                    </a:lnTo>
                    <a:lnTo>
                      <a:pt x="12" y="48"/>
                    </a:lnTo>
                    <a:lnTo>
                      <a:pt x="0" y="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569" name="Freeform 12577"/>
              <p:cNvSpPr>
                <a:spLocks/>
              </p:cNvSpPr>
              <p:nvPr/>
            </p:nvSpPr>
            <p:spPr bwMode="auto">
              <a:xfrm rot="1200000">
                <a:off x="3019425" y="4171950"/>
                <a:ext cx="11113" cy="55563"/>
              </a:xfrm>
              <a:custGeom>
                <a:avLst/>
                <a:gdLst>
                  <a:gd name="T0" fmla="*/ 0 w 6"/>
                  <a:gd name="T1" fmla="*/ 0 h 36"/>
                  <a:gd name="T2" fmla="*/ 0 w 6"/>
                  <a:gd name="T3" fmla="*/ 0 h 36"/>
                  <a:gd name="T4" fmla="*/ 2147483646 w 6"/>
                  <a:gd name="T5" fmla="*/ 2147483646 h 36"/>
                  <a:gd name="T6" fmla="*/ 0 w 6"/>
                  <a:gd name="T7" fmla="*/ 0 h 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36">
                    <a:moveTo>
                      <a:pt x="0" y="0"/>
                    </a:moveTo>
                    <a:lnTo>
                      <a:pt x="0" y="0"/>
                    </a:lnTo>
                    <a:lnTo>
                      <a:pt x="6" y="36"/>
                    </a:lnTo>
                    <a:lnTo>
                      <a:pt x="0" y="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570" name="Freeform 12578"/>
              <p:cNvSpPr>
                <a:spLocks/>
              </p:cNvSpPr>
              <p:nvPr/>
            </p:nvSpPr>
            <p:spPr bwMode="auto">
              <a:xfrm rot="1200000">
                <a:off x="3019425" y="4171950"/>
                <a:ext cx="11113" cy="55563"/>
              </a:xfrm>
              <a:custGeom>
                <a:avLst/>
                <a:gdLst>
                  <a:gd name="T0" fmla="*/ 0 w 6"/>
                  <a:gd name="T1" fmla="*/ 0 h 36"/>
                  <a:gd name="T2" fmla="*/ 0 w 6"/>
                  <a:gd name="T3" fmla="*/ 0 h 36"/>
                  <a:gd name="T4" fmla="*/ 2147483646 w 6"/>
                  <a:gd name="T5" fmla="*/ 2147483646 h 36"/>
                  <a:gd name="T6" fmla="*/ 0 w 6"/>
                  <a:gd name="T7" fmla="*/ 0 h 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36">
                    <a:moveTo>
                      <a:pt x="0" y="0"/>
                    </a:moveTo>
                    <a:lnTo>
                      <a:pt x="0" y="0"/>
                    </a:lnTo>
                    <a:lnTo>
                      <a:pt x="6" y="36"/>
                    </a:lnTo>
                    <a:lnTo>
                      <a:pt x="0" y="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571" name="Freeform 12579"/>
              <p:cNvSpPr>
                <a:spLocks/>
              </p:cNvSpPr>
              <p:nvPr/>
            </p:nvSpPr>
            <p:spPr bwMode="auto">
              <a:xfrm rot="1200000">
                <a:off x="2998788" y="4135438"/>
                <a:ext cx="11112" cy="65087"/>
              </a:xfrm>
              <a:custGeom>
                <a:avLst/>
                <a:gdLst>
                  <a:gd name="T0" fmla="*/ 0 w 6"/>
                  <a:gd name="T1" fmla="*/ 0 h 42"/>
                  <a:gd name="T2" fmla="*/ 0 w 6"/>
                  <a:gd name="T3" fmla="*/ 0 h 42"/>
                  <a:gd name="T4" fmla="*/ 2147483646 w 6"/>
                  <a:gd name="T5" fmla="*/ 2147483646 h 42"/>
                  <a:gd name="T6" fmla="*/ 2147483646 w 6"/>
                  <a:gd name="T7" fmla="*/ 2147483646 h 42"/>
                  <a:gd name="T8" fmla="*/ 0 w 6"/>
                  <a:gd name="T9" fmla="*/ 0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42">
                    <a:moveTo>
                      <a:pt x="0" y="0"/>
                    </a:moveTo>
                    <a:lnTo>
                      <a:pt x="0" y="0"/>
                    </a:lnTo>
                    <a:lnTo>
                      <a:pt x="6" y="42"/>
                    </a:lnTo>
                    <a:lnTo>
                      <a:pt x="6" y="36"/>
                    </a:lnTo>
                    <a:lnTo>
                      <a:pt x="0" y="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572" name="Freeform 12580"/>
              <p:cNvSpPr>
                <a:spLocks/>
              </p:cNvSpPr>
              <p:nvPr/>
            </p:nvSpPr>
            <p:spPr bwMode="auto">
              <a:xfrm rot="1200000">
                <a:off x="2998788" y="4135438"/>
                <a:ext cx="11112" cy="65087"/>
              </a:xfrm>
              <a:custGeom>
                <a:avLst/>
                <a:gdLst>
                  <a:gd name="T0" fmla="*/ 0 w 6"/>
                  <a:gd name="T1" fmla="*/ 0 h 42"/>
                  <a:gd name="T2" fmla="*/ 0 w 6"/>
                  <a:gd name="T3" fmla="*/ 0 h 42"/>
                  <a:gd name="T4" fmla="*/ 2147483646 w 6"/>
                  <a:gd name="T5" fmla="*/ 2147483646 h 42"/>
                  <a:gd name="T6" fmla="*/ 2147483646 w 6"/>
                  <a:gd name="T7" fmla="*/ 2147483646 h 42"/>
                  <a:gd name="T8" fmla="*/ 0 w 6"/>
                  <a:gd name="T9" fmla="*/ 0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42">
                    <a:moveTo>
                      <a:pt x="0" y="0"/>
                    </a:moveTo>
                    <a:lnTo>
                      <a:pt x="0" y="0"/>
                    </a:lnTo>
                    <a:lnTo>
                      <a:pt x="6" y="42"/>
                    </a:lnTo>
                    <a:lnTo>
                      <a:pt x="6" y="36"/>
                    </a:lnTo>
                    <a:lnTo>
                      <a:pt x="0" y="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573" name="Freeform 12581"/>
              <p:cNvSpPr>
                <a:spLocks/>
              </p:cNvSpPr>
              <p:nvPr/>
            </p:nvSpPr>
            <p:spPr bwMode="auto">
              <a:xfrm rot="1200000">
                <a:off x="2979738" y="4108450"/>
                <a:ext cx="9525" cy="46038"/>
              </a:xfrm>
              <a:custGeom>
                <a:avLst/>
                <a:gdLst>
                  <a:gd name="T0" fmla="*/ 0 w 6"/>
                  <a:gd name="T1" fmla="*/ 0 h 30"/>
                  <a:gd name="T2" fmla="*/ 0 w 6"/>
                  <a:gd name="T3" fmla="*/ 0 h 30"/>
                  <a:gd name="T4" fmla="*/ 0 w 6"/>
                  <a:gd name="T5" fmla="*/ 2147483646 h 30"/>
                  <a:gd name="T6" fmla="*/ 2147483646 w 6"/>
                  <a:gd name="T7" fmla="*/ 2147483646 h 30"/>
                  <a:gd name="T8" fmla="*/ 0 w 6"/>
                  <a:gd name="T9" fmla="*/ 0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30">
                    <a:moveTo>
                      <a:pt x="0" y="0"/>
                    </a:moveTo>
                    <a:lnTo>
                      <a:pt x="0" y="0"/>
                    </a:lnTo>
                    <a:lnTo>
                      <a:pt x="0" y="30"/>
                    </a:lnTo>
                    <a:lnTo>
                      <a:pt x="6" y="30"/>
                    </a:lnTo>
                    <a:lnTo>
                      <a:pt x="0" y="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574" name="Freeform 12582"/>
              <p:cNvSpPr>
                <a:spLocks/>
              </p:cNvSpPr>
              <p:nvPr/>
            </p:nvSpPr>
            <p:spPr bwMode="auto">
              <a:xfrm rot="1200000">
                <a:off x="2979738" y="4108450"/>
                <a:ext cx="9525" cy="46038"/>
              </a:xfrm>
              <a:custGeom>
                <a:avLst/>
                <a:gdLst>
                  <a:gd name="T0" fmla="*/ 0 w 6"/>
                  <a:gd name="T1" fmla="*/ 0 h 30"/>
                  <a:gd name="T2" fmla="*/ 0 w 6"/>
                  <a:gd name="T3" fmla="*/ 0 h 30"/>
                  <a:gd name="T4" fmla="*/ 0 w 6"/>
                  <a:gd name="T5" fmla="*/ 2147483646 h 30"/>
                  <a:gd name="T6" fmla="*/ 2147483646 w 6"/>
                  <a:gd name="T7" fmla="*/ 2147483646 h 30"/>
                  <a:gd name="T8" fmla="*/ 0 w 6"/>
                  <a:gd name="T9" fmla="*/ 0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30">
                    <a:moveTo>
                      <a:pt x="0" y="0"/>
                    </a:moveTo>
                    <a:lnTo>
                      <a:pt x="0" y="0"/>
                    </a:lnTo>
                    <a:lnTo>
                      <a:pt x="0" y="30"/>
                    </a:lnTo>
                    <a:lnTo>
                      <a:pt x="6" y="30"/>
                    </a:lnTo>
                    <a:lnTo>
                      <a:pt x="0" y="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575" name="Freeform 12583"/>
              <p:cNvSpPr>
                <a:spLocks/>
              </p:cNvSpPr>
              <p:nvPr/>
            </p:nvSpPr>
            <p:spPr bwMode="auto">
              <a:xfrm rot="1200000">
                <a:off x="2957513" y="4079875"/>
                <a:ext cx="9525" cy="46038"/>
              </a:xfrm>
              <a:custGeom>
                <a:avLst/>
                <a:gdLst>
                  <a:gd name="T0" fmla="*/ 0 w 6"/>
                  <a:gd name="T1" fmla="*/ 0 h 30"/>
                  <a:gd name="T2" fmla="*/ 0 w 6"/>
                  <a:gd name="T3" fmla="*/ 0 h 30"/>
                  <a:gd name="T4" fmla="*/ 2147483646 w 6"/>
                  <a:gd name="T5" fmla="*/ 2147483646 h 30"/>
                  <a:gd name="T6" fmla="*/ 0 w 6"/>
                  <a:gd name="T7" fmla="*/ 0 h 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30">
                    <a:moveTo>
                      <a:pt x="0" y="0"/>
                    </a:moveTo>
                    <a:lnTo>
                      <a:pt x="0" y="0"/>
                    </a:lnTo>
                    <a:lnTo>
                      <a:pt x="6" y="30"/>
                    </a:lnTo>
                    <a:lnTo>
                      <a:pt x="0" y="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576" name="Freeform 12584"/>
              <p:cNvSpPr>
                <a:spLocks/>
              </p:cNvSpPr>
              <p:nvPr/>
            </p:nvSpPr>
            <p:spPr bwMode="auto">
              <a:xfrm rot="1200000">
                <a:off x="2957513" y="4079875"/>
                <a:ext cx="9525" cy="46038"/>
              </a:xfrm>
              <a:custGeom>
                <a:avLst/>
                <a:gdLst>
                  <a:gd name="T0" fmla="*/ 0 w 6"/>
                  <a:gd name="T1" fmla="*/ 0 h 30"/>
                  <a:gd name="T2" fmla="*/ 0 w 6"/>
                  <a:gd name="T3" fmla="*/ 0 h 30"/>
                  <a:gd name="T4" fmla="*/ 2147483646 w 6"/>
                  <a:gd name="T5" fmla="*/ 2147483646 h 30"/>
                  <a:gd name="T6" fmla="*/ 0 w 6"/>
                  <a:gd name="T7" fmla="*/ 0 h 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30">
                    <a:moveTo>
                      <a:pt x="0" y="0"/>
                    </a:moveTo>
                    <a:lnTo>
                      <a:pt x="0" y="0"/>
                    </a:lnTo>
                    <a:lnTo>
                      <a:pt x="6" y="30"/>
                    </a:lnTo>
                    <a:lnTo>
                      <a:pt x="0" y="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577" name="Rectangle 12585"/>
              <p:cNvSpPr>
                <a:spLocks noChangeArrowheads="1"/>
              </p:cNvSpPr>
              <p:nvPr/>
            </p:nvSpPr>
            <p:spPr bwMode="auto">
              <a:xfrm rot="1200000">
                <a:off x="2946400" y="4100513"/>
                <a:ext cx="41275" cy="9525"/>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3578" name="Rectangle 12586"/>
              <p:cNvSpPr>
                <a:spLocks noChangeArrowheads="1"/>
              </p:cNvSpPr>
              <p:nvPr/>
            </p:nvSpPr>
            <p:spPr bwMode="auto">
              <a:xfrm rot="1200000">
                <a:off x="2946400" y="4100513"/>
                <a:ext cx="41275" cy="95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3579" name="Freeform 12587"/>
              <p:cNvSpPr>
                <a:spLocks/>
              </p:cNvSpPr>
              <p:nvPr/>
            </p:nvSpPr>
            <p:spPr bwMode="auto">
              <a:xfrm rot="1200000">
                <a:off x="2959100" y="4125913"/>
                <a:ext cx="50800" cy="9525"/>
              </a:xfrm>
              <a:custGeom>
                <a:avLst/>
                <a:gdLst>
                  <a:gd name="T0" fmla="*/ 2147483646 w 30"/>
                  <a:gd name="T1" fmla="*/ 2147483646 h 6"/>
                  <a:gd name="T2" fmla="*/ 2147483646 w 30"/>
                  <a:gd name="T3" fmla="*/ 0 h 6"/>
                  <a:gd name="T4" fmla="*/ 0 w 30"/>
                  <a:gd name="T5" fmla="*/ 0 h 6"/>
                  <a:gd name="T6" fmla="*/ 2147483646 w 30"/>
                  <a:gd name="T7" fmla="*/ 2147483646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0" h="6">
                    <a:moveTo>
                      <a:pt x="30" y="6"/>
                    </a:moveTo>
                    <a:lnTo>
                      <a:pt x="30" y="0"/>
                    </a:lnTo>
                    <a:lnTo>
                      <a:pt x="0" y="0"/>
                    </a:lnTo>
                    <a:lnTo>
                      <a:pt x="30" y="6"/>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580" name="Freeform 12588"/>
              <p:cNvSpPr>
                <a:spLocks/>
              </p:cNvSpPr>
              <p:nvPr/>
            </p:nvSpPr>
            <p:spPr bwMode="auto">
              <a:xfrm rot="1200000">
                <a:off x="2959100" y="4125913"/>
                <a:ext cx="50800" cy="9525"/>
              </a:xfrm>
              <a:custGeom>
                <a:avLst/>
                <a:gdLst>
                  <a:gd name="T0" fmla="*/ 2147483646 w 30"/>
                  <a:gd name="T1" fmla="*/ 2147483646 h 6"/>
                  <a:gd name="T2" fmla="*/ 2147483646 w 30"/>
                  <a:gd name="T3" fmla="*/ 0 h 6"/>
                  <a:gd name="T4" fmla="*/ 0 w 30"/>
                  <a:gd name="T5" fmla="*/ 0 h 6"/>
                  <a:gd name="T6" fmla="*/ 2147483646 w 30"/>
                  <a:gd name="T7" fmla="*/ 2147483646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0" h="6">
                    <a:moveTo>
                      <a:pt x="30" y="6"/>
                    </a:moveTo>
                    <a:lnTo>
                      <a:pt x="30" y="0"/>
                    </a:lnTo>
                    <a:lnTo>
                      <a:pt x="0" y="0"/>
                    </a:lnTo>
                    <a:lnTo>
                      <a:pt x="30" y="6"/>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581" name="Rectangle 12589"/>
              <p:cNvSpPr>
                <a:spLocks noChangeArrowheads="1"/>
              </p:cNvSpPr>
              <p:nvPr/>
            </p:nvSpPr>
            <p:spPr bwMode="auto">
              <a:xfrm rot="1200000">
                <a:off x="2978150" y="4162425"/>
                <a:ext cx="50800" cy="9525"/>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3582" name="Rectangle 12590"/>
              <p:cNvSpPr>
                <a:spLocks noChangeArrowheads="1"/>
              </p:cNvSpPr>
              <p:nvPr/>
            </p:nvSpPr>
            <p:spPr bwMode="auto">
              <a:xfrm rot="1200000">
                <a:off x="2978150" y="4162425"/>
                <a:ext cx="50800" cy="95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3583" name="Freeform 12591"/>
              <p:cNvSpPr>
                <a:spLocks/>
              </p:cNvSpPr>
              <p:nvPr/>
            </p:nvSpPr>
            <p:spPr bwMode="auto">
              <a:xfrm rot="1200000">
                <a:off x="3000375" y="4191000"/>
                <a:ext cx="52388" cy="9525"/>
              </a:xfrm>
              <a:custGeom>
                <a:avLst/>
                <a:gdLst>
                  <a:gd name="T0" fmla="*/ 2147483646 w 30"/>
                  <a:gd name="T1" fmla="*/ 2147483646 h 6"/>
                  <a:gd name="T2" fmla="*/ 2147483646 w 30"/>
                  <a:gd name="T3" fmla="*/ 2147483646 h 6"/>
                  <a:gd name="T4" fmla="*/ 0 w 30"/>
                  <a:gd name="T5" fmla="*/ 0 h 6"/>
                  <a:gd name="T6" fmla="*/ 0 w 30"/>
                  <a:gd name="T7" fmla="*/ 2147483646 h 6"/>
                  <a:gd name="T8" fmla="*/ 2147483646 w 30"/>
                  <a:gd name="T9" fmla="*/ 214748364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6">
                    <a:moveTo>
                      <a:pt x="30" y="6"/>
                    </a:moveTo>
                    <a:lnTo>
                      <a:pt x="30" y="6"/>
                    </a:lnTo>
                    <a:lnTo>
                      <a:pt x="0" y="0"/>
                    </a:lnTo>
                    <a:lnTo>
                      <a:pt x="0" y="6"/>
                    </a:lnTo>
                    <a:lnTo>
                      <a:pt x="30" y="6"/>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584" name="Freeform 12592"/>
              <p:cNvSpPr>
                <a:spLocks/>
              </p:cNvSpPr>
              <p:nvPr/>
            </p:nvSpPr>
            <p:spPr bwMode="auto">
              <a:xfrm rot="1200000">
                <a:off x="3000375" y="4191000"/>
                <a:ext cx="52388" cy="9525"/>
              </a:xfrm>
              <a:custGeom>
                <a:avLst/>
                <a:gdLst>
                  <a:gd name="T0" fmla="*/ 2147483646 w 30"/>
                  <a:gd name="T1" fmla="*/ 2147483646 h 6"/>
                  <a:gd name="T2" fmla="*/ 2147483646 w 30"/>
                  <a:gd name="T3" fmla="*/ 2147483646 h 6"/>
                  <a:gd name="T4" fmla="*/ 0 w 30"/>
                  <a:gd name="T5" fmla="*/ 0 h 6"/>
                  <a:gd name="T6" fmla="*/ 0 w 30"/>
                  <a:gd name="T7" fmla="*/ 2147483646 h 6"/>
                  <a:gd name="T8" fmla="*/ 2147483646 w 30"/>
                  <a:gd name="T9" fmla="*/ 214748364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6">
                    <a:moveTo>
                      <a:pt x="30" y="6"/>
                    </a:moveTo>
                    <a:lnTo>
                      <a:pt x="30" y="6"/>
                    </a:lnTo>
                    <a:lnTo>
                      <a:pt x="0" y="0"/>
                    </a:lnTo>
                    <a:lnTo>
                      <a:pt x="0" y="6"/>
                    </a:lnTo>
                    <a:lnTo>
                      <a:pt x="30" y="6"/>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585" name="Rectangle 12593"/>
              <p:cNvSpPr>
                <a:spLocks noChangeArrowheads="1"/>
              </p:cNvSpPr>
              <p:nvPr/>
            </p:nvSpPr>
            <p:spPr bwMode="auto">
              <a:xfrm rot="1200000">
                <a:off x="3016250" y="4240213"/>
                <a:ext cx="71438" cy="9525"/>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3586" name="Rectangle 12594"/>
              <p:cNvSpPr>
                <a:spLocks noChangeArrowheads="1"/>
              </p:cNvSpPr>
              <p:nvPr/>
            </p:nvSpPr>
            <p:spPr bwMode="auto">
              <a:xfrm rot="1200000">
                <a:off x="3016250" y="4240213"/>
                <a:ext cx="71438" cy="95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3587" name="Freeform 12595"/>
              <p:cNvSpPr>
                <a:spLocks/>
              </p:cNvSpPr>
              <p:nvPr/>
            </p:nvSpPr>
            <p:spPr bwMode="auto">
              <a:xfrm rot="1200000">
                <a:off x="2913063" y="4075113"/>
                <a:ext cx="214312" cy="157162"/>
              </a:xfrm>
              <a:custGeom>
                <a:avLst/>
                <a:gdLst>
                  <a:gd name="T0" fmla="*/ 0 w 126"/>
                  <a:gd name="T1" fmla="*/ 0 h 102"/>
                  <a:gd name="T2" fmla="*/ 0 w 126"/>
                  <a:gd name="T3" fmla="*/ 2147483646 h 102"/>
                  <a:gd name="T4" fmla="*/ 2147483646 w 126"/>
                  <a:gd name="T5" fmla="*/ 2147483646 h 102"/>
                  <a:gd name="T6" fmla="*/ 0 w 126"/>
                  <a:gd name="T7" fmla="*/ 0 h 10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6" h="102">
                    <a:moveTo>
                      <a:pt x="0" y="0"/>
                    </a:moveTo>
                    <a:lnTo>
                      <a:pt x="0" y="6"/>
                    </a:lnTo>
                    <a:lnTo>
                      <a:pt x="126" y="102"/>
                    </a:lnTo>
                    <a:lnTo>
                      <a:pt x="0" y="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588" name="Freeform 12596"/>
              <p:cNvSpPr>
                <a:spLocks/>
              </p:cNvSpPr>
              <p:nvPr/>
            </p:nvSpPr>
            <p:spPr bwMode="auto">
              <a:xfrm rot="1200000">
                <a:off x="2913063" y="4075113"/>
                <a:ext cx="214312" cy="157162"/>
              </a:xfrm>
              <a:custGeom>
                <a:avLst/>
                <a:gdLst>
                  <a:gd name="T0" fmla="*/ 0 w 126"/>
                  <a:gd name="T1" fmla="*/ 0 h 102"/>
                  <a:gd name="T2" fmla="*/ 0 w 126"/>
                  <a:gd name="T3" fmla="*/ 2147483646 h 102"/>
                  <a:gd name="T4" fmla="*/ 2147483646 w 126"/>
                  <a:gd name="T5" fmla="*/ 2147483646 h 102"/>
                  <a:gd name="T6" fmla="*/ 0 w 126"/>
                  <a:gd name="T7" fmla="*/ 0 h 10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6" h="102">
                    <a:moveTo>
                      <a:pt x="0" y="0"/>
                    </a:moveTo>
                    <a:lnTo>
                      <a:pt x="0" y="6"/>
                    </a:lnTo>
                    <a:lnTo>
                      <a:pt x="126" y="102"/>
                    </a:lnTo>
                    <a:lnTo>
                      <a:pt x="0" y="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589" name="Freeform 12597"/>
              <p:cNvSpPr>
                <a:spLocks/>
              </p:cNvSpPr>
              <p:nvPr/>
            </p:nvSpPr>
            <p:spPr bwMode="auto">
              <a:xfrm rot="1200000">
                <a:off x="2884488" y="4083050"/>
                <a:ext cx="204787" cy="176213"/>
              </a:xfrm>
              <a:custGeom>
                <a:avLst/>
                <a:gdLst>
                  <a:gd name="T0" fmla="*/ 2147483646 w 120"/>
                  <a:gd name="T1" fmla="*/ 0 h 114"/>
                  <a:gd name="T2" fmla="*/ 0 w 120"/>
                  <a:gd name="T3" fmla="*/ 0 h 114"/>
                  <a:gd name="T4" fmla="*/ 2147483646 w 120"/>
                  <a:gd name="T5" fmla="*/ 2147483646 h 114"/>
                  <a:gd name="T6" fmla="*/ 2147483646 w 120"/>
                  <a:gd name="T7" fmla="*/ 0 h 1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0" h="114">
                    <a:moveTo>
                      <a:pt x="6" y="0"/>
                    </a:moveTo>
                    <a:lnTo>
                      <a:pt x="0" y="0"/>
                    </a:lnTo>
                    <a:lnTo>
                      <a:pt x="120" y="114"/>
                    </a:lnTo>
                    <a:lnTo>
                      <a:pt x="6" y="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590" name="Freeform 12598"/>
              <p:cNvSpPr>
                <a:spLocks/>
              </p:cNvSpPr>
              <p:nvPr/>
            </p:nvSpPr>
            <p:spPr bwMode="auto">
              <a:xfrm rot="1200000">
                <a:off x="2884488" y="4083050"/>
                <a:ext cx="204787" cy="176213"/>
              </a:xfrm>
              <a:custGeom>
                <a:avLst/>
                <a:gdLst>
                  <a:gd name="T0" fmla="*/ 2147483646 w 120"/>
                  <a:gd name="T1" fmla="*/ 0 h 114"/>
                  <a:gd name="T2" fmla="*/ 0 w 120"/>
                  <a:gd name="T3" fmla="*/ 0 h 114"/>
                  <a:gd name="T4" fmla="*/ 2147483646 w 120"/>
                  <a:gd name="T5" fmla="*/ 2147483646 h 114"/>
                  <a:gd name="T6" fmla="*/ 2147483646 w 120"/>
                  <a:gd name="T7" fmla="*/ 0 h 1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0" h="114">
                    <a:moveTo>
                      <a:pt x="6" y="0"/>
                    </a:moveTo>
                    <a:lnTo>
                      <a:pt x="0" y="0"/>
                    </a:lnTo>
                    <a:lnTo>
                      <a:pt x="120" y="114"/>
                    </a:lnTo>
                    <a:lnTo>
                      <a:pt x="6" y="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591" name="Freeform 12599"/>
              <p:cNvSpPr>
                <a:spLocks/>
              </p:cNvSpPr>
              <p:nvPr/>
            </p:nvSpPr>
            <p:spPr bwMode="auto">
              <a:xfrm rot="1200000">
                <a:off x="2914650" y="4027488"/>
                <a:ext cx="30163" cy="28575"/>
              </a:xfrm>
              <a:custGeom>
                <a:avLst/>
                <a:gdLst>
                  <a:gd name="T0" fmla="*/ 2147483646 w 18"/>
                  <a:gd name="T1" fmla="*/ 0 h 18"/>
                  <a:gd name="T2" fmla="*/ 0 w 18"/>
                  <a:gd name="T3" fmla="*/ 0 h 18"/>
                  <a:gd name="T4" fmla="*/ 0 w 18"/>
                  <a:gd name="T5" fmla="*/ 2147483646 h 18"/>
                  <a:gd name="T6" fmla="*/ 0 w 18"/>
                  <a:gd name="T7" fmla="*/ 2147483646 h 18"/>
                  <a:gd name="T8" fmla="*/ 2147483646 w 18"/>
                  <a:gd name="T9" fmla="*/ 2147483646 h 18"/>
                  <a:gd name="T10" fmla="*/ 2147483646 w 18"/>
                  <a:gd name="T11" fmla="*/ 2147483646 h 18"/>
                  <a:gd name="T12" fmla="*/ 2147483646 w 18"/>
                  <a:gd name="T13" fmla="*/ 0 h 18"/>
                  <a:gd name="T14" fmla="*/ 2147483646 w 18"/>
                  <a:gd name="T15" fmla="*/ 0 h 1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18">
                    <a:moveTo>
                      <a:pt x="6" y="0"/>
                    </a:moveTo>
                    <a:lnTo>
                      <a:pt x="0" y="0"/>
                    </a:lnTo>
                    <a:lnTo>
                      <a:pt x="0" y="6"/>
                    </a:lnTo>
                    <a:lnTo>
                      <a:pt x="0" y="12"/>
                    </a:lnTo>
                    <a:lnTo>
                      <a:pt x="6" y="18"/>
                    </a:lnTo>
                    <a:lnTo>
                      <a:pt x="18" y="6"/>
                    </a:lnTo>
                    <a:lnTo>
                      <a:pt x="12" y="0"/>
                    </a:lnTo>
                    <a:lnTo>
                      <a:pt x="6"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592" name="Freeform 12600"/>
              <p:cNvSpPr>
                <a:spLocks/>
              </p:cNvSpPr>
              <p:nvPr/>
            </p:nvSpPr>
            <p:spPr bwMode="auto">
              <a:xfrm rot="1200000">
                <a:off x="2914650" y="4027488"/>
                <a:ext cx="30163" cy="28575"/>
              </a:xfrm>
              <a:custGeom>
                <a:avLst/>
                <a:gdLst>
                  <a:gd name="T0" fmla="*/ 2147483646 w 18"/>
                  <a:gd name="T1" fmla="*/ 0 h 18"/>
                  <a:gd name="T2" fmla="*/ 0 w 18"/>
                  <a:gd name="T3" fmla="*/ 0 h 18"/>
                  <a:gd name="T4" fmla="*/ 0 w 18"/>
                  <a:gd name="T5" fmla="*/ 2147483646 h 18"/>
                  <a:gd name="T6" fmla="*/ 0 w 18"/>
                  <a:gd name="T7" fmla="*/ 2147483646 h 18"/>
                  <a:gd name="T8" fmla="*/ 2147483646 w 18"/>
                  <a:gd name="T9" fmla="*/ 2147483646 h 18"/>
                  <a:gd name="T10" fmla="*/ 2147483646 w 18"/>
                  <a:gd name="T11" fmla="*/ 2147483646 h 18"/>
                  <a:gd name="T12" fmla="*/ 2147483646 w 18"/>
                  <a:gd name="T13" fmla="*/ 0 h 18"/>
                  <a:gd name="T14" fmla="*/ 2147483646 w 18"/>
                  <a:gd name="T15" fmla="*/ 0 h 1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18">
                    <a:moveTo>
                      <a:pt x="6" y="0"/>
                    </a:moveTo>
                    <a:lnTo>
                      <a:pt x="0" y="0"/>
                    </a:lnTo>
                    <a:lnTo>
                      <a:pt x="0" y="6"/>
                    </a:lnTo>
                    <a:lnTo>
                      <a:pt x="0" y="12"/>
                    </a:lnTo>
                    <a:lnTo>
                      <a:pt x="6" y="18"/>
                    </a:lnTo>
                    <a:lnTo>
                      <a:pt x="18" y="6"/>
                    </a:lnTo>
                    <a:lnTo>
                      <a:pt x="12" y="0"/>
                    </a:lnTo>
                    <a:lnTo>
                      <a:pt x="6"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593" name="Freeform 12601"/>
              <p:cNvSpPr>
                <a:spLocks/>
              </p:cNvSpPr>
              <p:nvPr/>
            </p:nvSpPr>
            <p:spPr bwMode="auto">
              <a:xfrm rot="1200000">
                <a:off x="2914650" y="4027488"/>
                <a:ext cx="30163" cy="28575"/>
              </a:xfrm>
              <a:custGeom>
                <a:avLst/>
                <a:gdLst>
                  <a:gd name="T0" fmla="*/ 2147483646 w 18"/>
                  <a:gd name="T1" fmla="*/ 0 h 18"/>
                  <a:gd name="T2" fmla="*/ 0 w 18"/>
                  <a:gd name="T3" fmla="*/ 0 h 18"/>
                  <a:gd name="T4" fmla="*/ 0 w 18"/>
                  <a:gd name="T5" fmla="*/ 2147483646 h 18"/>
                  <a:gd name="T6" fmla="*/ 0 w 18"/>
                  <a:gd name="T7" fmla="*/ 2147483646 h 18"/>
                  <a:gd name="T8" fmla="*/ 2147483646 w 18"/>
                  <a:gd name="T9" fmla="*/ 2147483646 h 18"/>
                  <a:gd name="T10" fmla="*/ 2147483646 w 18"/>
                  <a:gd name="T11" fmla="*/ 2147483646 h 18"/>
                  <a:gd name="T12" fmla="*/ 2147483646 w 18"/>
                  <a:gd name="T13" fmla="*/ 0 h 18"/>
                  <a:gd name="T14" fmla="*/ 2147483646 w 18"/>
                  <a:gd name="T15" fmla="*/ 0 h 1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18">
                    <a:moveTo>
                      <a:pt x="6" y="0"/>
                    </a:moveTo>
                    <a:lnTo>
                      <a:pt x="0" y="0"/>
                    </a:lnTo>
                    <a:lnTo>
                      <a:pt x="0" y="6"/>
                    </a:lnTo>
                    <a:lnTo>
                      <a:pt x="0" y="12"/>
                    </a:lnTo>
                    <a:lnTo>
                      <a:pt x="6" y="18"/>
                    </a:lnTo>
                    <a:lnTo>
                      <a:pt x="18" y="6"/>
                    </a:lnTo>
                    <a:lnTo>
                      <a:pt x="12" y="0"/>
                    </a:lnTo>
                    <a:lnTo>
                      <a:pt x="6"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594" name="Freeform 12602"/>
              <p:cNvSpPr>
                <a:spLocks/>
              </p:cNvSpPr>
              <p:nvPr/>
            </p:nvSpPr>
            <p:spPr bwMode="auto">
              <a:xfrm rot="1200000">
                <a:off x="2949575" y="4049713"/>
                <a:ext cx="20638" cy="26987"/>
              </a:xfrm>
              <a:custGeom>
                <a:avLst/>
                <a:gdLst>
                  <a:gd name="T0" fmla="*/ 2147483646 w 12"/>
                  <a:gd name="T1" fmla="*/ 0 h 18"/>
                  <a:gd name="T2" fmla="*/ 0 w 12"/>
                  <a:gd name="T3" fmla="*/ 0 h 18"/>
                  <a:gd name="T4" fmla="*/ 0 w 12"/>
                  <a:gd name="T5" fmla="*/ 2147483646 h 18"/>
                  <a:gd name="T6" fmla="*/ 2147483646 w 12"/>
                  <a:gd name="T7" fmla="*/ 2147483646 h 18"/>
                  <a:gd name="T8" fmla="*/ 2147483646 w 12"/>
                  <a:gd name="T9" fmla="*/ 2147483646 h 18"/>
                  <a:gd name="T10" fmla="*/ 2147483646 w 12"/>
                  <a:gd name="T11" fmla="*/ 0 h 18"/>
                  <a:gd name="T12" fmla="*/ 2147483646 w 12"/>
                  <a:gd name="T13" fmla="*/ 0 h 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 h="18">
                    <a:moveTo>
                      <a:pt x="6" y="0"/>
                    </a:moveTo>
                    <a:lnTo>
                      <a:pt x="0" y="0"/>
                    </a:lnTo>
                    <a:lnTo>
                      <a:pt x="0" y="6"/>
                    </a:lnTo>
                    <a:lnTo>
                      <a:pt x="6" y="18"/>
                    </a:lnTo>
                    <a:lnTo>
                      <a:pt x="12" y="6"/>
                    </a:lnTo>
                    <a:lnTo>
                      <a:pt x="6"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595" name="Freeform 12603"/>
              <p:cNvSpPr>
                <a:spLocks/>
              </p:cNvSpPr>
              <p:nvPr/>
            </p:nvSpPr>
            <p:spPr bwMode="auto">
              <a:xfrm rot="1200000">
                <a:off x="2949575" y="4049713"/>
                <a:ext cx="20638" cy="26987"/>
              </a:xfrm>
              <a:custGeom>
                <a:avLst/>
                <a:gdLst>
                  <a:gd name="T0" fmla="*/ 2147483646 w 12"/>
                  <a:gd name="T1" fmla="*/ 0 h 18"/>
                  <a:gd name="T2" fmla="*/ 0 w 12"/>
                  <a:gd name="T3" fmla="*/ 0 h 18"/>
                  <a:gd name="T4" fmla="*/ 0 w 12"/>
                  <a:gd name="T5" fmla="*/ 2147483646 h 18"/>
                  <a:gd name="T6" fmla="*/ 2147483646 w 12"/>
                  <a:gd name="T7" fmla="*/ 2147483646 h 18"/>
                  <a:gd name="T8" fmla="*/ 2147483646 w 12"/>
                  <a:gd name="T9" fmla="*/ 2147483646 h 18"/>
                  <a:gd name="T10" fmla="*/ 2147483646 w 12"/>
                  <a:gd name="T11" fmla="*/ 0 h 18"/>
                  <a:gd name="T12" fmla="*/ 2147483646 w 12"/>
                  <a:gd name="T13" fmla="*/ 0 h 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 h="18">
                    <a:moveTo>
                      <a:pt x="6" y="0"/>
                    </a:moveTo>
                    <a:lnTo>
                      <a:pt x="0" y="0"/>
                    </a:lnTo>
                    <a:lnTo>
                      <a:pt x="0" y="6"/>
                    </a:lnTo>
                    <a:lnTo>
                      <a:pt x="6" y="18"/>
                    </a:lnTo>
                    <a:lnTo>
                      <a:pt x="12" y="6"/>
                    </a:lnTo>
                    <a:lnTo>
                      <a:pt x="6"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596" name="Freeform 12604"/>
              <p:cNvSpPr>
                <a:spLocks/>
              </p:cNvSpPr>
              <p:nvPr/>
            </p:nvSpPr>
            <p:spPr bwMode="auto">
              <a:xfrm rot="1200000">
                <a:off x="2949575" y="4049713"/>
                <a:ext cx="20638" cy="26987"/>
              </a:xfrm>
              <a:custGeom>
                <a:avLst/>
                <a:gdLst>
                  <a:gd name="T0" fmla="*/ 2147483646 w 12"/>
                  <a:gd name="T1" fmla="*/ 0 h 18"/>
                  <a:gd name="T2" fmla="*/ 0 w 12"/>
                  <a:gd name="T3" fmla="*/ 0 h 18"/>
                  <a:gd name="T4" fmla="*/ 0 w 12"/>
                  <a:gd name="T5" fmla="*/ 2147483646 h 18"/>
                  <a:gd name="T6" fmla="*/ 2147483646 w 12"/>
                  <a:gd name="T7" fmla="*/ 2147483646 h 18"/>
                  <a:gd name="T8" fmla="*/ 2147483646 w 12"/>
                  <a:gd name="T9" fmla="*/ 2147483646 h 18"/>
                  <a:gd name="T10" fmla="*/ 2147483646 w 12"/>
                  <a:gd name="T11" fmla="*/ 0 h 18"/>
                  <a:gd name="T12" fmla="*/ 2147483646 w 12"/>
                  <a:gd name="T13" fmla="*/ 0 h 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 h="18">
                    <a:moveTo>
                      <a:pt x="6" y="0"/>
                    </a:moveTo>
                    <a:lnTo>
                      <a:pt x="0" y="0"/>
                    </a:lnTo>
                    <a:lnTo>
                      <a:pt x="0" y="6"/>
                    </a:lnTo>
                    <a:lnTo>
                      <a:pt x="6" y="18"/>
                    </a:lnTo>
                    <a:lnTo>
                      <a:pt x="12" y="6"/>
                    </a:lnTo>
                    <a:lnTo>
                      <a:pt x="6"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597" name="Freeform 12605"/>
              <p:cNvSpPr>
                <a:spLocks/>
              </p:cNvSpPr>
              <p:nvPr/>
            </p:nvSpPr>
            <p:spPr bwMode="auto">
              <a:xfrm rot="1200000">
                <a:off x="3046413" y="4268788"/>
                <a:ext cx="60325" cy="28575"/>
              </a:xfrm>
              <a:custGeom>
                <a:avLst/>
                <a:gdLst>
                  <a:gd name="T0" fmla="*/ 2147483646 w 36"/>
                  <a:gd name="T1" fmla="*/ 2147483646 h 18"/>
                  <a:gd name="T2" fmla="*/ 2147483646 w 36"/>
                  <a:gd name="T3" fmla="*/ 0 h 18"/>
                  <a:gd name="T4" fmla="*/ 0 w 36"/>
                  <a:gd name="T5" fmla="*/ 2147483646 h 18"/>
                  <a:gd name="T6" fmla="*/ 2147483646 w 36"/>
                  <a:gd name="T7" fmla="*/ 2147483646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 h="18">
                    <a:moveTo>
                      <a:pt x="36" y="6"/>
                    </a:moveTo>
                    <a:lnTo>
                      <a:pt x="30" y="0"/>
                    </a:lnTo>
                    <a:lnTo>
                      <a:pt x="0" y="18"/>
                    </a:lnTo>
                    <a:lnTo>
                      <a:pt x="36" y="6"/>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598" name="Freeform 12606"/>
              <p:cNvSpPr>
                <a:spLocks/>
              </p:cNvSpPr>
              <p:nvPr/>
            </p:nvSpPr>
            <p:spPr bwMode="auto">
              <a:xfrm rot="1200000">
                <a:off x="3046413" y="4268788"/>
                <a:ext cx="60325" cy="28575"/>
              </a:xfrm>
              <a:custGeom>
                <a:avLst/>
                <a:gdLst>
                  <a:gd name="T0" fmla="*/ 2147483646 w 36"/>
                  <a:gd name="T1" fmla="*/ 2147483646 h 18"/>
                  <a:gd name="T2" fmla="*/ 2147483646 w 36"/>
                  <a:gd name="T3" fmla="*/ 0 h 18"/>
                  <a:gd name="T4" fmla="*/ 0 w 36"/>
                  <a:gd name="T5" fmla="*/ 2147483646 h 18"/>
                  <a:gd name="T6" fmla="*/ 2147483646 w 36"/>
                  <a:gd name="T7" fmla="*/ 2147483646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 h="18">
                    <a:moveTo>
                      <a:pt x="36" y="6"/>
                    </a:moveTo>
                    <a:lnTo>
                      <a:pt x="30" y="0"/>
                    </a:lnTo>
                    <a:lnTo>
                      <a:pt x="0" y="18"/>
                    </a:lnTo>
                    <a:lnTo>
                      <a:pt x="36" y="6"/>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599" name="Freeform 12607"/>
              <p:cNvSpPr>
                <a:spLocks/>
              </p:cNvSpPr>
              <p:nvPr/>
            </p:nvSpPr>
            <p:spPr bwMode="auto">
              <a:xfrm rot="1200000">
                <a:off x="3065463" y="4259263"/>
                <a:ext cx="19050" cy="55562"/>
              </a:xfrm>
              <a:custGeom>
                <a:avLst/>
                <a:gdLst>
                  <a:gd name="T0" fmla="*/ 2147483646 w 12"/>
                  <a:gd name="T1" fmla="*/ 0 h 36"/>
                  <a:gd name="T2" fmla="*/ 2147483646 w 12"/>
                  <a:gd name="T3" fmla="*/ 0 h 36"/>
                  <a:gd name="T4" fmla="*/ 0 w 12"/>
                  <a:gd name="T5" fmla="*/ 2147483646 h 36"/>
                  <a:gd name="T6" fmla="*/ 2147483646 w 12"/>
                  <a:gd name="T7" fmla="*/ 0 h 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36">
                    <a:moveTo>
                      <a:pt x="12" y="0"/>
                    </a:moveTo>
                    <a:lnTo>
                      <a:pt x="12" y="0"/>
                    </a:lnTo>
                    <a:lnTo>
                      <a:pt x="0" y="36"/>
                    </a:lnTo>
                    <a:lnTo>
                      <a:pt x="12" y="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600" name="Freeform 12608"/>
              <p:cNvSpPr>
                <a:spLocks/>
              </p:cNvSpPr>
              <p:nvPr/>
            </p:nvSpPr>
            <p:spPr bwMode="auto">
              <a:xfrm rot="1200000">
                <a:off x="3065463" y="4259263"/>
                <a:ext cx="19050" cy="55562"/>
              </a:xfrm>
              <a:custGeom>
                <a:avLst/>
                <a:gdLst>
                  <a:gd name="T0" fmla="*/ 2147483646 w 12"/>
                  <a:gd name="T1" fmla="*/ 0 h 36"/>
                  <a:gd name="T2" fmla="*/ 2147483646 w 12"/>
                  <a:gd name="T3" fmla="*/ 0 h 36"/>
                  <a:gd name="T4" fmla="*/ 0 w 12"/>
                  <a:gd name="T5" fmla="*/ 2147483646 h 36"/>
                  <a:gd name="T6" fmla="*/ 2147483646 w 12"/>
                  <a:gd name="T7" fmla="*/ 0 h 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36">
                    <a:moveTo>
                      <a:pt x="12" y="0"/>
                    </a:moveTo>
                    <a:lnTo>
                      <a:pt x="12" y="0"/>
                    </a:lnTo>
                    <a:lnTo>
                      <a:pt x="0" y="36"/>
                    </a:lnTo>
                    <a:lnTo>
                      <a:pt x="12" y="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601" name="Freeform 12609"/>
              <p:cNvSpPr>
                <a:spLocks/>
              </p:cNvSpPr>
              <p:nvPr/>
            </p:nvSpPr>
            <p:spPr bwMode="auto">
              <a:xfrm rot="1200000">
                <a:off x="3059113" y="4291013"/>
                <a:ext cx="50800" cy="28575"/>
              </a:xfrm>
              <a:custGeom>
                <a:avLst/>
                <a:gdLst>
                  <a:gd name="T0" fmla="*/ 2147483646 w 30"/>
                  <a:gd name="T1" fmla="*/ 0 h 18"/>
                  <a:gd name="T2" fmla="*/ 2147483646 w 30"/>
                  <a:gd name="T3" fmla="*/ 0 h 18"/>
                  <a:gd name="T4" fmla="*/ 0 w 30"/>
                  <a:gd name="T5" fmla="*/ 2147483646 h 18"/>
                  <a:gd name="T6" fmla="*/ 0 w 30"/>
                  <a:gd name="T7" fmla="*/ 2147483646 h 18"/>
                  <a:gd name="T8" fmla="*/ 2147483646 w 30"/>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18">
                    <a:moveTo>
                      <a:pt x="30" y="0"/>
                    </a:moveTo>
                    <a:lnTo>
                      <a:pt x="30" y="0"/>
                    </a:lnTo>
                    <a:lnTo>
                      <a:pt x="0" y="12"/>
                    </a:lnTo>
                    <a:lnTo>
                      <a:pt x="0" y="18"/>
                    </a:lnTo>
                    <a:lnTo>
                      <a:pt x="30" y="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602" name="Freeform 12610"/>
              <p:cNvSpPr>
                <a:spLocks/>
              </p:cNvSpPr>
              <p:nvPr/>
            </p:nvSpPr>
            <p:spPr bwMode="auto">
              <a:xfrm rot="1200000">
                <a:off x="3059113" y="4291013"/>
                <a:ext cx="50800" cy="28575"/>
              </a:xfrm>
              <a:custGeom>
                <a:avLst/>
                <a:gdLst>
                  <a:gd name="T0" fmla="*/ 2147483646 w 30"/>
                  <a:gd name="T1" fmla="*/ 0 h 18"/>
                  <a:gd name="T2" fmla="*/ 2147483646 w 30"/>
                  <a:gd name="T3" fmla="*/ 0 h 18"/>
                  <a:gd name="T4" fmla="*/ 0 w 30"/>
                  <a:gd name="T5" fmla="*/ 2147483646 h 18"/>
                  <a:gd name="T6" fmla="*/ 0 w 30"/>
                  <a:gd name="T7" fmla="*/ 2147483646 h 18"/>
                  <a:gd name="T8" fmla="*/ 2147483646 w 30"/>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18">
                    <a:moveTo>
                      <a:pt x="30" y="0"/>
                    </a:moveTo>
                    <a:lnTo>
                      <a:pt x="30" y="0"/>
                    </a:lnTo>
                    <a:lnTo>
                      <a:pt x="0" y="12"/>
                    </a:lnTo>
                    <a:lnTo>
                      <a:pt x="0" y="18"/>
                    </a:lnTo>
                    <a:lnTo>
                      <a:pt x="30" y="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603" name="Freeform 12611"/>
              <p:cNvSpPr>
                <a:spLocks/>
              </p:cNvSpPr>
              <p:nvPr/>
            </p:nvSpPr>
            <p:spPr bwMode="auto">
              <a:xfrm rot="1200000">
                <a:off x="3078163" y="4283075"/>
                <a:ext cx="20637" cy="55563"/>
              </a:xfrm>
              <a:custGeom>
                <a:avLst/>
                <a:gdLst>
                  <a:gd name="T0" fmla="*/ 2147483646 w 12"/>
                  <a:gd name="T1" fmla="*/ 0 h 36"/>
                  <a:gd name="T2" fmla="*/ 2147483646 w 12"/>
                  <a:gd name="T3" fmla="*/ 0 h 36"/>
                  <a:gd name="T4" fmla="*/ 0 w 12"/>
                  <a:gd name="T5" fmla="*/ 2147483646 h 36"/>
                  <a:gd name="T6" fmla="*/ 0 w 12"/>
                  <a:gd name="T7" fmla="*/ 2147483646 h 36"/>
                  <a:gd name="T8" fmla="*/ 2147483646 w 12"/>
                  <a:gd name="T9" fmla="*/ 0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36">
                    <a:moveTo>
                      <a:pt x="12" y="0"/>
                    </a:moveTo>
                    <a:lnTo>
                      <a:pt x="6" y="0"/>
                    </a:lnTo>
                    <a:lnTo>
                      <a:pt x="0" y="30"/>
                    </a:lnTo>
                    <a:lnTo>
                      <a:pt x="0" y="36"/>
                    </a:lnTo>
                    <a:lnTo>
                      <a:pt x="12" y="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604" name="Freeform 12612"/>
              <p:cNvSpPr>
                <a:spLocks/>
              </p:cNvSpPr>
              <p:nvPr/>
            </p:nvSpPr>
            <p:spPr bwMode="auto">
              <a:xfrm rot="1200000">
                <a:off x="3078163" y="4283075"/>
                <a:ext cx="20637" cy="55563"/>
              </a:xfrm>
              <a:custGeom>
                <a:avLst/>
                <a:gdLst>
                  <a:gd name="T0" fmla="*/ 2147483646 w 12"/>
                  <a:gd name="T1" fmla="*/ 0 h 36"/>
                  <a:gd name="T2" fmla="*/ 2147483646 w 12"/>
                  <a:gd name="T3" fmla="*/ 0 h 36"/>
                  <a:gd name="T4" fmla="*/ 0 w 12"/>
                  <a:gd name="T5" fmla="*/ 2147483646 h 36"/>
                  <a:gd name="T6" fmla="*/ 0 w 12"/>
                  <a:gd name="T7" fmla="*/ 2147483646 h 36"/>
                  <a:gd name="T8" fmla="*/ 2147483646 w 12"/>
                  <a:gd name="T9" fmla="*/ 0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36">
                    <a:moveTo>
                      <a:pt x="12" y="0"/>
                    </a:moveTo>
                    <a:lnTo>
                      <a:pt x="6" y="0"/>
                    </a:lnTo>
                    <a:lnTo>
                      <a:pt x="0" y="30"/>
                    </a:lnTo>
                    <a:lnTo>
                      <a:pt x="0" y="36"/>
                    </a:lnTo>
                    <a:lnTo>
                      <a:pt x="12" y="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605" name="Freeform 12613"/>
              <p:cNvSpPr>
                <a:spLocks/>
              </p:cNvSpPr>
              <p:nvPr/>
            </p:nvSpPr>
            <p:spPr bwMode="auto">
              <a:xfrm rot="1200000">
                <a:off x="3074988" y="4306888"/>
                <a:ext cx="50800" cy="28575"/>
              </a:xfrm>
              <a:custGeom>
                <a:avLst/>
                <a:gdLst>
                  <a:gd name="T0" fmla="*/ 2147483646 w 30"/>
                  <a:gd name="T1" fmla="*/ 2147483646 h 18"/>
                  <a:gd name="T2" fmla="*/ 2147483646 w 30"/>
                  <a:gd name="T3" fmla="*/ 0 h 18"/>
                  <a:gd name="T4" fmla="*/ 0 w 30"/>
                  <a:gd name="T5" fmla="*/ 2147483646 h 18"/>
                  <a:gd name="T6" fmla="*/ 2147483646 w 30"/>
                  <a:gd name="T7" fmla="*/ 2147483646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0" h="18">
                    <a:moveTo>
                      <a:pt x="30" y="6"/>
                    </a:moveTo>
                    <a:lnTo>
                      <a:pt x="30" y="0"/>
                    </a:lnTo>
                    <a:lnTo>
                      <a:pt x="0" y="18"/>
                    </a:lnTo>
                    <a:lnTo>
                      <a:pt x="30" y="6"/>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606" name="Freeform 12614"/>
              <p:cNvSpPr>
                <a:spLocks/>
              </p:cNvSpPr>
              <p:nvPr/>
            </p:nvSpPr>
            <p:spPr bwMode="auto">
              <a:xfrm rot="1200000">
                <a:off x="3074988" y="4306888"/>
                <a:ext cx="50800" cy="28575"/>
              </a:xfrm>
              <a:custGeom>
                <a:avLst/>
                <a:gdLst>
                  <a:gd name="T0" fmla="*/ 2147483646 w 30"/>
                  <a:gd name="T1" fmla="*/ 2147483646 h 18"/>
                  <a:gd name="T2" fmla="*/ 2147483646 w 30"/>
                  <a:gd name="T3" fmla="*/ 0 h 18"/>
                  <a:gd name="T4" fmla="*/ 0 w 30"/>
                  <a:gd name="T5" fmla="*/ 2147483646 h 18"/>
                  <a:gd name="T6" fmla="*/ 2147483646 w 30"/>
                  <a:gd name="T7" fmla="*/ 2147483646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0" h="18">
                    <a:moveTo>
                      <a:pt x="30" y="6"/>
                    </a:moveTo>
                    <a:lnTo>
                      <a:pt x="30" y="0"/>
                    </a:lnTo>
                    <a:lnTo>
                      <a:pt x="0" y="18"/>
                    </a:lnTo>
                    <a:lnTo>
                      <a:pt x="30" y="6"/>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607" name="Freeform 12615"/>
              <p:cNvSpPr>
                <a:spLocks/>
              </p:cNvSpPr>
              <p:nvPr/>
            </p:nvSpPr>
            <p:spPr bwMode="auto">
              <a:xfrm rot="1200000">
                <a:off x="3084513" y="4295775"/>
                <a:ext cx="20637" cy="55563"/>
              </a:xfrm>
              <a:custGeom>
                <a:avLst/>
                <a:gdLst>
                  <a:gd name="T0" fmla="*/ 2147483646 w 12"/>
                  <a:gd name="T1" fmla="*/ 0 h 36"/>
                  <a:gd name="T2" fmla="*/ 2147483646 w 12"/>
                  <a:gd name="T3" fmla="*/ 0 h 36"/>
                  <a:gd name="T4" fmla="*/ 0 w 12"/>
                  <a:gd name="T5" fmla="*/ 2147483646 h 36"/>
                  <a:gd name="T6" fmla="*/ 2147483646 w 12"/>
                  <a:gd name="T7" fmla="*/ 2147483646 h 36"/>
                  <a:gd name="T8" fmla="*/ 2147483646 w 12"/>
                  <a:gd name="T9" fmla="*/ 0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36">
                    <a:moveTo>
                      <a:pt x="12" y="0"/>
                    </a:moveTo>
                    <a:lnTo>
                      <a:pt x="12" y="0"/>
                    </a:lnTo>
                    <a:lnTo>
                      <a:pt x="0" y="36"/>
                    </a:lnTo>
                    <a:lnTo>
                      <a:pt x="6" y="36"/>
                    </a:lnTo>
                    <a:lnTo>
                      <a:pt x="12" y="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608" name="Freeform 12616"/>
              <p:cNvSpPr>
                <a:spLocks/>
              </p:cNvSpPr>
              <p:nvPr/>
            </p:nvSpPr>
            <p:spPr bwMode="auto">
              <a:xfrm rot="1200000">
                <a:off x="3084513" y="4295775"/>
                <a:ext cx="20637" cy="55563"/>
              </a:xfrm>
              <a:custGeom>
                <a:avLst/>
                <a:gdLst>
                  <a:gd name="T0" fmla="*/ 2147483646 w 12"/>
                  <a:gd name="T1" fmla="*/ 0 h 36"/>
                  <a:gd name="T2" fmla="*/ 2147483646 w 12"/>
                  <a:gd name="T3" fmla="*/ 0 h 36"/>
                  <a:gd name="T4" fmla="*/ 0 w 12"/>
                  <a:gd name="T5" fmla="*/ 2147483646 h 36"/>
                  <a:gd name="T6" fmla="*/ 2147483646 w 12"/>
                  <a:gd name="T7" fmla="*/ 2147483646 h 36"/>
                  <a:gd name="T8" fmla="*/ 2147483646 w 12"/>
                  <a:gd name="T9" fmla="*/ 0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36">
                    <a:moveTo>
                      <a:pt x="12" y="0"/>
                    </a:moveTo>
                    <a:lnTo>
                      <a:pt x="12" y="0"/>
                    </a:lnTo>
                    <a:lnTo>
                      <a:pt x="0" y="36"/>
                    </a:lnTo>
                    <a:lnTo>
                      <a:pt x="6" y="36"/>
                    </a:lnTo>
                    <a:lnTo>
                      <a:pt x="12" y="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609" name="Freeform 12617"/>
              <p:cNvSpPr>
                <a:spLocks/>
              </p:cNvSpPr>
              <p:nvPr/>
            </p:nvSpPr>
            <p:spPr bwMode="auto">
              <a:xfrm rot="1200000">
                <a:off x="3087688" y="4332288"/>
                <a:ext cx="50800" cy="26987"/>
              </a:xfrm>
              <a:custGeom>
                <a:avLst/>
                <a:gdLst>
                  <a:gd name="T0" fmla="*/ 2147483646 w 30"/>
                  <a:gd name="T1" fmla="*/ 0 h 18"/>
                  <a:gd name="T2" fmla="*/ 2147483646 w 30"/>
                  <a:gd name="T3" fmla="*/ 0 h 18"/>
                  <a:gd name="T4" fmla="*/ 0 w 30"/>
                  <a:gd name="T5" fmla="*/ 2147483646 h 18"/>
                  <a:gd name="T6" fmla="*/ 0 w 30"/>
                  <a:gd name="T7" fmla="*/ 2147483646 h 18"/>
                  <a:gd name="T8" fmla="*/ 2147483646 w 30"/>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18">
                    <a:moveTo>
                      <a:pt x="30" y="0"/>
                    </a:moveTo>
                    <a:lnTo>
                      <a:pt x="30" y="0"/>
                    </a:lnTo>
                    <a:lnTo>
                      <a:pt x="0" y="12"/>
                    </a:lnTo>
                    <a:lnTo>
                      <a:pt x="0" y="18"/>
                    </a:lnTo>
                    <a:lnTo>
                      <a:pt x="30" y="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610" name="Freeform 12618"/>
              <p:cNvSpPr>
                <a:spLocks/>
              </p:cNvSpPr>
              <p:nvPr/>
            </p:nvSpPr>
            <p:spPr bwMode="auto">
              <a:xfrm rot="1200000">
                <a:off x="3087688" y="4332288"/>
                <a:ext cx="50800" cy="26987"/>
              </a:xfrm>
              <a:custGeom>
                <a:avLst/>
                <a:gdLst>
                  <a:gd name="T0" fmla="*/ 2147483646 w 30"/>
                  <a:gd name="T1" fmla="*/ 0 h 18"/>
                  <a:gd name="T2" fmla="*/ 2147483646 w 30"/>
                  <a:gd name="T3" fmla="*/ 0 h 18"/>
                  <a:gd name="T4" fmla="*/ 0 w 30"/>
                  <a:gd name="T5" fmla="*/ 2147483646 h 18"/>
                  <a:gd name="T6" fmla="*/ 0 w 30"/>
                  <a:gd name="T7" fmla="*/ 2147483646 h 18"/>
                  <a:gd name="T8" fmla="*/ 2147483646 w 30"/>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18">
                    <a:moveTo>
                      <a:pt x="30" y="0"/>
                    </a:moveTo>
                    <a:lnTo>
                      <a:pt x="30" y="0"/>
                    </a:lnTo>
                    <a:lnTo>
                      <a:pt x="0" y="12"/>
                    </a:lnTo>
                    <a:lnTo>
                      <a:pt x="0" y="18"/>
                    </a:lnTo>
                    <a:lnTo>
                      <a:pt x="30" y="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611" name="Freeform 12619"/>
              <p:cNvSpPr>
                <a:spLocks/>
              </p:cNvSpPr>
              <p:nvPr/>
            </p:nvSpPr>
            <p:spPr bwMode="auto">
              <a:xfrm rot="1200000">
                <a:off x="3097213" y="4321175"/>
                <a:ext cx="20637" cy="55563"/>
              </a:xfrm>
              <a:custGeom>
                <a:avLst/>
                <a:gdLst>
                  <a:gd name="T0" fmla="*/ 2147483646 w 12"/>
                  <a:gd name="T1" fmla="*/ 0 h 36"/>
                  <a:gd name="T2" fmla="*/ 2147483646 w 12"/>
                  <a:gd name="T3" fmla="*/ 0 h 36"/>
                  <a:gd name="T4" fmla="*/ 0 w 12"/>
                  <a:gd name="T5" fmla="*/ 2147483646 h 36"/>
                  <a:gd name="T6" fmla="*/ 2147483646 w 12"/>
                  <a:gd name="T7" fmla="*/ 2147483646 h 36"/>
                  <a:gd name="T8" fmla="*/ 2147483646 w 12"/>
                  <a:gd name="T9" fmla="*/ 0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36">
                    <a:moveTo>
                      <a:pt x="12" y="0"/>
                    </a:moveTo>
                    <a:lnTo>
                      <a:pt x="12" y="0"/>
                    </a:lnTo>
                    <a:lnTo>
                      <a:pt x="0" y="30"/>
                    </a:lnTo>
                    <a:lnTo>
                      <a:pt x="6" y="36"/>
                    </a:lnTo>
                    <a:lnTo>
                      <a:pt x="12" y="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612" name="Freeform 12620"/>
              <p:cNvSpPr>
                <a:spLocks/>
              </p:cNvSpPr>
              <p:nvPr/>
            </p:nvSpPr>
            <p:spPr bwMode="auto">
              <a:xfrm rot="1200000">
                <a:off x="3097213" y="4321175"/>
                <a:ext cx="20637" cy="55563"/>
              </a:xfrm>
              <a:custGeom>
                <a:avLst/>
                <a:gdLst>
                  <a:gd name="T0" fmla="*/ 2147483646 w 12"/>
                  <a:gd name="T1" fmla="*/ 0 h 36"/>
                  <a:gd name="T2" fmla="*/ 2147483646 w 12"/>
                  <a:gd name="T3" fmla="*/ 0 h 36"/>
                  <a:gd name="T4" fmla="*/ 0 w 12"/>
                  <a:gd name="T5" fmla="*/ 2147483646 h 36"/>
                  <a:gd name="T6" fmla="*/ 2147483646 w 12"/>
                  <a:gd name="T7" fmla="*/ 2147483646 h 36"/>
                  <a:gd name="T8" fmla="*/ 2147483646 w 12"/>
                  <a:gd name="T9" fmla="*/ 0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36">
                    <a:moveTo>
                      <a:pt x="12" y="0"/>
                    </a:moveTo>
                    <a:lnTo>
                      <a:pt x="12" y="0"/>
                    </a:lnTo>
                    <a:lnTo>
                      <a:pt x="0" y="30"/>
                    </a:lnTo>
                    <a:lnTo>
                      <a:pt x="6" y="36"/>
                    </a:lnTo>
                    <a:lnTo>
                      <a:pt x="12" y="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613" name="Freeform 12621"/>
              <p:cNvSpPr>
                <a:spLocks/>
              </p:cNvSpPr>
              <p:nvPr/>
            </p:nvSpPr>
            <p:spPr bwMode="auto">
              <a:xfrm rot="1200000">
                <a:off x="3094038" y="4344988"/>
                <a:ext cx="61912" cy="28575"/>
              </a:xfrm>
              <a:custGeom>
                <a:avLst/>
                <a:gdLst>
                  <a:gd name="T0" fmla="*/ 2147483646 w 36"/>
                  <a:gd name="T1" fmla="*/ 2147483646 h 18"/>
                  <a:gd name="T2" fmla="*/ 2147483646 w 36"/>
                  <a:gd name="T3" fmla="*/ 0 h 18"/>
                  <a:gd name="T4" fmla="*/ 0 w 36"/>
                  <a:gd name="T5" fmla="*/ 2147483646 h 18"/>
                  <a:gd name="T6" fmla="*/ 2147483646 w 36"/>
                  <a:gd name="T7" fmla="*/ 2147483646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 h="18">
                    <a:moveTo>
                      <a:pt x="36" y="6"/>
                    </a:moveTo>
                    <a:lnTo>
                      <a:pt x="30" y="0"/>
                    </a:lnTo>
                    <a:lnTo>
                      <a:pt x="0" y="18"/>
                    </a:lnTo>
                    <a:lnTo>
                      <a:pt x="36" y="6"/>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614" name="Freeform 12622"/>
              <p:cNvSpPr>
                <a:spLocks/>
              </p:cNvSpPr>
              <p:nvPr/>
            </p:nvSpPr>
            <p:spPr bwMode="auto">
              <a:xfrm rot="1200000">
                <a:off x="3094038" y="4344988"/>
                <a:ext cx="61912" cy="28575"/>
              </a:xfrm>
              <a:custGeom>
                <a:avLst/>
                <a:gdLst>
                  <a:gd name="T0" fmla="*/ 2147483646 w 36"/>
                  <a:gd name="T1" fmla="*/ 2147483646 h 18"/>
                  <a:gd name="T2" fmla="*/ 2147483646 w 36"/>
                  <a:gd name="T3" fmla="*/ 0 h 18"/>
                  <a:gd name="T4" fmla="*/ 0 w 36"/>
                  <a:gd name="T5" fmla="*/ 2147483646 h 18"/>
                  <a:gd name="T6" fmla="*/ 2147483646 w 36"/>
                  <a:gd name="T7" fmla="*/ 2147483646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 h="18">
                    <a:moveTo>
                      <a:pt x="36" y="6"/>
                    </a:moveTo>
                    <a:lnTo>
                      <a:pt x="30" y="0"/>
                    </a:lnTo>
                    <a:lnTo>
                      <a:pt x="0" y="18"/>
                    </a:lnTo>
                    <a:lnTo>
                      <a:pt x="36" y="6"/>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615" name="Freeform 12623"/>
              <p:cNvSpPr>
                <a:spLocks/>
              </p:cNvSpPr>
              <p:nvPr/>
            </p:nvSpPr>
            <p:spPr bwMode="auto">
              <a:xfrm rot="1200000">
                <a:off x="3113088" y="4335463"/>
                <a:ext cx="20637" cy="55562"/>
              </a:xfrm>
              <a:custGeom>
                <a:avLst/>
                <a:gdLst>
                  <a:gd name="T0" fmla="*/ 2147483646 w 12"/>
                  <a:gd name="T1" fmla="*/ 0 h 36"/>
                  <a:gd name="T2" fmla="*/ 2147483646 w 12"/>
                  <a:gd name="T3" fmla="*/ 0 h 36"/>
                  <a:gd name="T4" fmla="*/ 0 w 12"/>
                  <a:gd name="T5" fmla="*/ 2147483646 h 36"/>
                  <a:gd name="T6" fmla="*/ 2147483646 w 12"/>
                  <a:gd name="T7" fmla="*/ 0 h 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36">
                    <a:moveTo>
                      <a:pt x="12" y="0"/>
                    </a:moveTo>
                    <a:lnTo>
                      <a:pt x="6" y="0"/>
                    </a:lnTo>
                    <a:lnTo>
                      <a:pt x="0" y="36"/>
                    </a:lnTo>
                    <a:lnTo>
                      <a:pt x="12" y="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616" name="Freeform 12959"/>
              <p:cNvSpPr>
                <a:spLocks/>
              </p:cNvSpPr>
              <p:nvPr/>
            </p:nvSpPr>
            <p:spPr bwMode="auto">
              <a:xfrm rot="1200000">
                <a:off x="3036888" y="4200525"/>
                <a:ext cx="20637" cy="84138"/>
              </a:xfrm>
              <a:custGeom>
                <a:avLst/>
                <a:gdLst>
                  <a:gd name="T0" fmla="*/ 0 w 12"/>
                  <a:gd name="T1" fmla="*/ 0 h 54"/>
                  <a:gd name="T2" fmla="*/ 0 w 12"/>
                  <a:gd name="T3" fmla="*/ 0 h 54"/>
                  <a:gd name="T4" fmla="*/ 2147483646 w 12"/>
                  <a:gd name="T5" fmla="*/ 2147483646 h 54"/>
                  <a:gd name="T6" fmla="*/ 2147483646 w 12"/>
                  <a:gd name="T7" fmla="*/ 2147483646 h 54"/>
                  <a:gd name="T8" fmla="*/ 0 w 12"/>
                  <a:gd name="T9" fmla="*/ 0 h 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54">
                    <a:moveTo>
                      <a:pt x="0" y="0"/>
                    </a:moveTo>
                    <a:lnTo>
                      <a:pt x="0" y="0"/>
                    </a:lnTo>
                    <a:lnTo>
                      <a:pt x="6" y="54"/>
                    </a:lnTo>
                    <a:lnTo>
                      <a:pt x="12" y="48"/>
                    </a:lnTo>
                    <a:lnTo>
                      <a:pt x="0" y="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617" name="Freeform 12960"/>
              <p:cNvSpPr>
                <a:spLocks/>
              </p:cNvSpPr>
              <p:nvPr/>
            </p:nvSpPr>
            <p:spPr bwMode="auto">
              <a:xfrm rot="1200000">
                <a:off x="3036888" y="4200525"/>
                <a:ext cx="20637" cy="84138"/>
              </a:xfrm>
              <a:custGeom>
                <a:avLst/>
                <a:gdLst>
                  <a:gd name="T0" fmla="*/ 0 w 12"/>
                  <a:gd name="T1" fmla="*/ 0 h 54"/>
                  <a:gd name="T2" fmla="*/ 0 w 12"/>
                  <a:gd name="T3" fmla="*/ 0 h 54"/>
                  <a:gd name="T4" fmla="*/ 2147483646 w 12"/>
                  <a:gd name="T5" fmla="*/ 2147483646 h 54"/>
                  <a:gd name="T6" fmla="*/ 2147483646 w 12"/>
                  <a:gd name="T7" fmla="*/ 2147483646 h 54"/>
                  <a:gd name="T8" fmla="*/ 0 w 12"/>
                  <a:gd name="T9" fmla="*/ 0 h 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54">
                    <a:moveTo>
                      <a:pt x="0" y="0"/>
                    </a:moveTo>
                    <a:lnTo>
                      <a:pt x="0" y="0"/>
                    </a:lnTo>
                    <a:lnTo>
                      <a:pt x="6" y="54"/>
                    </a:lnTo>
                    <a:lnTo>
                      <a:pt x="12" y="48"/>
                    </a:lnTo>
                    <a:lnTo>
                      <a:pt x="0" y="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618" name="Freeform 12961"/>
              <p:cNvSpPr>
                <a:spLocks/>
              </p:cNvSpPr>
              <p:nvPr/>
            </p:nvSpPr>
            <p:spPr bwMode="auto">
              <a:xfrm rot="1200000">
                <a:off x="3019425" y="4171950"/>
                <a:ext cx="11113" cy="55563"/>
              </a:xfrm>
              <a:custGeom>
                <a:avLst/>
                <a:gdLst>
                  <a:gd name="T0" fmla="*/ 0 w 6"/>
                  <a:gd name="T1" fmla="*/ 0 h 36"/>
                  <a:gd name="T2" fmla="*/ 0 w 6"/>
                  <a:gd name="T3" fmla="*/ 0 h 36"/>
                  <a:gd name="T4" fmla="*/ 2147483646 w 6"/>
                  <a:gd name="T5" fmla="*/ 2147483646 h 36"/>
                  <a:gd name="T6" fmla="*/ 0 w 6"/>
                  <a:gd name="T7" fmla="*/ 0 h 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36">
                    <a:moveTo>
                      <a:pt x="0" y="0"/>
                    </a:moveTo>
                    <a:lnTo>
                      <a:pt x="0" y="0"/>
                    </a:lnTo>
                    <a:lnTo>
                      <a:pt x="6" y="36"/>
                    </a:lnTo>
                    <a:lnTo>
                      <a:pt x="0" y="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619" name="Freeform 12962"/>
              <p:cNvSpPr>
                <a:spLocks/>
              </p:cNvSpPr>
              <p:nvPr/>
            </p:nvSpPr>
            <p:spPr bwMode="auto">
              <a:xfrm rot="1200000">
                <a:off x="3019425" y="4171950"/>
                <a:ext cx="11113" cy="55563"/>
              </a:xfrm>
              <a:custGeom>
                <a:avLst/>
                <a:gdLst>
                  <a:gd name="T0" fmla="*/ 0 w 6"/>
                  <a:gd name="T1" fmla="*/ 0 h 36"/>
                  <a:gd name="T2" fmla="*/ 0 w 6"/>
                  <a:gd name="T3" fmla="*/ 0 h 36"/>
                  <a:gd name="T4" fmla="*/ 2147483646 w 6"/>
                  <a:gd name="T5" fmla="*/ 2147483646 h 36"/>
                  <a:gd name="T6" fmla="*/ 0 w 6"/>
                  <a:gd name="T7" fmla="*/ 0 h 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36">
                    <a:moveTo>
                      <a:pt x="0" y="0"/>
                    </a:moveTo>
                    <a:lnTo>
                      <a:pt x="0" y="0"/>
                    </a:lnTo>
                    <a:lnTo>
                      <a:pt x="6" y="36"/>
                    </a:lnTo>
                    <a:lnTo>
                      <a:pt x="0" y="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620" name="Freeform 12963"/>
              <p:cNvSpPr>
                <a:spLocks/>
              </p:cNvSpPr>
              <p:nvPr/>
            </p:nvSpPr>
            <p:spPr bwMode="auto">
              <a:xfrm rot="1200000">
                <a:off x="2998788" y="4135438"/>
                <a:ext cx="11112" cy="65087"/>
              </a:xfrm>
              <a:custGeom>
                <a:avLst/>
                <a:gdLst>
                  <a:gd name="T0" fmla="*/ 0 w 6"/>
                  <a:gd name="T1" fmla="*/ 0 h 42"/>
                  <a:gd name="T2" fmla="*/ 0 w 6"/>
                  <a:gd name="T3" fmla="*/ 0 h 42"/>
                  <a:gd name="T4" fmla="*/ 2147483646 w 6"/>
                  <a:gd name="T5" fmla="*/ 2147483646 h 42"/>
                  <a:gd name="T6" fmla="*/ 2147483646 w 6"/>
                  <a:gd name="T7" fmla="*/ 2147483646 h 42"/>
                  <a:gd name="T8" fmla="*/ 0 w 6"/>
                  <a:gd name="T9" fmla="*/ 0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42">
                    <a:moveTo>
                      <a:pt x="0" y="0"/>
                    </a:moveTo>
                    <a:lnTo>
                      <a:pt x="0" y="0"/>
                    </a:lnTo>
                    <a:lnTo>
                      <a:pt x="6" y="42"/>
                    </a:lnTo>
                    <a:lnTo>
                      <a:pt x="6" y="36"/>
                    </a:lnTo>
                    <a:lnTo>
                      <a:pt x="0" y="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621" name="Freeform 12964"/>
              <p:cNvSpPr>
                <a:spLocks/>
              </p:cNvSpPr>
              <p:nvPr/>
            </p:nvSpPr>
            <p:spPr bwMode="auto">
              <a:xfrm rot="1200000">
                <a:off x="2998788" y="4135438"/>
                <a:ext cx="11112" cy="65087"/>
              </a:xfrm>
              <a:custGeom>
                <a:avLst/>
                <a:gdLst>
                  <a:gd name="T0" fmla="*/ 0 w 6"/>
                  <a:gd name="T1" fmla="*/ 0 h 42"/>
                  <a:gd name="T2" fmla="*/ 0 w 6"/>
                  <a:gd name="T3" fmla="*/ 0 h 42"/>
                  <a:gd name="T4" fmla="*/ 2147483646 w 6"/>
                  <a:gd name="T5" fmla="*/ 2147483646 h 42"/>
                  <a:gd name="T6" fmla="*/ 2147483646 w 6"/>
                  <a:gd name="T7" fmla="*/ 2147483646 h 42"/>
                  <a:gd name="T8" fmla="*/ 0 w 6"/>
                  <a:gd name="T9" fmla="*/ 0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42">
                    <a:moveTo>
                      <a:pt x="0" y="0"/>
                    </a:moveTo>
                    <a:lnTo>
                      <a:pt x="0" y="0"/>
                    </a:lnTo>
                    <a:lnTo>
                      <a:pt x="6" y="42"/>
                    </a:lnTo>
                    <a:lnTo>
                      <a:pt x="6" y="36"/>
                    </a:lnTo>
                    <a:lnTo>
                      <a:pt x="0" y="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622" name="Freeform 12965"/>
              <p:cNvSpPr>
                <a:spLocks/>
              </p:cNvSpPr>
              <p:nvPr/>
            </p:nvSpPr>
            <p:spPr bwMode="auto">
              <a:xfrm rot="1200000">
                <a:off x="2979738" y="4108450"/>
                <a:ext cx="9525" cy="46038"/>
              </a:xfrm>
              <a:custGeom>
                <a:avLst/>
                <a:gdLst>
                  <a:gd name="T0" fmla="*/ 0 w 6"/>
                  <a:gd name="T1" fmla="*/ 0 h 30"/>
                  <a:gd name="T2" fmla="*/ 0 w 6"/>
                  <a:gd name="T3" fmla="*/ 0 h 30"/>
                  <a:gd name="T4" fmla="*/ 0 w 6"/>
                  <a:gd name="T5" fmla="*/ 2147483646 h 30"/>
                  <a:gd name="T6" fmla="*/ 2147483646 w 6"/>
                  <a:gd name="T7" fmla="*/ 2147483646 h 30"/>
                  <a:gd name="T8" fmla="*/ 0 w 6"/>
                  <a:gd name="T9" fmla="*/ 0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30">
                    <a:moveTo>
                      <a:pt x="0" y="0"/>
                    </a:moveTo>
                    <a:lnTo>
                      <a:pt x="0" y="0"/>
                    </a:lnTo>
                    <a:lnTo>
                      <a:pt x="0" y="30"/>
                    </a:lnTo>
                    <a:lnTo>
                      <a:pt x="6" y="30"/>
                    </a:lnTo>
                    <a:lnTo>
                      <a:pt x="0" y="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623" name="Freeform 12966"/>
              <p:cNvSpPr>
                <a:spLocks/>
              </p:cNvSpPr>
              <p:nvPr/>
            </p:nvSpPr>
            <p:spPr bwMode="auto">
              <a:xfrm rot="1200000">
                <a:off x="2979738" y="4108450"/>
                <a:ext cx="9525" cy="46038"/>
              </a:xfrm>
              <a:custGeom>
                <a:avLst/>
                <a:gdLst>
                  <a:gd name="T0" fmla="*/ 0 w 6"/>
                  <a:gd name="T1" fmla="*/ 0 h 30"/>
                  <a:gd name="T2" fmla="*/ 0 w 6"/>
                  <a:gd name="T3" fmla="*/ 0 h 30"/>
                  <a:gd name="T4" fmla="*/ 0 w 6"/>
                  <a:gd name="T5" fmla="*/ 2147483646 h 30"/>
                  <a:gd name="T6" fmla="*/ 2147483646 w 6"/>
                  <a:gd name="T7" fmla="*/ 2147483646 h 30"/>
                  <a:gd name="T8" fmla="*/ 0 w 6"/>
                  <a:gd name="T9" fmla="*/ 0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30">
                    <a:moveTo>
                      <a:pt x="0" y="0"/>
                    </a:moveTo>
                    <a:lnTo>
                      <a:pt x="0" y="0"/>
                    </a:lnTo>
                    <a:lnTo>
                      <a:pt x="0" y="30"/>
                    </a:lnTo>
                    <a:lnTo>
                      <a:pt x="6" y="30"/>
                    </a:lnTo>
                    <a:lnTo>
                      <a:pt x="0" y="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624" name="Freeform 12967"/>
              <p:cNvSpPr>
                <a:spLocks/>
              </p:cNvSpPr>
              <p:nvPr/>
            </p:nvSpPr>
            <p:spPr bwMode="auto">
              <a:xfrm rot="1200000">
                <a:off x="2957513" y="4079875"/>
                <a:ext cx="9525" cy="46038"/>
              </a:xfrm>
              <a:custGeom>
                <a:avLst/>
                <a:gdLst>
                  <a:gd name="T0" fmla="*/ 0 w 6"/>
                  <a:gd name="T1" fmla="*/ 0 h 30"/>
                  <a:gd name="T2" fmla="*/ 0 w 6"/>
                  <a:gd name="T3" fmla="*/ 0 h 30"/>
                  <a:gd name="T4" fmla="*/ 2147483646 w 6"/>
                  <a:gd name="T5" fmla="*/ 2147483646 h 30"/>
                  <a:gd name="T6" fmla="*/ 0 w 6"/>
                  <a:gd name="T7" fmla="*/ 0 h 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30">
                    <a:moveTo>
                      <a:pt x="0" y="0"/>
                    </a:moveTo>
                    <a:lnTo>
                      <a:pt x="0" y="0"/>
                    </a:lnTo>
                    <a:lnTo>
                      <a:pt x="6" y="30"/>
                    </a:lnTo>
                    <a:lnTo>
                      <a:pt x="0" y="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625" name="Freeform 12968"/>
              <p:cNvSpPr>
                <a:spLocks/>
              </p:cNvSpPr>
              <p:nvPr/>
            </p:nvSpPr>
            <p:spPr bwMode="auto">
              <a:xfrm rot="1200000">
                <a:off x="2957513" y="4079875"/>
                <a:ext cx="9525" cy="46038"/>
              </a:xfrm>
              <a:custGeom>
                <a:avLst/>
                <a:gdLst>
                  <a:gd name="T0" fmla="*/ 0 w 6"/>
                  <a:gd name="T1" fmla="*/ 0 h 30"/>
                  <a:gd name="T2" fmla="*/ 0 w 6"/>
                  <a:gd name="T3" fmla="*/ 0 h 30"/>
                  <a:gd name="T4" fmla="*/ 2147483646 w 6"/>
                  <a:gd name="T5" fmla="*/ 2147483646 h 30"/>
                  <a:gd name="T6" fmla="*/ 0 w 6"/>
                  <a:gd name="T7" fmla="*/ 0 h 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30">
                    <a:moveTo>
                      <a:pt x="0" y="0"/>
                    </a:moveTo>
                    <a:lnTo>
                      <a:pt x="0" y="0"/>
                    </a:lnTo>
                    <a:lnTo>
                      <a:pt x="6" y="30"/>
                    </a:lnTo>
                    <a:lnTo>
                      <a:pt x="0" y="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626" name="Rectangle 12969"/>
              <p:cNvSpPr>
                <a:spLocks noChangeArrowheads="1"/>
              </p:cNvSpPr>
              <p:nvPr/>
            </p:nvSpPr>
            <p:spPr bwMode="auto">
              <a:xfrm rot="1200000">
                <a:off x="2946400" y="4100513"/>
                <a:ext cx="41275" cy="9525"/>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3627" name="Rectangle 12970"/>
              <p:cNvSpPr>
                <a:spLocks noChangeArrowheads="1"/>
              </p:cNvSpPr>
              <p:nvPr/>
            </p:nvSpPr>
            <p:spPr bwMode="auto">
              <a:xfrm rot="1200000">
                <a:off x="2946400" y="4100513"/>
                <a:ext cx="41275" cy="95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3628" name="Freeform 12971"/>
              <p:cNvSpPr>
                <a:spLocks/>
              </p:cNvSpPr>
              <p:nvPr/>
            </p:nvSpPr>
            <p:spPr bwMode="auto">
              <a:xfrm rot="1200000">
                <a:off x="2959100" y="4125913"/>
                <a:ext cx="50800" cy="9525"/>
              </a:xfrm>
              <a:custGeom>
                <a:avLst/>
                <a:gdLst>
                  <a:gd name="T0" fmla="*/ 2147483646 w 30"/>
                  <a:gd name="T1" fmla="*/ 2147483646 h 6"/>
                  <a:gd name="T2" fmla="*/ 2147483646 w 30"/>
                  <a:gd name="T3" fmla="*/ 0 h 6"/>
                  <a:gd name="T4" fmla="*/ 0 w 30"/>
                  <a:gd name="T5" fmla="*/ 0 h 6"/>
                  <a:gd name="T6" fmla="*/ 2147483646 w 30"/>
                  <a:gd name="T7" fmla="*/ 2147483646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0" h="6">
                    <a:moveTo>
                      <a:pt x="30" y="6"/>
                    </a:moveTo>
                    <a:lnTo>
                      <a:pt x="30" y="0"/>
                    </a:lnTo>
                    <a:lnTo>
                      <a:pt x="0" y="0"/>
                    </a:lnTo>
                    <a:lnTo>
                      <a:pt x="30" y="6"/>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629" name="Freeform 12972"/>
              <p:cNvSpPr>
                <a:spLocks/>
              </p:cNvSpPr>
              <p:nvPr/>
            </p:nvSpPr>
            <p:spPr bwMode="auto">
              <a:xfrm rot="1200000">
                <a:off x="2959100" y="4125913"/>
                <a:ext cx="50800" cy="9525"/>
              </a:xfrm>
              <a:custGeom>
                <a:avLst/>
                <a:gdLst>
                  <a:gd name="T0" fmla="*/ 2147483646 w 30"/>
                  <a:gd name="T1" fmla="*/ 2147483646 h 6"/>
                  <a:gd name="T2" fmla="*/ 2147483646 w 30"/>
                  <a:gd name="T3" fmla="*/ 0 h 6"/>
                  <a:gd name="T4" fmla="*/ 0 w 30"/>
                  <a:gd name="T5" fmla="*/ 0 h 6"/>
                  <a:gd name="T6" fmla="*/ 2147483646 w 30"/>
                  <a:gd name="T7" fmla="*/ 2147483646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0" h="6">
                    <a:moveTo>
                      <a:pt x="30" y="6"/>
                    </a:moveTo>
                    <a:lnTo>
                      <a:pt x="30" y="0"/>
                    </a:lnTo>
                    <a:lnTo>
                      <a:pt x="0" y="0"/>
                    </a:lnTo>
                    <a:lnTo>
                      <a:pt x="30" y="6"/>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630" name="Rectangle 12973"/>
              <p:cNvSpPr>
                <a:spLocks noChangeArrowheads="1"/>
              </p:cNvSpPr>
              <p:nvPr/>
            </p:nvSpPr>
            <p:spPr bwMode="auto">
              <a:xfrm rot="1200000">
                <a:off x="2978150" y="4162425"/>
                <a:ext cx="50800" cy="9525"/>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3631" name="Rectangle 12974"/>
              <p:cNvSpPr>
                <a:spLocks noChangeArrowheads="1"/>
              </p:cNvSpPr>
              <p:nvPr/>
            </p:nvSpPr>
            <p:spPr bwMode="auto">
              <a:xfrm rot="1200000">
                <a:off x="2978150" y="4162425"/>
                <a:ext cx="50800" cy="95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3632" name="Freeform 12975"/>
              <p:cNvSpPr>
                <a:spLocks/>
              </p:cNvSpPr>
              <p:nvPr/>
            </p:nvSpPr>
            <p:spPr bwMode="auto">
              <a:xfrm rot="1200000">
                <a:off x="3000375" y="4191000"/>
                <a:ext cx="52388" cy="9525"/>
              </a:xfrm>
              <a:custGeom>
                <a:avLst/>
                <a:gdLst>
                  <a:gd name="T0" fmla="*/ 2147483646 w 30"/>
                  <a:gd name="T1" fmla="*/ 2147483646 h 6"/>
                  <a:gd name="T2" fmla="*/ 2147483646 w 30"/>
                  <a:gd name="T3" fmla="*/ 2147483646 h 6"/>
                  <a:gd name="T4" fmla="*/ 0 w 30"/>
                  <a:gd name="T5" fmla="*/ 0 h 6"/>
                  <a:gd name="T6" fmla="*/ 0 w 30"/>
                  <a:gd name="T7" fmla="*/ 2147483646 h 6"/>
                  <a:gd name="T8" fmla="*/ 2147483646 w 30"/>
                  <a:gd name="T9" fmla="*/ 214748364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6">
                    <a:moveTo>
                      <a:pt x="30" y="6"/>
                    </a:moveTo>
                    <a:lnTo>
                      <a:pt x="30" y="6"/>
                    </a:lnTo>
                    <a:lnTo>
                      <a:pt x="0" y="0"/>
                    </a:lnTo>
                    <a:lnTo>
                      <a:pt x="0" y="6"/>
                    </a:lnTo>
                    <a:lnTo>
                      <a:pt x="30" y="6"/>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633" name="Freeform 12976"/>
              <p:cNvSpPr>
                <a:spLocks/>
              </p:cNvSpPr>
              <p:nvPr/>
            </p:nvSpPr>
            <p:spPr bwMode="auto">
              <a:xfrm rot="1200000">
                <a:off x="3000375" y="4191000"/>
                <a:ext cx="52388" cy="9525"/>
              </a:xfrm>
              <a:custGeom>
                <a:avLst/>
                <a:gdLst>
                  <a:gd name="T0" fmla="*/ 2147483646 w 30"/>
                  <a:gd name="T1" fmla="*/ 2147483646 h 6"/>
                  <a:gd name="T2" fmla="*/ 2147483646 w 30"/>
                  <a:gd name="T3" fmla="*/ 2147483646 h 6"/>
                  <a:gd name="T4" fmla="*/ 0 w 30"/>
                  <a:gd name="T5" fmla="*/ 0 h 6"/>
                  <a:gd name="T6" fmla="*/ 0 w 30"/>
                  <a:gd name="T7" fmla="*/ 2147483646 h 6"/>
                  <a:gd name="T8" fmla="*/ 2147483646 w 30"/>
                  <a:gd name="T9" fmla="*/ 214748364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6">
                    <a:moveTo>
                      <a:pt x="30" y="6"/>
                    </a:moveTo>
                    <a:lnTo>
                      <a:pt x="30" y="6"/>
                    </a:lnTo>
                    <a:lnTo>
                      <a:pt x="0" y="0"/>
                    </a:lnTo>
                    <a:lnTo>
                      <a:pt x="0" y="6"/>
                    </a:lnTo>
                    <a:lnTo>
                      <a:pt x="30" y="6"/>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634" name="Rectangle 12977"/>
              <p:cNvSpPr>
                <a:spLocks noChangeArrowheads="1"/>
              </p:cNvSpPr>
              <p:nvPr/>
            </p:nvSpPr>
            <p:spPr bwMode="auto">
              <a:xfrm rot="1200000">
                <a:off x="3016250" y="4240213"/>
                <a:ext cx="71438" cy="9525"/>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3635" name="Rectangle 12978"/>
              <p:cNvSpPr>
                <a:spLocks noChangeArrowheads="1"/>
              </p:cNvSpPr>
              <p:nvPr/>
            </p:nvSpPr>
            <p:spPr bwMode="auto">
              <a:xfrm rot="1200000">
                <a:off x="3016250" y="4240213"/>
                <a:ext cx="71438" cy="95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3636" name="Freeform 12979"/>
              <p:cNvSpPr>
                <a:spLocks/>
              </p:cNvSpPr>
              <p:nvPr/>
            </p:nvSpPr>
            <p:spPr bwMode="auto">
              <a:xfrm rot="1200000">
                <a:off x="2913063" y="4075113"/>
                <a:ext cx="214312" cy="157162"/>
              </a:xfrm>
              <a:custGeom>
                <a:avLst/>
                <a:gdLst>
                  <a:gd name="T0" fmla="*/ 0 w 126"/>
                  <a:gd name="T1" fmla="*/ 0 h 102"/>
                  <a:gd name="T2" fmla="*/ 0 w 126"/>
                  <a:gd name="T3" fmla="*/ 2147483646 h 102"/>
                  <a:gd name="T4" fmla="*/ 2147483646 w 126"/>
                  <a:gd name="T5" fmla="*/ 2147483646 h 102"/>
                  <a:gd name="T6" fmla="*/ 0 w 126"/>
                  <a:gd name="T7" fmla="*/ 0 h 10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6" h="102">
                    <a:moveTo>
                      <a:pt x="0" y="0"/>
                    </a:moveTo>
                    <a:lnTo>
                      <a:pt x="0" y="6"/>
                    </a:lnTo>
                    <a:lnTo>
                      <a:pt x="126" y="102"/>
                    </a:lnTo>
                    <a:lnTo>
                      <a:pt x="0" y="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637" name="Freeform 12980"/>
              <p:cNvSpPr>
                <a:spLocks/>
              </p:cNvSpPr>
              <p:nvPr/>
            </p:nvSpPr>
            <p:spPr bwMode="auto">
              <a:xfrm rot="1200000">
                <a:off x="2913063" y="4075113"/>
                <a:ext cx="214312" cy="157162"/>
              </a:xfrm>
              <a:custGeom>
                <a:avLst/>
                <a:gdLst>
                  <a:gd name="T0" fmla="*/ 0 w 126"/>
                  <a:gd name="T1" fmla="*/ 0 h 102"/>
                  <a:gd name="T2" fmla="*/ 0 w 126"/>
                  <a:gd name="T3" fmla="*/ 2147483646 h 102"/>
                  <a:gd name="T4" fmla="*/ 2147483646 w 126"/>
                  <a:gd name="T5" fmla="*/ 2147483646 h 102"/>
                  <a:gd name="T6" fmla="*/ 0 w 126"/>
                  <a:gd name="T7" fmla="*/ 0 h 10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6" h="102">
                    <a:moveTo>
                      <a:pt x="0" y="0"/>
                    </a:moveTo>
                    <a:lnTo>
                      <a:pt x="0" y="6"/>
                    </a:lnTo>
                    <a:lnTo>
                      <a:pt x="126" y="102"/>
                    </a:lnTo>
                    <a:lnTo>
                      <a:pt x="0" y="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638" name="Freeform 12981"/>
              <p:cNvSpPr>
                <a:spLocks/>
              </p:cNvSpPr>
              <p:nvPr/>
            </p:nvSpPr>
            <p:spPr bwMode="auto">
              <a:xfrm rot="1200000">
                <a:off x="2884488" y="4083050"/>
                <a:ext cx="204787" cy="176213"/>
              </a:xfrm>
              <a:custGeom>
                <a:avLst/>
                <a:gdLst>
                  <a:gd name="T0" fmla="*/ 2147483646 w 120"/>
                  <a:gd name="T1" fmla="*/ 0 h 114"/>
                  <a:gd name="T2" fmla="*/ 0 w 120"/>
                  <a:gd name="T3" fmla="*/ 0 h 114"/>
                  <a:gd name="T4" fmla="*/ 2147483646 w 120"/>
                  <a:gd name="T5" fmla="*/ 2147483646 h 114"/>
                  <a:gd name="T6" fmla="*/ 2147483646 w 120"/>
                  <a:gd name="T7" fmla="*/ 0 h 1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0" h="114">
                    <a:moveTo>
                      <a:pt x="6" y="0"/>
                    </a:moveTo>
                    <a:lnTo>
                      <a:pt x="0" y="0"/>
                    </a:lnTo>
                    <a:lnTo>
                      <a:pt x="120" y="114"/>
                    </a:lnTo>
                    <a:lnTo>
                      <a:pt x="6" y="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639" name="Freeform 12982"/>
              <p:cNvSpPr>
                <a:spLocks/>
              </p:cNvSpPr>
              <p:nvPr/>
            </p:nvSpPr>
            <p:spPr bwMode="auto">
              <a:xfrm rot="1200000">
                <a:off x="2884488" y="4083050"/>
                <a:ext cx="204787" cy="176213"/>
              </a:xfrm>
              <a:custGeom>
                <a:avLst/>
                <a:gdLst>
                  <a:gd name="T0" fmla="*/ 2147483646 w 120"/>
                  <a:gd name="T1" fmla="*/ 0 h 114"/>
                  <a:gd name="T2" fmla="*/ 0 w 120"/>
                  <a:gd name="T3" fmla="*/ 0 h 114"/>
                  <a:gd name="T4" fmla="*/ 2147483646 w 120"/>
                  <a:gd name="T5" fmla="*/ 2147483646 h 114"/>
                  <a:gd name="T6" fmla="*/ 2147483646 w 120"/>
                  <a:gd name="T7" fmla="*/ 0 h 1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0" h="114">
                    <a:moveTo>
                      <a:pt x="6" y="0"/>
                    </a:moveTo>
                    <a:lnTo>
                      <a:pt x="0" y="0"/>
                    </a:lnTo>
                    <a:lnTo>
                      <a:pt x="120" y="114"/>
                    </a:lnTo>
                    <a:lnTo>
                      <a:pt x="6" y="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640" name="Freeform 12983"/>
              <p:cNvSpPr>
                <a:spLocks/>
              </p:cNvSpPr>
              <p:nvPr/>
            </p:nvSpPr>
            <p:spPr bwMode="auto">
              <a:xfrm rot="1200000">
                <a:off x="2914650" y="4027488"/>
                <a:ext cx="30163" cy="28575"/>
              </a:xfrm>
              <a:custGeom>
                <a:avLst/>
                <a:gdLst>
                  <a:gd name="T0" fmla="*/ 2147483646 w 18"/>
                  <a:gd name="T1" fmla="*/ 0 h 18"/>
                  <a:gd name="T2" fmla="*/ 0 w 18"/>
                  <a:gd name="T3" fmla="*/ 0 h 18"/>
                  <a:gd name="T4" fmla="*/ 0 w 18"/>
                  <a:gd name="T5" fmla="*/ 2147483646 h 18"/>
                  <a:gd name="T6" fmla="*/ 0 w 18"/>
                  <a:gd name="T7" fmla="*/ 2147483646 h 18"/>
                  <a:gd name="T8" fmla="*/ 2147483646 w 18"/>
                  <a:gd name="T9" fmla="*/ 2147483646 h 18"/>
                  <a:gd name="T10" fmla="*/ 2147483646 w 18"/>
                  <a:gd name="T11" fmla="*/ 2147483646 h 18"/>
                  <a:gd name="T12" fmla="*/ 2147483646 w 18"/>
                  <a:gd name="T13" fmla="*/ 0 h 18"/>
                  <a:gd name="T14" fmla="*/ 2147483646 w 18"/>
                  <a:gd name="T15" fmla="*/ 0 h 1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18">
                    <a:moveTo>
                      <a:pt x="6" y="0"/>
                    </a:moveTo>
                    <a:lnTo>
                      <a:pt x="0" y="0"/>
                    </a:lnTo>
                    <a:lnTo>
                      <a:pt x="0" y="6"/>
                    </a:lnTo>
                    <a:lnTo>
                      <a:pt x="0" y="12"/>
                    </a:lnTo>
                    <a:lnTo>
                      <a:pt x="6" y="18"/>
                    </a:lnTo>
                    <a:lnTo>
                      <a:pt x="18" y="6"/>
                    </a:lnTo>
                    <a:lnTo>
                      <a:pt x="12" y="0"/>
                    </a:lnTo>
                    <a:lnTo>
                      <a:pt x="6"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641" name="Freeform 12984"/>
              <p:cNvSpPr>
                <a:spLocks/>
              </p:cNvSpPr>
              <p:nvPr/>
            </p:nvSpPr>
            <p:spPr bwMode="auto">
              <a:xfrm rot="1200000">
                <a:off x="2914650" y="4027488"/>
                <a:ext cx="30163" cy="28575"/>
              </a:xfrm>
              <a:custGeom>
                <a:avLst/>
                <a:gdLst>
                  <a:gd name="T0" fmla="*/ 2147483646 w 18"/>
                  <a:gd name="T1" fmla="*/ 0 h 18"/>
                  <a:gd name="T2" fmla="*/ 0 w 18"/>
                  <a:gd name="T3" fmla="*/ 0 h 18"/>
                  <a:gd name="T4" fmla="*/ 0 w 18"/>
                  <a:gd name="T5" fmla="*/ 2147483646 h 18"/>
                  <a:gd name="T6" fmla="*/ 0 w 18"/>
                  <a:gd name="T7" fmla="*/ 2147483646 h 18"/>
                  <a:gd name="T8" fmla="*/ 2147483646 w 18"/>
                  <a:gd name="T9" fmla="*/ 2147483646 h 18"/>
                  <a:gd name="T10" fmla="*/ 2147483646 w 18"/>
                  <a:gd name="T11" fmla="*/ 2147483646 h 18"/>
                  <a:gd name="T12" fmla="*/ 2147483646 w 18"/>
                  <a:gd name="T13" fmla="*/ 0 h 18"/>
                  <a:gd name="T14" fmla="*/ 2147483646 w 18"/>
                  <a:gd name="T15" fmla="*/ 0 h 1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18">
                    <a:moveTo>
                      <a:pt x="6" y="0"/>
                    </a:moveTo>
                    <a:lnTo>
                      <a:pt x="0" y="0"/>
                    </a:lnTo>
                    <a:lnTo>
                      <a:pt x="0" y="6"/>
                    </a:lnTo>
                    <a:lnTo>
                      <a:pt x="0" y="12"/>
                    </a:lnTo>
                    <a:lnTo>
                      <a:pt x="6" y="18"/>
                    </a:lnTo>
                    <a:lnTo>
                      <a:pt x="18" y="6"/>
                    </a:lnTo>
                    <a:lnTo>
                      <a:pt x="12" y="0"/>
                    </a:lnTo>
                    <a:lnTo>
                      <a:pt x="6"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642" name="Freeform 12985"/>
              <p:cNvSpPr>
                <a:spLocks/>
              </p:cNvSpPr>
              <p:nvPr/>
            </p:nvSpPr>
            <p:spPr bwMode="auto">
              <a:xfrm rot="1200000">
                <a:off x="2914650" y="4027488"/>
                <a:ext cx="30163" cy="28575"/>
              </a:xfrm>
              <a:custGeom>
                <a:avLst/>
                <a:gdLst>
                  <a:gd name="T0" fmla="*/ 2147483646 w 18"/>
                  <a:gd name="T1" fmla="*/ 0 h 18"/>
                  <a:gd name="T2" fmla="*/ 0 w 18"/>
                  <a:gd name="T3" fmla="*/ 0 h 18"/>
                  <a:gd name="T4" fmla="*/ 0 w 18"/>
                  <a:gd name="T5" fmla="*/ 2147483646 h 18"/>
                  <a:gd name="T6" fmla="*/ 0 w 18"/>
                  <a:gd name="T7" fmla="*/ 2147483646 h 18"/>
                  <a:gd name="T8" fmla="*/ 2147483646 w 18"/>
                  <a:gd name="T9" fmla="*/ 2147483646 h 18"/>
                  <a:gd name="T10" fmla="*/ 2147483646 w 18"/>
                  <a:gd name="T11" fmla="*/ 2147483646 h 18"/>
                  <a:gd name="T12" fmla="*/ 2147483646 w 18"/>
                  <a:gd name="T13" fmla="*/ 0 h 18"/>
                  <a:gd name="T14" fmla="*/ 2147483646 w 18"/>
                  <a:gd name="T15" fmla="*/ 0 h 1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18">
                    <a:moveTo>
                      <a:pt x="6" y="0"/>
                    </a:moveTo>
                    <a:lnTo>
                      <a:pt x="0" y="0"/>
                    </a:lnTo>
                    <a:lnTo>
                      <a:pt x="0" y="6"/>
                    </a:lnTo>
                    <a:lnTo>
                      <a:pt x="0" y="12"/>
                    </a:lnTo>
                    <a:lnTo>
                      <a:pt x="6" y="18"/>
                    </a:lnTo>
                    <a:lnTo>
                      <a:pt x="18" y="6"/>
                    </a:lnTo>
                    <a:lnTo>
                      <a:pt x="12" y="0"/>
                    </a:lnTo>
                    <a:lnTo>
                      <a:pt x="6"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643" name="Freeform 12986"/>
              <p:cNvSpPr>
                <a:spLocks/>
              </p:cNvSpPr>
              <p:nvPr/>
            </p:nvSpPr>
            <p:spPr bwMode="auto">
              <a:xfrm rot="1200000">
                <a:off x="2949575" y="4049713"/>
                <a:ext cx="20638" cy="26987"/>
              </a:xfrm>
              <a:custGeom>
                <a:avLst/>
                <a:gdLst>
                  <a:gd name="T0" fmla="*/ 2147483646 w 12"/>
                  <a:gd name="T1" fmla="*/ 0 h 18"/>
                  <a:gd name="T2" fmla="*/ 0 w 12"/>
                  <a:gd name="T3" fmla="*/ 0 h 18"/>
                  <a:gd name="T4" fmla="*/ 0 w 12"/>
                  <a:gd name="T5" fmla="*/ 2147483646 h 18"/>
                  <a:gd name="T6" fmla="*/ 2147483646 w 12"/>
                  <a:gd name="T7" fmla="*/ 2147483646 h 18"/>
                  <a:gd name="T8" fmla="*/ 2147483646 w 12"/>
                  <a:gd name="T9" fmla="*/ 2147483646 h 18"/>
                  <a:gd name="T10" fmla="*/ 2147483646 w 12"/>
                  <a:gd name="T11" fmla="*/ 0 h 18"/>
                  <a:gd name="T12" fmla="*/ 2147483646 w 12"/>
                  <a:gd name="T13" fmla="*/ 0 h 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 h="18">
                    <a:moveTo>
                      <a:pt x="6" y="0"/>
                    </a:moveTo>
                    <a:lnTo>
                      <a:pt x="0" y="0"/>
                    </a:lnTo>
                    <a:lnTo>
                      <a:pt x="0" y="6"/>
                    </a:lnTo>
                    <a:lnTo>
                      <a:pt x="6" y="18"/>
                    </a:lnTo>
                    <a:lnTo>
                      <a:pt x="12" y="6"/>
                    </a:lnTo>
                    <a:lnTo>
                      <a:pt x="6"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644" name="Freeform 12987"/>
              <p:cNvSpPr>
                <a:spLocks/>
              </p:cNvSpPr>
              <p:nvPr/>
            </p:nvSpPr>
            <p:spPr bwMode="auto">
              <a:xfrm rot="1200000">
                <a:off x="2949575" y="4049713"/>
                <a:ext cx="20638" cy="26987"/>
              </a:xfrm>
              <a:custGeom>
                <a:avLst/>
                <a:gdLst>
                  <a:gd name="T0" fmla="*/ 2147483646 w 12"/>
                  <a:gd name="T1" fmla="*/ 0 h 18"/>
                  <a:gd name="T2" fmla="*/ 0 w 12"/>
                  <a:gd name="T3" fmla="*/ 0 h 18"/>
                  <a:gd name="T4" fmla="*/ 0 w 12"/>
                  <a:gd name="T5" fmla="*/ 2147483646 h 18"/>
                  <a:gd name="T6" fmla="*/ 2147483646 w 12"/>
                  <a:gd name="T7" fmla="*/ 2147483646 h 18"/>
                  <a:gd name="T8" fmla="*/ 2147483646 w 12"/>
                  <a:gd name="T9" fmla="*/ 2147483646 h 18"/>
                  <a:gd name="T10" fmla="*/ 2147483646 w 12"/>
                  <a:gd name="T11" fmla="*/ 0 h 18"/>
                  <a:gd name="T12" fmla="*/ 2147483646 w 12"/>
                  <a:gd name="T13" fmla="*/ 0 h 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 h="18">
                    <a:moveTo>
                      <a:pt x="6" y="0"/>
                    </a:moveTo>
                    <a:lnTo>
                      <a:pt x="0" y="0"/>
                    </a:lnTo>
                    <a:lnTo>
                      <a:pt x="0" y="6"/>
                    </a:lnTo>
                    <a:lnTo>
                      <a:pt x="6" y="18"/>
                    </a:lnTo>
                    <a:lnTo>
                      <a:pt x="12" y="6"/>
                    </a:lnTo>
                    <a:lnTo>
                      <a:pt x="6"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645" name="Freeform 12988"/>
              <p:cNvSpPr>
                <a:spLocks/>
              </p:cNvSpPr>
              <p:nvPr/>
            </p:nvSpPr>
            <p:spPr bwMode="auto">
              <a:xfrm rot="1200000">
                <a:off x="2949575" y="4049713"/>
                <a:ext cx="20638" cy="26987"/>
              </a:xfrm>
              <a:custGeom>
                <a:avLst/>
                <a:gdLst>
                  <a:gd name="T0" fmla="*/ 2147483646 w 12"/>
                  <a:gd name="T1" fmla="*/ 0 h 18"/>
                  <a:gd name="T2" fmla="*/ 0 w 12"/>
                  <a:gd name="T3" fmla="*/ 0 h 18"/>
                  <a:gd name="T4" fmla="*/ 0 w 12"/>
                  <a:gd name="T5" fmla="*/ 2147483646 h 18"/>
                  <a:gd name="T6" fmla="*/ 2147483646 w 12"/>
                  <a:gd name="T7" fmla="*/ 2147483646 h 18"/>
                  <a:gd name="T8" fmla="*/ 2147483646 w 12"/>
                  <a:gd name="T9" fmla="*/ 2147483646 h 18"/>
                  <a:gd name="T10" fmla="*/ 2147483646 w 12"/>
                  <a:gd name="T11" fmla="*/ 0 h 18"/>
                  <a:gd name="T12" fmla="*/ 2147483646 w 12"/>
                  <a:gd name="T13" fmla="*/ 0 h 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 h="18">
                    <a:moveTo>
                      <a:pt x="6" y="0"/>
                    </a:moveTo>
                    <a:lnTo>
                      <a:pt x="0" y="0"/>
                    </a:lnTo>
                    <a:lnTo>
                      <a:pt x="0" y="6"/>
                    </a:lnTo>
                    <a:lnTo>
                      <a:pt x="6" y="18"/>
                    </a:lnTo>
                    <a:lnTo>
                      <a:pt x="12" y="6"/>
                    </a:lnTo>
                    <a:lnTo>
                      <a:pt x="6"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646" name="Freeform 12989"/>
              <p:cNvSpPr>
                <a:spLocks/>
              </p:cNvSpPr>
              <p:nvPr/>
            </p:nvSpPr>
            <p:spPr bwMode="auto">
              <a:xfrm rot="1200000">
                <a:off x="3046413" y="4268788"/>
                <a:ext cx="60325" cy="28575"/>
              </a:xfrm>
              <a:custGeom>
                <a:avLst/>
                <a:gdLst>
                  <a:gd name="T0" fmla="*/ 2147483646 w 36"/>
                  <a:gd name="T1" fmla="*/ 2147483646 h 18"/>
                  <a:gd name="T2" fmla="*/ 2147483646 w 36"/>
                  <a:gd name="T3" fmla="*/ 0 h 18"/>
                  <a:gd name="T4" fmla="*/ 0 w 36"/>
                  <a:gd name="T5" fmla="*/ 2147483646 h 18"/>
                  <a:gd name="T6" fmla="*/ 2147483646 w 36"/>
                  <a:gd name="T7" fmla="*/ 2147483646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 h="18">
                    <a:moveTo>
                      <a:pt x="36" y="6"/>
                    </a:moveTo>
                    <a:lnTo>
                      <a:pt x="30" y="0"/>
                    </a:lnTo>
                    <a:lnTo>
                      <a:pt x="0" y="18"/>
                    </a:lnTo>
                    <a:lnTo>
                      <a:pt x="36" y="6"/>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647" name="Freeform 12990"/>
              <p:cNvSpPr>
                <a:spLocks/>
              </p:cNvSpPr>
              <p:nvPr/>
            </p:nvSpPr>
            <p:spPr bwMode="auto">
              <a:xfrm rot="1200000">
                <a:off x="3046413" y="4268788"/>
                <a:ext cx="60325" cy="28575"/>
              </a:xfrm>
              <a:custGeom>
                <a:avLst/>
                <a:gdLst>
                  <a:gd name="T0" fmla="*/ 2147483646 w 36"/>
                  <a:gd name="T1" fmla="*/ 2147483646 h 18"/>
                  <a:gd name="T2" fmla="*/ 2147483646 w 36"/>
                  <a:gd name="T3" fmla="*/ 0 h 18"/>
                  <a:gd name="T4" fmla="*/ 0 w 36"/>
                  <a:gd name="T5" fmla="*/ 2147483646 h 18"/>
                  <a:gd name="T6" fmla="*/ 2147483646 w 36"/>
                  <a:gd name="T7" fmla="*/ 2147483646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 h="18">
                    <a:moveTo>
                      <a:pt x="36" y="6"/>
                    </a:moveTo>
                    <a:lnTo>
                      <a:pt x="30" y="0"/>
                    </a:lnTo>
                    <a:lnTo>
                      <a:pt x="0" y="18"/>
                    </a:lnTo>
                    <a:lnTo>
                      <a:pt x="36" y="6"/>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648" name="Freeform 12991"/>
              <p:cNvSpPr>
                <a:spLocks/>
              </p:cNvSpPr>
              <p:nvPr/>
            </p:nvSpPr>
            <p:spPr bwMode="auto">
              <a:xfrm rot="1200000">
                <a:off x="3065463" y="4259263"/>
                <a:ext cx="19050" cy="55562"/>
              </a:xfrm>
              <a:custGeom>
                <a:avLst/>
                <a:gdLst>
                  <a:gd name="T0" fmla="*/ 2147483646 w 12"/>
                  <a:gd name="T1" fmla="*/ 0 h 36"/>
                  <a:gd name="T2" fmla="*/ 2147483646 w 12"/>
                  <a:gd name="T3" fmla="*/ 0 h 36"/>
                  <a:gd name="T4" fmla="*/ 0 w 12"/>
                  <a:gd name="T5" fmla="*/ 2147483646 h 36"/>
                  <a:gd name="T6" fmla="*/ 2147483646 w 12"/>
                  <a:gd name="T7" fmla="*/ 0 h 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36">
                    <a:moveTo>
                      <a:pt x="12" y="0"/>
                    </a:moveTo>
                    <a:lnTo>
                      <a:pt x="12" y="0"/>
                    </a:lnTo>
                    <a:lnTo>
                      <a:pt x="0" y="36"/>
                    </a:lnTo>
                    <a:lnTo>
                      <a:pt x="12" y="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649" name="Freeform 12992"/>
              <p:cNvSpPr>
                <a:spLocks/>
              </p:cNvSpPr>
              <p:nvPr/>
            </p:nvSpPr>
            <p:spPr bwMode="auto">
              <a:xfrm rot="1200000">
                <a:off x="3065463" y="4259263"/>
                <a:ext cx="19050" cy="55562"/>
              </a:xfrm>
              <a:custGeom>
                <a:avLst/>
                <a:gdLst>
                  <a:gd name="T0" fmla="*/ 2147483646 w 12"/>
                  <a:gd name="T1" fmla="*/ 0 h 36"/>
                  <a:gd name="T2" fmla="*/ 2147483646 w 12"/>
                  <a:gd name="T3" fmla="*/ 0 h 36"/>
                  <a:gd name="T4" fmla="*/ 0 w 12"/>
                  <a:gd name="T5" fmla="*/ 2147483646 h 36"/>
                  <a:gd name="T6" fmla="*/ 2147483646 w 12"/>
                  <a:gd name="T7" fmla="*/ 0 h 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36">
                    <a:moveTo>
                      <a:pt x="12" y="0"/>
                    </a:moveTo>
                    <a:lnTo>
                      <a:pt x="12" y="0"/>
                    </a:lnTo>
                    <a:lnTo>
                      <a:pt x="0" y="36"/>
                    </a:lnTo>
                    <a:lnTo>
                      <a:pt x="12" y="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650" name="Freeform 12993"/>
              <p:cNvSpPr>
                <a:spLocks/>
              </p:cNvSpPr>
              <p:nvPr/>
            </p:nvSpPr>
            <p:spPr bwMode="auto">
              <a:xfrm rot="1200000">
                <a:off x="3059113" y="4291013"/>
                <a:ext cx="50800" cy="28575"/>
              </a:xfrm>
              <a:custGeom>
                <a:avLst/>
                <a:gdLst>
                  <a:gd name="T0" fmla="*/ 2147483646 w 30"/>
                  <a:gd name="T1" fmla="*/ 0 h 18"/>
                  <a:gd name="T2" fmla="*/ 2147483646 w 30"/>
                  <a:gd name="T3" fmla="*/ 0 h 18"/>
                  <a:gd name="T4" fmla="*/ 0 w 30"/>
                  <a:gd name="T5" fmla="*/ 2147483646 h 18"/>
                  <a:gd name="T6" fmla="*/ 0 w 30"/>
                  <a:gd name="T7" fmla="*/ 2147483646 h 18"/>
                  <a:gd name="T8" fmla="*/ 2147483646 w 30"/>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18">
                    <a:moveTo>
                      <a:pt x="30" y="0"/>
                    </a:moveTo>
                    <a:lnTo>
                      <a:pt x="30" y="0"/>
                    </a:lnTo>
                    <a:lnTo>
                      <a:pt x="0" y="12"/>
                    </a:lnTo>
                    <a:lnTo>
                      <a:pt x="0" y="18"/>
                    </a:lnTo>
                    <a:lnTo>
                      <a:pt x="30" y="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651" name="Freeform 12994"/>
              <p:cNvSpPr>
                <a:spLocks/>
              </p:cNvSpPr>
              <p:nvPr/>
            </p:nvSpPr>
            <p:spPr bwMode="auto">
              <a:xfrm rot="1200000">
                <a:off x="3059113" y="4291013"/>
                <a:ext cx="50800" cy="28575"/>
              </a:xfrm>
              <a:custGeom>
                <a:avLst/>
                <a:gdLst>
                  <a:gd name="T0" fmla="*/ 2147483646 w 30"/>
                  <a:gd name="T1" fmla="*/ 0 h 18"/>
                  <a:gd name="T2" fmla="*/ 2147483646 w 30"/>
                  <a:gd name="T3" fmla="*/ 0 h 18"/>
                  <a:gd name="T4" fmla="*/ 0 w 30"/>
                  <a:gd name="T5" fmla="*/ 2147483646 h 18"/>
                  <a:gd name="T6" fmla="*/ 0 w 30"/>
                  <a:gd name="T7" fmla="*/ 2147483646 h 18"/>
                  <a:gd name="T8" fmla="*/ 2147483646 w 30"/>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18">
                    <a:moveTo>
                      <a:pt x="30" y="0"/>
                    </a:moveTo>
                    <a:lnTo>
                      <a:pt x="30" y="0"/>
                    </a:lnTo>
                    <a:lnTo>
                      <a:pt x="0" y="12"/>
                    </a:lnTo>
                    <a:lnTo>
                      <a:pt x="0" y="18"/>
                    </a:lnTo>
                    <a:lnTo>
                      <a:pt x="30" y="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652" name="Freeform 12995"/>
              <p:cNvSpPr>
                <a:spLocks/>
              </p:cNvSpPr>
              <p:nvPr/>
            </p:nvSpPr>
            <p:spPr bwMode="auto">
              <a:xfrm rot="1200000">
                <a:off x="3078163" y="4283075"/>
                <a:ext cx="20637" cy="55563"/>
              </a:xfrm>
              <a:custGeom>
                <a:avLst/>
                <a:gdLst>
                  <a:gd name="T0" fmla="*/ 2147483646 w 12"/>
                  <a:gd name="T1" fmla="*/ 0 h 36"/>
                  <a:gd name="T2" fmla="*/ 2147483646 w 12"/>
                  <a:gd name="T3" fmla="*/ 0 h 36"/>
                  <a:gd name="T4" fmla="*/ 0 w 12"/>
                  <a:gd name="T5" fmla="*/ 2147483646 h 36"/>
                  <a:gd name="T6" fmla="*/ 0 w 12"/>
                  <a:gd name="T7" fmla="*/ 2147483646 h 36"/>
                  <a:gd name="T8" fmla="*/ 2147483646 w 12"/>
                  <a:gd name="T9" fmla="*/ 0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36">
                    <a:moveTo>
                      <a:pt x="12" y="0"/>
                    </a:moveTo>
                    <a:lnTo>
                      <a:pt x="6" y="0"/>
                    </a:lnTo>
                    <a:lnTo>
                      <a:pt x="0" y="30"/>
                    </a:lnTo>
                    <a:lnTo>
                      <a:pt x="0" y="36"/>
                    </a:lnTo>
                    <a:lnTo>
                      <a:pt x="12" y="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653" name="Freeform 12996"/>
              <p:cNvSpPr>
                <a:spLocks/>
              </p:cNvSpPr>
              <p:nvPr/>
            </p:nvSpPr>
            <p:spPr bwMode="auto">
              <a:xfrm rot="1200000">
                <a:off x="3078163" y="4283075"/>
                <a:ext cx="20637" cy="55563"/>
              </a:xfrm>
              <a:custGeom>
                <a:avLst/>
                <a:gdLst>
                  <a:gd name="T0" fmla="*/ 2147483646 w 12"/>
                  <a:gd name="T1" fmla="*/ 0 h 36"/>
                  <a:gd name="T2" fmla="*/ 2147483646 w 12"/>
                  <a:gd name="T3" fmla="*/ 0 h 36"/>
                  <a:gd name="T4" fmla="*/ 0 w 12"/>
                  <a:gd name="T5" fmla="*/ 2147483646 h 36"/>
                  <a:gd name="T6" fmla="*/ 0 w 12"/>
                  <a:gd name="T7" fmla="*/ 2147483646 h 36"/>
                  <a:gd name="T8" fmla="*/ 2147483646 w 12"/>
                  <a:gd name="T9" fmla="*/ 0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36">
                    <a:moveTo>
                      <a:pt x="12" y="0"/>
                    </a:moveTo>
                    <a:lnTo>
                      <a:pt x="6" y="0"/>
                    </a:lnTo>
                    <a:lnTo>
                      <a:pt x="0" y="30"/>
                    </a:lnTo>
                    <a:lnTo>
                      <a:pt x="0" y="36"/>
                    </a:lnTo>
                    <a:lnTo>
                      <a:pt x="12" y="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654" name="Freeform 12997"/>
              <p:cNvSpPr>
                <a:spLocks/>
              </p:cNvSpPr>
              <p:nvPr/>
            </p:nvSpPr>
            <p:spPr bwMode="auto">
              <a:xfrm rot="1200000">
                <a:off x="3074988" y="4306888"/>
                <a:ext cx="50800" cy="28575"/>
              </a:xfrm>
              <a:custGeom>
                <a:avLst/>
                <a:gdLst>
                  <a:gd name="T0" fmla="*/ 2147483646 w 30"/>
                  <a:gd name="T1" fmla="*/ 2147483646 h 18"/>
                  <a:gd name="T2" fmla="*/ 2147483646 w 30"/>
                  <a:gd name="T3" fmla="*/ 0 h 18"/>
                  <a:gd name="T4" fmla="*/ 0 w 30"/>
                  <a:gd name="T5" fmla="*/ 2147483646 h 18"/>
                  <a:gd name="T6" fmla="*/ 2147483646 w 30"/>
                  <a:gd name="T7" fmla="*/ 2147483646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0" h="18">
                    <a:moveTo>
                      <a:pt x="30" y="6"/>
                    </a:moveTo>
                    <a:lnTo>
                      <a:pt x="30" y="0"/>
                    </a:lnTo>
                    <a:lnTo>
                      <a:pt x="0" y="18"/>
                    </a:lnTo>
                    <a:lnTo>
                      <a:pt x="30" y="6"/>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655" name="Freeform 12998"/>
              <p:cNvSpPr>
                <a:spLocks/>
              </p:cNvSpPr>
              <p:nvPr/>
            </p:nvSpPr>
            <p:spPr bwMode="auto">
              <a:xfrm rot="1200000">
                <a:off x="3074988" y="4306888"/>
                <a:ext cx="50800" cy="28575"/>
              </a:xfrm>
              <a:custGeom>
                <a:avLst/>
                <a:gdLst>
                  <a:gd name="T0" fmla="*/ 2147483646 w 30"/>
                  <a:gd name="T1" fmla="*/ 2147483646 h 18"/>
                  <a:gd name="T2" fmla="*/ 2147483646 w 30"/>
                  <a:gd name="T3" fmla="*/ 0 h 18"/>
                  <a:gd name="T4" fmla="*/ 0 w 30"/>
                  <a:gd name="T5" fmla="*/ 2147483646 h 18"/>
                  <a:gd name="T6" fmla="*/ 2147483646 w 30"/>
                  <a:gd name="T7" fmla="*/ 2147483646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0" h="18">
                    <a:moveTo>
                      <a:pt x="30" y="6"/>
                    </a:moveTo>
                    <a:lnTo>
                      <a:pt x="30" y="0"/>
                    </a:lnTo>
                    <a:lnTo>
                      <a:pt x="0" y="18"/>
                    </a:lnTo>
                    <a:lnTo>
                      <a:pt x="30" y="6"/>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656" name="Freeform 12999"/>
              <p:cNvSpPr>
                <a:spLocks/>
              </p:cNvSpPr>
              <p:nvPr/>
            </p:nvSpPr>
            <p:spPr bwMode="auto">
              <a:xfrm rot="1200000">
                <a:off x="3084513" y="4295775"/>
                <a:ext cx="20637" cy="55563"/>
              </a:xfrm>
              <a:custGeom>
                <a:avLst/>
                <a:gdLst>
                  <a:gd name="T0" fmla="*/ 2147483646 w 12"/>
                  <a:gd name="T1" fmla="*/ 0 h 36"/>
                  <a:gd name="T2" fmla="*/ 2147483646 w 12"/>
                  <a:gd name="T3" fmla="*/ 0 h 36"/>
                  <a:gd name="T4" fmla="*/ 0 w 12"/>
                  <a:gd name="T5" fmla="*/ 2147483646 h 36"/>
                  <a:gd name="T6" fmla="*/ 2147483646 w 12"/>
                  <a:gd name="T7" fmla="*/ 2147483646 h 36"/>
                  <a:gd name="T8" fmla="*/ 2147483646 w 12"/>
                  <a:gd name="T9" fmla="*/ 0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36">
                    <a:moveTo>
                      <a:pt x="12" y="0"/>
                    </a:moveTo>
                    <a:lnTo>
                      <a:pt x="12" y="0"/>
                    </a:lnTo>
                    <a:lnTo>
                      <a:pt x="0" y="36"/>
                    </a:lnTo>
                    <a:lnTo>
                      <a:pt x="6" y="36"/>
                    </a:lnTo>
                    <a:lnTo>
                      <a:pt x="12" y="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657" name="Freeform 13000"/>
              <p:cNvSpPr>
                <a:spLocks/>
              </p:cNvSpPr>
              <p:nvPr/>
            </p:nvSpPr>
            <p:spPr bwMode="auto">
              <a:xfrm rot="1200000">
                <a:off x="3084513" y="4295775"/>
                <a:ext cx="20637" cy="55563"/>
              </a:xfrm>
              <a:custGeom>
                <a:avLst/>
                <a:gdLst>
                  <a:gd name="T0" fmla="*/ 2147483646 w 12"/>
                  <a:gd name="T1" fmla="*/ 0 h 36"/>
                  <a:gd name="T2" fmla="*/ 2147483646 w 12"/>
                  <a:gd name="T3" fmla="*/ 0 h 36"/>
                  <a:gd name="T4" fmla="*/ 0 w 12"/>
                  <a:gd name="T5" fmla="*/ 2147483646 h 36"/>
                  <a:gd name="T6" fmla="*/ 2147483646 w 12"/>
                  <a:gd name="T7" fmla="*/ 2147483646 h 36"/>
                  <a:gd name="T8" fmla="*/ 2147483646 w 12"/>
                  <a:gd name="T9" fmla="*/ 0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36">
                    <a:moveTo>
                      <a:pt x="12" y="0"/>
                    </a:moveTo>
                    <a:lnTo>
                      <a:pt x="12" y="0"/>
                    </a:lnTo>
                    <a:lnTo>
                      <a:pt x="0" y="36"/>
                    </a:lnTo>
                    <a:lnTo>
                      <a:pt x="6" y="36"/>
                    </a:lnTo>
                    <a:lnTo>
                      <a:pt x="12" y="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658" name="Freeform 13001"/>
              <p:cNvSpPr>
                <a:spLocks/>
              </p:cNvSpPr>
              <p:nvPr/>
            </p:nvSpPr>
            <p:spPr bwMode="auto">
              <a:xfrm rot="1200000">
                <a:off x="3087688" y="4332288"/>
                <a:ext cx="52387" cy="26987"/>
              </a:xfrm>
              <a:custGeom>
                <a:avLst/>
                <a:gdLst>
                  <a:gd name="T0" fmla="*/ 2147483646 w 30"/>
                  <a:gd name="T1" fmla="*/ 0 h 18"/>
                  <a:gd name="T2" fmla="*/ 2147483646 w 30"/>
                  <a:gd name="T3" fmla="*/ 0 h 18"/>
                  <a:gd name="T4" fmla="*/ 0 w 30"/>
                  <a:gd name="T5" fmla="*/ 2147483646 h 18"/>
                  <a:gd name="T6" fmla="*/ 0 w 30"/>
                  <a:gd name="T7" fmla="*/ 2147483646 h 18"/>
                  <a:gd name="T8" fmla="*/ 2147483646 w 30"/>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18">
                    <a:moveTo>
                      <a:pt x="30" y="0"/>
                    </a:moveTo>
                    <a:lnTo>
                      <a:pt x="30" y="0"/>
                    </a:lnTo>
                    <a:lnTo>
                      <a:pt x="0" y="12"/>
                    </a:lnTo>
                    <a:lnTo>
                      <a:pt x="0" y="18"/>
                    </a:lnTo>
                    <a:lnTo>
                      <a:pt x="30" y="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659" name="Freeform 13002"/>
              <p:cNvSpPr>
                <a:spLocks/>
              </p:cNvSpPr>
              <p:nvPr/>
            </p:nvSpPr>
            <p:spPr bwMode="auto">
              <a:xfrm rot="1200000">
                <a:off x="3087688" y="4332288"/>
                <a:ext cx="52387" cy="26987"/>
              </a:xfrm>
              <a:custGeom>
                <a:avLst/>
                <a:gdLst>
                  <a:gd name="T0" fmla="*/ 2147483646 w 30"/>
                  <a:gd name="T1" fmla="*/ 0 h 18"/>
                  <a:gd name="T2" fmla="*/ 2147483646 w 30"/>
                  <a:gd name="T3" fmla="*/ 0 h 18"/>
                  <a:gd name="T4" fmla="*/ 0 w 30"/>
                  <a:gd name="T5" fmla="*/ 2147483646 h 18"/>
                  <a:gd name="T6" fmla="*/ 0 w 30"/>
                  <a:gd name="T7" fmla="*/ 2147483646 h 18"/>
                  <a:gd name="T8" fmla="*/ 2147483646 w 30"/>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18">
                    <a:moveTo>
                      <a:pt x="30" y="0"/>
                    </a:moveTo>
                    <a:lnTo>
                      <a:pt x="30" y="0"/>
                    </a:lnTo>
                    <a:lnTo>
                      <a:pt x="0" y="12"/>
                    </a:lnTo>
                    <a:lnTo>
                      <a:pt x="0" y="18"/>
                    </a:lnTo>
                    <a:lnTo>
                      <a:pt x="30" y="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660" name="Freeform 13003"/>
              <p:cNvSpPr>
                <a:spLocks/>
              </p:cNvSpPr>
              <p:nvPr/>
            </p:nvSpPr>
            <p:spPr bwMode="auto">
              <a:xfrm rot="1200000">
                <a:off x="3097213" y="4321175"/>
                <a:ext cx="20637" cy="55563"/>
              </a:xfrm>
              <a:custGeom>
                <a:avLst/>
                <a:gdLst>
                  <a:gd name="T0" fmla="*/ 2147483646 w 12"/>
                  <a:gd name="T1" fmla="*/ 0 h 36"/>
                  <a:gd name="T2" fmla="*/ 2147483646 w 12"/>
                  <a:gd name="T3" fmla="*/ 0 h 36"/>
                  <a:gd name="T4" fmla="*/ 0 w 12"/>
                  <a:gd name="T5" fmla="*/ 2147483646 h 36"/>
                  <a:gd name="T6" fmla="*/ 2147483646 w 12"/>
                  <a:gd name="T7" fmla="*/ 2147483646 h 36"/>
                  <a:gd name="T8" fmla="*/ 2147483646 w 12"/>
                  <a:gd name="T9" fmla="*/ 0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36">
                    <a:moveTo>
                      <a:pt x="12" y="0"/>
                    </a:moveTo>
                    <a:lnTo>
                      <a:pt x="12" y="0"/>
                    </a:lnTo>
                    <a:lnTo>
                      <a:pt x="0" y="30"/>
                    </a:lnTo>
                    <a:lnTo>
                      <a:pt x="6" y="36"/>
                    </a:lnTo>
                    <a:lnTo>
                      <a:pt x="12" y="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661" name="Freeform 13004"/>
              <p:cNvSpPr>
                <a:spLocks/>
              </p:cNvSpPr>
              <p:nvPr/>
            </p:nvSpPr>
            <p:spPr bwMode="auto">
              <a:xfrm rot="1200000">
                <a:off x="3097213" y="4321175"/>
                <a:ext cx="20637" cy="55563"/>
              </a:xfrm>
              <a:custGeom>
                <a:avLst/>
                <a:gdLst>
                  <a:gd name="T0" fmla="*/ 2147483646 w 12"/>
                  <a:gd name="T1" fmla="*/ 0 h 36"/>
                  <a:gd name="T2" fmla="*/ 2147483646 w 12"/>
                  <a:gd name="T3" fmla="*/ 0 h 36"/>
                  <a:gd name="T4" fmla="*/ 0 w 12"/>
                  <a:gd name="T5" fmla="*/ 2147483646 h 36"/>
                  <a:gd name="T6" fmla="*/ 2147483646 w 12"/>
                  <a:gd name="T7" fmla="*/ 2147483646 h 36"/>
                  <a:gd name="T8" fmla="*/ 2147483646 w 12"/>
                  <a:gd name="T9" fmla="*/ 0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36">
                    <a:moveTo>
                      <a:pt x="12" y="0"/>
                    </a:moveTo>
                    <a:lnTo>
                      <a:pt x="12" y="0"/>
                    </a:lnTo>
                    <a:lnTo>
                      <a:pt x="0" y="30"/>
                    </a:lnTo>
                    <a:lnTo>
                      <a:pt x="6" y="36"/>
                    </a:lnTo>
                    <a:lnTo>
                      <a:pt x="12" y="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662" name="Freeform 13005"/>
              <p:cNvSpPr>
                <a:spLocks/>
              </p:cNvSpPr>
              <p:nvPr/>
            </p:nvSpPr>
            <p:spPr bwMode="auto">
              <a:xfrm rot="1200000">
                <a:off x="3094038" y="4344988"/>
                <a:ext cx="61912" cy="28575"/>
              </a:xfrm>
              <a:custGeom>
                <a:avLst/>
                <a:gdLst>
                  <a:gd name="T0" fmla="*/ 2147483646 w 36"/>
                  <a:gd name="T1" fmla="*/ 2147483646 h 18"/>
                  <a:gd name="T2" fmla="*/ 2147483646 w 36"/>
                  <a:gd name="T3" fmla="*/ 0 h 18"/>
                  <a:gd name="T4" fmla="*/ 0 w 36"/>
                  <a:gd name="T5" fmla="*/ 2147483646 h 18"/>
                  <a:gd name="T6" fmla="*/ 2147483646 w 36"/>
                  <a:gd name="T7" fmla="*/ 2147483646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 h="18">
                    <a:moveTo>
                      <a:pt x="36" y="6"/>
                    </a:moveTo>
                    <a:lnTo>
                      <a:pt x="30" y="0"/>
                    </a:lnTo>
                    <a:lnTo>
                      <a:pt x="0" y="18"/>
                    </a:lnTo>
                    <a:lnTo>
                      <a:pt x="36" y="6"/>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663" name="Freeform 13006"/>
              <p:cNvSpPr>
                <a:spLocks/>
              </p:cNvSpPr>
              <p:nvPr/>
            </p:nvSpPr>
            <p:spPr bwMode="auto">
              <a:xfrm rot="1200000">
                <a:off x="3094038" y="4344988"/>
                <a:ext cx="61912" cy="28575"/>
              </a:xfrm>
              <a:custGeom>
                <a:avLst/>
                <a:gdLst>
                  <a:gd name="T0" fmla="*/ 2147483646 w 36"/>
                  <a:gd name="T1" fmla="*/ 2147483646 h 18"/>
                  <a:gd name="T2" fmla="*/ 2147483646 w 36"/>
                  <a:gd name="T3" fmla="*/ 0 h 18"/>
                  <a:gd name="T4" fmla="*/ 0 w 36"/>
                  <a:gd name="T5" fmla="*/ 2147483646 h 18"/>
                  <a:gd name="T6" fmla="*/ 2147483646 w 36"/>
                  <a:gd name="T7" fmla="*/ 2147483646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 h="18">
                    <a:moveTo>
                      <a:pt x="36" y="6"/>
                    </a:moveTo>
                    <a:lnTo>
                      <a:pt x="30" y="0"/>
                    </a:lnTo>
                    <a:lnTo>
                      <a:pt x="0" y="18"/>
                    </a:lnTo>
                    <a:lnTo>
                      <a:pt x="36" y="6"/>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664" name="Freeform 13007"/>
              <p:cNvSpPr>
                <a:spLocks/>
              </p:cNvSpPr>
              <p:nvPr/>
            </p:nvSpPr>
            <p:spPr bwMode="auto">
              <a:xfrm rot="1200000">
                <a:off x="3113088" y="4335463"/>
                <a:ext cx="20637" cy="55562"/>
              </a:xfrm>
              <a:custGeom>
                <a:avLst/>
                <a:gdLst>
                  <a:gd name="T0" fmla="*/ 2147483646 w 12"/>
                  <a:gd name="T1" fmla="*/ 0 h 36"/>
                  <a:gd name="T2" fmla="*/ 2147483646 w 12"/>
                  <a:gd name="T3" fmla="*/ 0 h 36"/>
                  <a:gd name="T4" fmla="*/ 0 w 12"/>
                  <a:gd name="T5" fmla="*/ 2147483646 h 36"/>
                  <a:gd name="T6" fmla="*/ 2147483646 w 12"/>
                  <a:gd name="T7" fmla="*/ 0 h 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36">
                    <a:moveTo>
                      <a:pt x="12" y="0"/>
                    </a:moveTo>
                    <a:lnTo>
                      <a:pt x="6" y="0"/>
                    </a:lnTo>
                    <a:lnTo>
                      <a:pt x="0" y="36"/>
                    </a:lnTo>
                    <a:lnTo>
                      <a:pt x="12" y="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665" name="Freeform 13008"/>
              <p:cNvSpPr>
                <a:spLocks/>
              </p:cNvSpPr>
              <p:nvPr/>
            </p:nvSpPr>
            <p:spPr bwMode="auto">
              <a:xfrm rot="1200000">
                <a:off x="3113088" y="4335463"/>
                <a:ext cx="20637" cy="55562"/>
              </a:xfrm>
              <a:custGeom>
                <a:avLst/>
                <a:gdLst>
                  <a:gd name="T0" fmla="*/ 2147483646 w 12"/>
                  <a:gd name="T1" fmla="*/ 0 h 36"/>
                  <a:gd name="T2" fmla="*/ 2147483646 w 12"/>
                  <a:gd name="T3" fmla="*/ 0 h 36"/>
                  <a:gd name="T4" fmla="*/ 0 w 12"/>
                  <a:gd name="T5" fmla="*/ 2147483646 h 36"/>
                  <a:gd name="T6" fmla="*/ 2147483646 w 12"/>
                  <a:gd name="T7" fmla="*/ 0 h 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36">
                    <a:moveTo>
                      <a:pt x="12" y="0"/>
                    </a:moveTo>
                    <a:lnTo>
                      <a:pt x="6" y="0"/>
                    </a:lnTo>
                    <a:lnTo>
                      <a:pt x="0" y="36"/>
                    </a:lnTo>
                    <a:lnTo>
                      <a:pt x="12" y="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666" name="Freeform 13009"/>
              <p:cNvSpPr>
                <a:spLocks/>
              </p:cNvSpPr>
              <p:nvPr/>
            </p:nvSpPr>
            <p:spPr bwMode="auto">
              <a:xfrm rot="1200000">
                <a:off x="3106738" y="4368800"/>
                <a:ext cx="52387" cy="26988"/>
              </a:xfrm>
              <a:custGeom>
                <a:avLst/>
                <a:gdLst>
                  <a:gd name="T0" fmla="*/ 2147483646 w 30"/>
                  <a:gd name="T1" fmla="*/ 0 h 18"/>
                  <a:gd name="T2" fmla="*/ 2147483646 w 30"/>
                  <a:gd name="T3" fmla="*/ 0 h 18"/>
                  <a:gd name="T4" fmla="*/ 0 w 30"/>
                  <a:gd name="T5" fmla="*/ 2147483646 h 18"/>
                  <a:gd name="T6" fmla="*/ 0 w 30"/>
                  <a:gd name="T7" fmla="*/ 2147483646 h 18"/>
                  <a:gd name="T8" fmla="*/ 2147483646 w 30"/>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18">
                    <a:moveTo>
                      <a:pt x="30" y="0"/>
                    </a:moveTo>
                    <a:lnTo>
                      <a:pt x="30" y="0"/>
                    </a:lnTo>
                    <a:lnTo>
                      <a:pt x="0" y="12"/>
                    </a:lnTo>
                    <a:lnTo>
                      <a:pt x="0" y="18"/>
                    </a:lnTo>
                    <a:lnTo>
                      <a:pt x="30" y="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667" name="Freeform 13010"/>
              <p:cNvSpPr>
                <a:spLocks/>
              </p:cNvSpPr>
              <p:nvPr/>
            </p:nvSpPr>
            <p:spPr bwMode="auto">
              <a:xfrm rot="1200000">
                <a:off x="3106738" y="4368800"/>
                <a:ext cx="52387" cy="26988"/>
              </a:xfrm>
              <a:custGeom>
                <a:avLst/>
                <a:gdLst>
                  <a:gd name="T0" fmla="*/ 2147483646 w 30"/>
                  <a:gd name="T1" fmla="*/ 0 h 18"/>
                  <a:gd name="T2" fmla="*/ 2147483646 w 30"/>
                  <a:gd name="T3" fmla="*/ 0 h 18"/>
                  <a:gd name="T4" fmla="*/ 0 w 30"/>
                  <a:gd name="T5" fmla="*/ 2147483646 h 18"/>
                  <a:gd name="T6" fmla="*/ 0 w 30"/>
                  <a:gd name="T7" fmla="*/ 2147483646 h 18"/>
                  <a:gd name="T8" fmla="*/ 2147483646 w 30"/>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18">
                    <a:moveTo>
                      <a:pt x="30" y="0"/>
                    </a:moveTo>
                    <a:lnTo>
                      <a:pt x="30" y="0"/>
                    </a:lnTo>
                    <a:lnTo>
                      <a:pt x="0" y="12"/>
                    </a:lnTo>
                    <a:lnTo>
                      <a:pt x="0" y="18"/>
                    </a:lnTo>
                    <a:lnTo>
                      <a:pt x="30" y="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668" name="Freeform 13011"/>
              <p:cNvSpPr>
                <a:spLocks/>
              </p:cNvSpPr>
              <p:nvPr/>
            </p:nvSpPr>
            <p:spPr bwMode="auto">
              <a:xfrm rot="1200000">
                <a:off x="3125788" y="4359275"/>
                <a:ext cx="11112" cy="55563"/>
              </a:xfrm>
              <a:custGeom>
                <a:avLst/>
                <a:gdLst>
                  <a:gd name="T0" fmla="*/ 2147483646 w 6"/>
                  <a:gd name="T1" fmla="*/ 0 h 36"/>
                  <a:gd name="T2" fmla="*/ 2147483646 w 6"/>
                  <a:gd name="T3" fmla="*/ 0 h 36"/>
                  <a:gd name="T4" fmla="*/ 0 w 6"/>
                  <a:gd name="T5" fmla="*/ 2147483646 h 36"/>
                  <a:gd name="T6" fmla="*/ 0 w 6"/>
                  <a:gd name="T7" fmla="*/ 2147483646 h 36"/>
                  <a:gd name="T8" fmla="*/ 2147483646 w 6"/>
                  <a:gd name="T9" fmla="*/ 0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36">
                    <a:moveTo>
                      <a:pt x="6" y="0"/>
                    </a:moveTo>
                    <a:lnTo>
                      <a:pt x="6" y="0"/>
                    </a:lnTo>
                    <a:lnTo>
                      <a:pt x="0" y="30"/>
                    </a:lnTo>
                    <a:lnTo>
                      <a:pt x="0" y="36"/>
                    </a:lnTo>
                    <a:lnTo>
                      <a:pt x="6" y="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669" name="Freeform 13012"/>
              <p:cNvSpPr>
                <a:spLocks/>
              </p:cNvSpPr>
              <p:nvPr/>
            </p:nvSpPr>
            <p:spPr bwMode="auto">
              <a:xfrm rot="1200000">
                <a:off x="3125788" y="4359275"/>
                <a:ext cx="11112" cy="55563"/>
              </a:xfrm>
              <a:custGeom>
                <a:avLst/>
                <a:gdLst>
                  <a:gd name="T0" fmla="*/ 2147483646 w 6"/>
                  <a:gd name="T1" fmla="*/ 0 h 36"/>
                  <a:gd name="T2" fmla="*/ 2147483646 w 6"/>
                  <a:gd name="T3" fmla="*/ 0 h 36"/>
                  <a:gd name="T4" fmla="*/ 0 w 6"/>
                  <a:gd name="T5" fmla="*/ 2147483646 h 36"/>
                  <a:gd name="T6" fmla="*/ 0 w 6"/>
                  <a:gd name="T7" fmla="*/ 2147483646 h 36"/>
                  <a:gd name="T8" fmla="*/ 2147483646 w 6"/>
                  <a:gd name="T9" fmla="*/ 0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36">
                    <a:moveTo>
                      <a:pt x="6" y="0"/>
                    </a:moveTo>
                    <a:lnTo>
                      <a:pt x="6" y="0"/>
                    </a:lnTo>
                    <a:lnTo>
                      <a:pt x="0" y="30"/>
                    </a:lnTo>
                    <a:lnTo>
                      <a:pt x="0" y="36"/>
                    </a:lnTo>
                    <a:lnTo>
                      <a:pt x="6" y="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670" name="Freeform 13013"/>
              <p:cNvSpPr>
                <a:spLocks/>
              </p:cNvSpPr>
              <p:nvPr/>
            </p:nvSpPr>
            <p:spPr bwMode="auto">
              <a:xfrm rot="1200000">
                <a:off x="3121025" y="4392613"/>
                <a:ext cx="50800" cy="28575"/>
              </a:xfrm>
              <a:custGeom>
                <a:avLst/>
                <a:gdLst>
                  <a:gd name="T0" fmla="*/ 2147483646 w 30"/>
                  <a:gd name="T1" fmla="*/ 0 h 18"/>
                  <a:gd name="T2" fmla="*/ 2147483646 w 30"/>
                  <a:gd name="T3" fmla="*/ 0 h 18"/>
                  <a:gd name="T4" fmla="*/ 0 w 30"/>
                  <a:gd name="T5" fmla="*/ 2147483646 h 18"/>
                  <a:gd name="T6" fmla="*/ 0 w 30"/>
                  <a:gd name="T7" fmla="*/ 2147483646 h 18"/>
                  <a:gd name="T8" fmla="*/ 2147483646 w 30"/>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18">
                    <a:moveTo>
                      <a:pt x="30" y="0"/>
                    </a:moveTo>
                    <a:lnTo>
                      <a:pt x="30" y="0"/>
                    </a:lnTo>
                    <a:lnTo>
                      <a:pt x="0" y="12"/>
                    </a:lnTo>
                    <a:lnTo>
                      <a:pt x="0" y="18"/>
                    </a:lnTo>
                    <a:lnTo>
                      <a:pt x="30" y="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671" name="Freeform 13014"/>
              <p:cNvSpPr>
                <a:spLocks/>
              </p:cNvSpPr>
              <p:nvPr/>
            </p:nvSpPr>
            <p:spPr bwMode="auto">
              <a:xfrm rot="1200000">
                <a:off x="3121025" y="4392613"/>
                <a:ext cx="50800" cy="28575"/>
              </a:xfrm>
              <a:custGeom>
                <a:avLst/>
                <a:gdLst>
                  <a:gd name="T0" fmla="*/ 2147483646 w 30"/>
                  <a:gd name="T1" fmla="*/ 0 h 18"/>
                  <a:gd name="T2" fmla="*/ 2147483646 w 30"/>
                  <a:gd name="T3" fmla="*/ 0 h 18"/>
                  <a:gd name="T4" fmla="*/ 0 w 30"/>
                  <a:gd name="T5" fmla="*/ 2147483646 h 18"/>
                  <a:gd name="T6" fmla="*/ 0 w 30"/>
                  <a:gd name="T7" fmla="*/ 2147483646 h 18"/>
                  <a:gd name="T8" fmla="*/ 2147483646 w 30"/>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18">
                    <a:moveTo>
                      <a:pt x="30" y="0"/>
                    </a:moveTo>
                    <a:lnTo>
                      <a:pt x="30" y="0"/>
                    </a:lnTo>
                    <a:lnTo>
                      <a:pt x="0" y="12"/>
                    </a:lnTo>
                    <a:lnTo>
                      <a:pt x="0" y="18"/>
                    </a:lnTo>
                    <a:lnTo>
                      <a:pt x="30" y="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672" name="Freeform 13015"/>
              <p:cNvSpPr>
                <a:spLocks/>
              </p:cNvSpPr>
              <p:nvPr/>
            </p:nvSpPr>
            <p:spPr bwMode="auto">
              <a:xfrm rot="1200000">
                <a:off x="3132138" y="4373563"/>
                <a:ext cx="20637" cy="55562"/>
              </a:xfrm>
              <a:custGeom>
                <a:avLst/>
                <a:gdLst>
                  <a:gd name="T0" fmla="*/ 2147483646 w 12"/>
                  <a:gd name="T1" fmla="*/ 0 h 36"/>
                  <a:gd name="T2" fmla="*/ 2147483646 w 12"/>
                  <a:gd name="T3" fmla="*/ 0 h 36"/>
                  <a:gd name="T4" fmla="*/ 0 w 12"/>
                  <a:gd name="T5" fmla="*/ 2147483646 h 36"/>
                  <a:gd name="T6" fmla="*/ 2147483646 w 12"/>
                  <a:gd name="T7" fmla="*/ 2147483646 h 36"/>
                  <a:gd name="T8" fmla="*/ 2147483646 w 12"/>
                  <a:gd name="T9" fmla="*/ 0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36">
                    <a:moveTo>
                      <a:pt x="12" y="0"/>
                    </a:moveTo>
                    <a:lnTo>
                      <a:pt x="12" y="0"/>
                    </a:lnTo>
                    <a:lnTo>
                      <a:pt x="0" y="36"/>
                    </a:lnTo>
                    <a:lnTo>
                      <a:pt x="6" y="36"/>
                    </a:lnTo>
                    <a:lnTo>
                      <a:pt x="12" y="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673" name="Freeform 13016"/>
              <p:cNvSpPr>
                <a:spLocks/>
              </p:cNvSpPr>
              <p:nvPr/>
            </p:nvSpPr>
            <p:spPr bwMode="auto">
              <a:xfrm rot="1200000">
                <a:off x="3132138" y="4373563"/>
                <a:ext cx="20637" cy="55562"/>
              </a:xfrm>
              <a:custGeom>
                <a:avLst/>
                <a:gdLst>
                  <a:gd name="T0" fmla="*/ 2147483646 w 12"/>
                  <a:gd name="T1" fmla="*/ 0 h 36"/>
                  <a:gd name="T2" fmla="*/ 2147483646 w 12"/>
                  <a:gd name="T3" fmla="*/ 0 h 36"/>
                  <a:gd name="T4" fmla="*/ 0 w 12"/>
                  <a:gd name="T5" fmla="*/ 2147483646 h 36"/>
                  <a:gd name="T6" fmla="*/ 2147483646 w 12"/>
                  <a:gd name="T7" fmla="*/ 2147483646 h 36"/>
                  <a:gd name="T8" fmla="*/ 2147483646 w 12"/>
                  <a:gd name="T9" fmla="*/ 0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36">
                    <a:moveTo>
                      <a:pt x="12" y="0"/>
                    </a:moveTo>
                    <a:lnTo>
                      <a:pt x="12" y="0"/>
                    </a:lnTo>
                    <a:lnTo>
                      <a:pt x="0" y="36"/>
                    </a:lnTo>
                    <a:lnTo>
                      <a:pt x="6" y="36"/>
                    </a:lnTo>
                    <a:lnTo>
                      <a:pt x="12" y="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674" name="Freeform 13017"/>
              <p:cNvSpPr>
                <a:spLocks/>
              </p:cNvSpPr>
              <p:nvPr/>
            </p:nvSpPr>
            <p:spPr bwMode="auto">
              <a:xfrm rot="1200000">
                <a:off x="3125788" y="4406900"/>
                <a:ext cx="61912" cy="26988"/>
              </a:xfrm>
              <a:custGeom>
                <a:avLst/>
                <a:gdLst>
                  <a:gd name="T0" fmla="*/ 2147483646 w 36"/>
                  <a:gd name="T1" fmla="*/ 0 h 18"/>
                  <a:gd name="T2" fmla="*/ 2147483646 w 36"/>
                  <a:gd name="T3" fmla="*/ 0 h 18"/>
                  <a:gd name="T4" fmla="*/ 0 w 36"/>
                  <a:gd name="T5" fmla="*/ 2147483646 h 18"/>
                  <a:gd name="T6" fmla="*/ 2147483646 w 36"/>
                  <a:gd name="T7" fmla="*/ 2147483646 h 18"/>
                  <a:gd name="T8" fmla="*/ 2147483646 w 36"/>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 h="18">
                    <a:moveTo>
                      <a:pt x="36" y="0"/>
                    </a:moveTo>
                    <a:lnTo>
                      <a:pt x="30" y="0"/>
                    </a:lnTo>
                    <a:lnTo>
                      <a:pt x="0" y="18"/>
                    </a:lnTo>
                    <a:lnTo>
                      <a:pt x="6" y="18"/>
                    </a:lnTo>
                    <a:lnTo>
                      <a:pt x="36" y="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675" name="Freeform 13018"/>
              <p:cNvSpPr>
                <a:spLocks/>
              </p:cNvSpPr>
              <p:nvPr/>
            </p:nvSpPr>
            <p:spPr bwMode="auto">
              <a:xfrm rot="1200000">
                <a:off x="3125788" y="4406900"/>
                <a:ext cx="61912" cy="26988"/>
              </a:xfrm>
              <a:custGeom>
                <a:avLst/>
                <a:gdLst>
                  <a:gd name="T0" fmla="*/ 2147483646 w 36"/>
                  <a:gd name="T1" fmla="*/ 0 h 18"/>
                  <a:gd name="T2" fmla="*/ 2147483646 w 36"/>
                  <a:gd name="T3" fmla="*/ 0 h 18"/>
                  <a:gd name="T4" fmla="*/ 0 w 36"/>
                  <a:gd name="T5" fmla="*/ 2147483646 h 18"/>
                  <a:gd name="T6" fmla="*/ 2147483646 w 36"/>
                  <a:gd name="T7" fmla="*/ 2147483646 h 18"/>
                  <a:gd name="T8" fmla="*/ 2147483646 w 36"/>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 h="18">
                    <a:moveTo>
                      <a:pt x="36" y="0"/>
                    </a:moveTo>
                    <a:lnTo>
                      <a:pt x="30" y="0"/>
                    </a:lnTo>
                    <a:lnTo>
                      <a:pt x="0" y="18"/>
                    </a:lnTo>
                    <a:lnTo>
                      <a:pt x="6" y="18"/>
                    </a:lnTo>
                    <a:lnTo>
                      <a:pt x="36" y="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676" name="Freeform 13019"/>
              <p:cNvSpPr>
                <a:spLocks/>
              </p:cNvSpPr>
              <p:nvPr/>
            </p:nvSpPr>
            <p:spPr bwMode="auto">
              <a:xfrm rot="1200000">
                <a:off x="3144838" y="4397375"/>
                <a:ext cx="20637" cy="55563"/>
              </a:xfrm>
              <a:custGeom>
                <a:avLst/>
                <a:gdLst>
                  <a:gd name="T0" fmla="*/ 2147483646 w 12"/>
                  <a:gd name="T1" fmla="*/ 0 h 36"/>
                  <a:gd name="T2" fmla="*/ 2147483646 w 12"/>
                  <a:gd name="T3" fmla="*/ 0 h 36"/>
                  <a:gd name="T4" fmla="*/ 0 w 12"/>
                  <a:gd name="T5" fmla="*/ 2147483646 h 36"/>
                  <a:gd name="T6" fmla="*/ 2147483646 w 12"/>
                  <a:gd name="T7" fmla="*/ 0 h 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36">
                    <a:moveTo>
                      <a:pt x="12" y="0"/>
                    </a:moveTo>
                    <a:lnTo>
                      <a:pt x="12" y="0"/>
                    </a:lnTo>
                    <a:lnTo>
                      <a:pt x="0" y="36"/>
                    </a:lnTo>
                    <a:lnTo>
                      <a:pt x="12" y="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677" name="Freeform 13020"/>
              <p:cNvSpPr>
                <a:spLocks/>
              </p:cNvSpPr>
              <p:nvPr/>
            </p:nvSpPr>
            <p:spPr bwMode="auto">
              <a:xfrm rot="1200000">
                <a:off x="3144838" y="4397375"/>
                <a:ext cx="20637" cy="55563"/>
              </a:xfrm>
              <a:custGeom>
                <a:avLst/>
                <a:gdLst>
                  <a:gd name="T0" fmla="*/ 2147483646 w 12"/>
                  <a:gd name="T1" fmla="*/ 0 h 36"/>
                  <a:gd name="T2" fmla="*/ 2147483646 w 12"/>
                  <a:gd name="T3" fmla="*/ 0 h 36"/>
                  <a:gd name="T4" fmla="*/ 0 w 12"/>
                  <a:gd name="T5" fmla="*/ 2147483646 h 36"/>
                  <a:gd name="T6" fmla="*/ 2147483646 w 12"/>
                  <a:gd name="T7" fmla="*/ 0 h 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36">
                    <a:moveTo>
                      <a:pt x="12" y="0"/>
                    </a:moveTo>
                    <a:lnTo>
                      <a:pt x="12" y="0"/>
                    </a:lnTo>
                    <a:lnTo>
                      <a:pt x="0" y="36"/>
                    </a:lnTo>
                    <a:lnTo>
                      <a:pt x="12" y="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678" name="Freeform 13021"/>
              <p:cNvSpPr>
                <a:spLocks/>
              </p:cNvSpPr>
              <p:nvPr/>
            </p:nvSpPr>
            <p:spPr bwMode="auto">
              <a:xfrm rot="1200000">
                <a:off x="3140075" y="4429125"/>
                <a:ext cx="50800" cy="28575"/>
              </a:xfrm>
              <a:custGeom>
                <a:avLst/>
                <a:gdLst>
                  <a:gd name="T0" fmla="*/ 2147483646 w 30"/>
                  <a:gd name="T1" fmla="*/ 0 h 18"/>
                  <a:gd name="T2" fmla="*/ 2147483646 w 30"/>
                  <a:gd name="T3" fmla="*/ 0 h 18"/>
                  <a:gd name="T4" fmla="*/ 0 w 30"/>
                  <a:gd name="T5" fmla="*/ 2147483646 h 18"/>
                  <a:gd name="T6" fmla="*/ 0 w 30"/>
                  <a:gd name="T7" fmla="*/ 2147483646 h 18"/>
                  <a:gd name="T8" fmla="*/ 2147483646 w 30"/>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18">
                    <a:moveTo>
                      <a:pt x="30" y="0"/>
                    </a:moveTo>
                    <a:lnTo>
                      <a:pt x="30" y="0"/>
                    </a:lnTo>
                    <a:lnTo>
                      <a:pt x="0" y="12"/>
                    </a:lnTo>
                    <a:lnTo>
                      <a:pt x="0" y="18"/>
                    </a:lnTo>
                    <a:lnTo>
                      <a:pt x="30" y="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679" name="Freeform 13022"/>
              <p:cNvSpPr>
                <a:spLocks/>
              </p:cNvSpPr>
              <p:nvPr/>
            </p:nvSpPr>
            <p:spPr bwMode="auto">
              <a:xfrm rot="1200000">
                <a:off x="3140075" y="4429125"/>
                <a:ext cx="50800" cy="28575"/>
              </a:xfrm>
              <a:custGeom>
                <a:avLst/>
                <a:gdLst>
                  <a:gd name="T0" fmla="*/ 2147483646 w 30"/>
                  <a:gd name="T1" fmla="*/ 0 h 18"/>
                  <a:gd name="T2" fmla="*/ 2147483646 w 30"/>
                  <a:gd name="T3" fmla="*/ 0 h 18"/>
                  <a:gd name="T4" fmla="*/ 0 w 30"/>
                  <a:gd name="T5" fmla="*/ 2147483646 h 18"/>
                  <a:gd name="T6" fmla="*/ 0 w 30"/>
                  <a:gd name="T7" fmla="*/ 2147483646 h 18"/>
                  <a:gd name="T8" fmla="*/ 2147483646 w 30"/>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18">
                    <a:moveTo>
                      <a:pt x="30" y="0"/>
                    </a:moveTo>
                    <a:lnTo>
                      <a:pt x="30" y="0"/>
                    </a:lnTo>
                    <a:lnTo>
                      <a:pt x="0" y="12"/>
                    </a:lnTo>
                    <a:lnTo>
                      <a:pt x="0" y="18"/>
                    </a:lnTo>
                    <a:lnTo>
                      <a:pt x="30" y="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680" name="Freeform 13023"/>
              <p:cNvSpPr>
                <a:spLocks/>
              </p:cNvSpPr>
              <p:nvPr/>
            </p:nvSpPr>
            <p:spPr bwMode="auto">
              <a:xfrm rot="1200000">
                <a:off x="3162300" y="4413250"/>
                <a:ext cx="19050" cy="55563"/>
              </a:xfrm>
              <a:custGeom>
                <a:avLst/>
                <a:gdLst>
                  <a:gd name="T0" fmla="*/ 2147483646 w 12"/>
                  <a:gd name="T1" fmla="*/ 0 h 36"/>
                  <a:gd name="T2" fmla="*/ 2147483646 w 12"/>
                  <a:gd name="T3" fmla="*/ 0 h 36"/>
                  <a:gd name="T4" fmla="*/ 0 w 12"/>
                  <a:gd name="T5" fmla="*/ 2147483646 h 36"/>
                  <a:gd name="T6" fmla="*/ 2147483646 w 12"/>
                  <a:gd name="T7" fmla="*/ 0 h 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36">
                    <a:moveTo>
                      <a:pt x="12" y="0"/>
                    </a:moveTo>
                    <a:lnTo>
                      <a:pt x="6" y="0"/>
                    </a:lnTo>
                    <a:lnTo>
                      <a:pt x="0" y="36"/>
                    </a:lnTo>
                    <a:lnTo>
                      <a:pt x="12" y="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681" name="Freeform 13024"/>
              <p:cNvSpPr>
                <a:spLocks/>
              </p:cNvSpPr>
              <p:nvPr/>
            </p:nvSpPr>
            <p:spPr bwMode="auto">
              <a:xfrm rot="1200000">
                <a:off x="3162300" y="4413250"/>
                <a:ext cx="19050" cy="55563"/>
              </a:xfrm>
              <a:custGeom>
                <a:avLst/>
                <a:gdLst>
                  <a:gd name="T0" fmla="*/ 2147483646 w 12"/>
                  <a:gd name="T1" fmla="*/ 0 h 36"/>
                  <a:gd name="T2" fmla="*/ 2147483646 w 12"/>
                  <a:gd name="T3" fmla="*/ 0 h 36"/>
                  <a:gd name="T4" fmla="*/ 0 w 12"/>
                  <a:gd name="T5" fmla="*/ 2147483646 h 36"/>
                  <a:gd name="T6" fmla="*/ 2147483646 w 12"/>
                  <a:gd name="T7" fmla="*/ 0 h 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36">
                    <a:moveTo>
                      <a:pt x="12" y="0"/>
                    </a:moveTo>
                    <a:lnTo>
                      <a:pt x="6" y="0"/>
                    </a:lnTo>
                    <a:lnTo>
                      <a:pt x="0" y="36"/>
                    </a:lnTo>
                    <a:lnTo>
                      <a:pt x="12" y="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682" name="Freeform 13025"/>
              <p:cNvSpPr>
                <a:spLocks/>
              </p:cNvSpPr>
              <p:nvPr/>
            </p:nvSpPr>
            <p:spPr bwMode="auto">
              <a:xfrm rot="1200000">
                <a:off x="3146425" y="4443413"/>
                <a:ext cx="60325" cy="28575"/>
              </a:xfrm>
              <a:custGeom>
                <a:avLst/>
                <a:gdLst>
                  <a:gd name="T0" fmla="*/ 2147483646 w 36"/>
                  <a:gd name="T1" fmla="*/ 0 h 18"/>
                  <a:gd name="T2" fmla="*/ 2147483646 w 36"/>
                  <a:gd name="T3" fmla="*/ 0 h 18"/>
                  <a:gd name="T4" fmla="*/ 0 w 36"/>
                  <a:gd name="T5" fmla="*/ 2147483646 h 18"/>
                  <a:gd name="T6" fmla="*/ 2147483646 w 36"/>
                  <a:gd name="T7" fmla="*/ 2147483646 h 18"/>
                  <a:gd name="T8" fmla="*/ 2147483646 w 36"/>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 h="18">
                    <a:moveTo>
                      <a:pt x="36" y="0"/>
                    </a:moveTo>
                    <a:lnTo>
                      <a:pt x="30" y="0"/>
                    </a:lnTo>
                    <a:lnTo>
                      <a:pt x="0" y="18"/>
                    </a:lnTo>
                    <a:lnTo>
                      <a:pt x="6" y="18"/>
                    </a:lnTo>
                    <a:lnTo>
                      <a:pt x="36" y="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683" name="Freeform 13367"/>
              <p:cNvSpPr>
                <a:spLocks/>
              </p:cNvSpPr>
              <p:nvPr/>
            </p:nvSpPr>
            <p:spPr bwMode="auto">
              <a:xfrm rot="1200000">
                <a:off x="3036888" y="4200525"/>
                <a:ext cx="20637" cy="84138"/>
              </a:xfrm>
              <a:custGeom>
                <a:avLst/>
                <a:gdLst>
                  <a:gd name="T0" fmla="*/ 0 w 12"/>
                  <a:gd name="T1" fmla="*/ 0 h 54"/>
                  <a:gd name="T2" fmla="*/ 0 w 12"/>
                  <a:gd name="T3" fmla="*/ 0 h 54"/>
                  <a:gd name="T4" fmla="*/ 2147483646 w 12"/>
                  <a:gd name="T5" fmla="*/ 2147483646 h 54"/>
                  <a:gd name="T6" fmla="*/ 2147483646 w 12"/>
                  <a:gd name="T7" fmla="*/ 2147483646 h 54"/>
                  <a:gd name="T8" fmla="*/ 0 w 12"/>
                  <a:gd name="T9" fmla="*/ 0 h 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54">
                    <a:moveTo>
                      <a:pt x="0" y="0"/>
                    </a:moveTo>
                    <a:lnTo>
                      <a:pt x="0" y="0"/>
                    </a:lnTo>
                    <a:lnTo>
                      <a:pt x="6" y="54"/>
                    </a:lnTo>
                    <a:lnTo>
                      <a:pt x="12" y="48"/>
                    </a:lnTo>
                    <a:lnTo>
                      <a:pt x="0" y="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684" name="Freeform 13368"/>
              <p:cNvSpPr>
                <a:spLocks/>
              </p:cNvSpPr>
              <p:nvPr/>
            </p:nvSpPr>
            <p:spPr bwMode="auto">
              <a:xfrm rot="1200000">
                <a:off x="3036888" y="4200525"/>
                <a:ext cx="20637" cy="84138"/>
              </a:xfrm>
              <a:custGeom>
                <a:avLst/>
                <a:gdLst>
                  <a:gd name="T0" fmla="*/ 0 w 12"/>
                  <a:gd name="T1" fmla="*/ 0 h 54"/>
                  <a:gd name="T2" fmla="*/ 0 w 12"/>
                  <a:gd name="T3" fmla="*/ 0 h 54"/>
                  <a:gd name="T4" fmla="*/ 2147483646 w 12"/>
                  <a:gd name="T5" fmla="*/ 2147483646 h 54"/>
                  <a:gd name="T6" fmla="*/ 2147483646 w 12"/>
                  <a:gd name="T7" fmla="*/ 2147483646 h 54"/>
                  <a:gd name="T8" fmla="*/ 0 w 12"/>
                  <a:gd name="T9" fmla="*/ 0 h 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54">
                    <a:moveTo>
                      <a:pt x="0" y="0"/>
                    </a:moveTo>
                    <a:lnTo>
                      <a:pt x="0" y="0"/>
                    </a:lnTo>
                    <a:lnTo>
                      <a:pt x="6" y="54"/>
                    </a:lnTo>
                    <a:lnTo>
                      <a:pt x="12" y="48"/>
                    </a:lnTo>
                    <a:lnTo>
                      <a:pt x="0" y="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685" name="Freeform 13369"/>
              <p:cNvSpPr>
                <a:spLocks/>
              </p:cNvSpPr>
              <p:nvPr/>
            </p:nvSpPr>
            <p:spPr bwMode="auto">
              <a:xfrm rot="1200000">
                <a:off x="3019425" y="4171950"/>
                <a:ext cx="11113" cy="55563"/>
              </a:xfrm>
              <a:custGeom>
                <a:avLst/>
                <a:gdLst>
                  <a:gd name="T0" fmla="*/ 0 w 6"/>
                  <a:gd name="T1" fmla="*/ 0 h 36"/>
                  <a:gd name="T2" fmla="*/ 0 w 6"/>
                  <a:gd name="T3" fmla="*/ 0 h 36"/>
                  <a:gd name="T4" fmla="*/ 2147483646 w 6"/>
                  <a:gd name="T5" fmla="*/ 2147483646 h 36"/>
                  <a:gd name="T6" fmla="*/ 0 w 6"/>
                  <a:gd name="T7" fmla="*/ 0 h 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36">
                    <a:moveTo>
                      <a:pt x="0" y="0"/>
                    </a:moveTo>
                    <a:lnTo>
                      <a:pt x="0" y="0"/>
                    </a:lnTo>
                    <a:lnTo>
                      <a:pt x="6" y="36"/>
                    </a:lnTo>
                    <a:lnTo>
                      <a:pt x="0" y="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686" name="Freeform 13370"/>
              <p:cNvSpPr>
                <a:spLocks/>
              </p:cNvSpPr>
              <p:nvPr/>
            </p:nvSpPr>
            <p:spPr bwMode="auto">
              <a:xfrm rot="1200000">
                <a:off x="3019425" y="4171950"/>
                <a:ext cx="11113" cy="55563"/>
              </a:xfrm>
              <a:custGeom>
                <a:avLst/>
                <a:gdLst>
                  <a:gd name="T0" fmla="*/ 0 w 6"/>
                  <a:gd name="T1" fmla="*/ 0 h 36"/>
                  <a:gd name="T2" fmla="*/ 0 w 6"/>
                  <a:gd name="T3" fmla="*/ 0 h 36"/>
                  <a:gd name="T4" fmla="*/ 2147483646 w 6"/>
                  <a:gd name="T5" fmla="*/ 2147483646 h 36"/>
                  <a:gd name="T6" fmla="*/ 0 w 6"/>
                  <a:gd name="T7" fmla="*/ 0 h 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36">
                    <a:moveTo>
                      <a:pt x="0" y="0"/>
                    </a:moveTo>
                    <a:lnTo>
                      <a:pt x="0" y="0"/>
                    </a:lnTo>
                    <a:lnTo>
                      <a:pt x="6" y="36"/>
                    </a:lnTo>
                    <a:lnTo>
                      <a:pt x="0" y="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687" name="Freeform 13371"/>
              <p:cNvSpPr>
                <a:spLocks/>
              </p:cNvSpPr>
              <p:nvPr/>
            </p:nvSpPr>
            <p:spPr bwMode="auto">
              <a:xfrm rot="1200000">
                <a:off x="2998788" y="4135438"/>
                <a:ext cx="11112" cy="65087"/>
              </a:xfrm>
              <a:custGeom>
                <a:avLst/>
                <a:gdLst>
                  <a:gd name="T0" fmla="*/ 0 w 6"/>
                  <a:gd name="T1" fmla="*/ 0 h 42"/>
                  <a:gd name="T2" fmla="*/ 0 w 6"/>
                  <a:gd name="T3" fmla="*/ 0 h 42"/>
                  <a:gd name="T4" fmla="*/ 2147483646 w 6"/>
                  <a:gd name="T5" fmla="*/ 2147483646 h 42"/>
                  <a:gd name="T6" fmla="*/ 2147483646 w 6"/>
                  <a:gd name="T7" fmla="*/ 2147483646 h 42"/>
                  <a:gd name="T8" fmla="*/ 0 w 6"/>
                  <a:gd name="T9" fmla="*/ 0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42">
                    <a:moveTo>
                      <a:pt x="0" y="0"/>
                    </a:moveTo>
                    <a:lnTo>
                      <a:pt x="0" y="0"/>
                    </a:lnTo>
                    <a:lnTo>
                      <a:pt x="6" y="42"/>
                    </a:lnTo>
                    <a:lnTo>
                      <a:pt x="6" y="36"/>
                    </a:lnTo>
                    <a:lnTo>
                      <a:pt x="0" y="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688" name="Freeform 13372"/>
              <p:cNvSpPr>
                <a:spLocks/>
              </p:cNvSpPr>
              <p:nvPr/>
            </p:nvSpPr>
            <p:spPr bwMode="auto">
              <a:xfrm rot="1200000">
                <a:off x="2998788" y="4135438"/>
                <a:ext cx="11112" cy="65087"/>
              </a:xfrm>
              <a:custGeom>
                <a:avLst/>
                <a:gdLst>
                  <a:gd name="T0" fmla="*/ 0 w 6"/>
                  <a:gd name="T1" fmla="*/ 0 h 42"/>
                  <a:gd name="T2" fmla="*/ 0 w 6"/>
                  <a:gd name="T3" fmla="*/ 0 h 42"/>
                  <a:gd name="T4" fmla="*/ 2147483646 w 6"/>
                  <a:gd name="T5" fmla="*/ 2147483646 h 42"/>
                  <a:gd name="T6" fmla="*/ 2147483646 w 6"/>
                  <a:gd name="T7" fmla="*/ 2147483646 h 42"/>
                  <a:gd name="T8" fmla="*/ 0 w 6"/>
                  <a:gd name="T9" fmla="*/ 0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42">
                    <a:moveTo>
                      <a:pt x="0" y="0"/>
                    </a:moveTo>
                    <a:lnTo>
                      <a:pt x="0" y="0"/>
                    </a:lnTo>
                    <a:lnTo>
                      <a:pt x="6" y="42"/>
                    </a:lnTo>
                    <a:lnTo>
                      <a:pt x="6" y="36"/>
                    </a:lnTo>
                    <a:lnTo>
                      <a:pt x="0" y="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689" name="Freeform 13373"/>
              <p:cNvSpPr>
                <a:spLocks/>
              </p:cNvSpPr>
              <p:nvPr/>
            </p:nvSpPr>
            <p:spPr bwMode="auto">
              <a:xfrm rot="1200000">
                <a:off x="2979738" y="4108450"/>
                <a:ext cx="9525" cy="46038"/>
              </a:xfrm>
              <a:custGeom>
                <a:avLst/>
                <a:gdLst>
                  <a:gd name="T0" fmla="*/ 0 w 6"/>
                  <a:gd name="T1" fmla="*/ 0 h 30"/>
                  <a:gd name="T2" fmla="*/ 0 w 6"/>
                  <a:gd name="T3" fmla="*/ 0 h 30"/>
                  <a:gd name="T4" fmla="*/ 0 w 6"/>
                  <a:gd name="T5" fmla="*/ 2147483646 h 30"/>
                  <a:gd name="T6" fmla="*/ 2147483646 w 6"/>
                  <a:gd name="T7" fmla="*/ 2147483646 h 30"/>
                  <a:gd name="T8" fmla="*/ 0 w 6"/>
                  <a:gd name="T9" fmla="*/ 0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30">
                    <a:moveTo>
                      <a:pt x="0" y="0"/>
                    </a:moveTo>
                    <a:lnTo>
                      <a:pt x="0" y="0"/>
                    </a:lnTo>
                    <a:lnTo>
                      <a:pt x="0" y="30"/>
                    </a:lnTo>
                    <a:lnTo>
                      <a:pt x="6" y="30"/>
                    </a:lnTo>
                    <a:lnTo>
                      <a:pt x="0" y="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690" name="Freeform 13374"/>
              <p:cNvSpPr>
                <a:spLocks/>
              </p:cNvSpPr>
              <p:nvPr/>
            </p:nvSpPr>
            <p:spPr bwMode="auto">
              <a:xfrm rot="1200000">
                <a:off x="2979738" y="4108450"/>
                <a:ext cx="9525" cy="46038"/>
              </a:xfrm>
              <a:custGeom>
                <a:avLst/>
                <a:gdLst>
                  <a:gd name="T0" fmla="*/ 0 w 6"/>
                  <a:gd name="T1" fmla="*/ 0 h 30"/>
                  <a:gd name="T2" fmla="*/ 0 w 6"/>
                  <a:gd name="T3" fmla="*/ 0 h 30"/>
                  <a:gd name="T4" fmla="*/ 0 w 6"/>
                  <a:gd name="T5" fmla="*/ 2147483646 h 30"/>
                  <a:gd name="T6" fmla="*/ 2147483646 w 6"/>
                  <a:gd name="T7" fmla="*/ 2147483646 h 30"/>
                  <a:gd name="T8" fmla="*/ 0 w 6"/>
                  <a:gd name="T9" fmla="*/ 0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30">
                    <a:moveTo>
                      <a:pt x="0" y="0"/>
                    </a:moveTo>
                    <a:lnTo>
                      <a:pt x="0" y="0"/>
                    </a:lnTo>
                    <a:lnTo>
                      <a:pt x="0" y="30"/>
                    </a:lnTo>
                    <a:lnTo>
                      <a:pt x="6" y="30"/>
                    </a:lnTo>
                    <a:lnTo>
                      <a:pt x="0" y="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691" name="Freeform 13375"/>
              <p:cNvSpPr>
                <a:spLocks/>
              </p:cNvSpPr>
              <p:nvPr/>
            </p:nvSpPr>
            <p:spPr bwMode="auto">
              <a:xfrm rot="1200000">
                <a:off x="2957513" y="4079875"/>
                <a:ext cx="9525" cy="46038"/>
              </a:xfrm>
              <a:custGeom>
                <a:avLst/>
                <a:gdLst>
                  <a:gd name="T0" fmla="*/ 0 w 6"/>
                  <a:gd name="T1" fmla="*/ 0 h 30"/>
                  <a:gd name="T2" fmla="*/ 0 w 6"/>
                  <a:gd name="T3" fmla="*/ 0 h 30"/>
                  <a:gd name="T4" fmla="*/ 2147483646 w 6"/>
                  <a:gd name="T5" fmla="*/ 2147483646 h 30"/>
                  <a:gd name="T6" fmla="*/ 0 w 6"/>
                  <a:gd name="T7" fmla="*/ 0 h 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30">
                    <a:moveTo>
                      <a:pt x="0" y="0"/>
                    </a:moveTo>
                    <a:lnTo>
                      <a:pt x="0" y="0"/>
                    </a:lnTo>
                    <a:lnTo>
                      <a:pt x="6" y="30"/>
                    </a:lnTo>
                    <a:lnTo>
                      <a:pt x="0" y="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692" name="Freeform 13376"/>
              <p:cNvSpPr>
                <a:spLocks/>
              </p:cNvSpPr>
              <p:nvPr/>
            </p:nvSpPr>
            <p:spPr bwMode="auto">
              <a:xfrm rot="1200000">
                <a:off x="2957513" y="4079875"/>
                <a:ext cx="9525" cy="46038"/>
              </a:xfrm>
              <a:custGeom>
                <a:avLst/>
                <a:gdLst>
                  <a:gd name="T0" fmla="*/ 0 w 6"/>
                  <a:gd name="T1" fmla="*/ 0 h 30"/>
                  <a:gd name="T2" fmla="*/ 0 w 6"/>
                  <a:gd name="T3" fmla="*/ 0 h 30"/>
                  <a:gd name="T4" fmla="*/ 2147483646 w 6"/>
                  <a:gd name="T5" fmla="*/ 2147483646 h 30"/>
                  <a:gd name="T6" fmla="*/ 0 w 6"/>
                  <a:gd name="T7" fmla="*/ 0 h 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30">
                    <a:moveTo>
                      <a:pt x="0" y="0"/>
                    </a:moveTo>
                    <a:lnTo>
                      <a:pt x="0" y="0"/>
                    </a:lnTo>
                    <a:lnTo>
                      <a:pt x="6" y="30"/>
                    </a:lnTo>
                    <a:lnTo>
                      <a:pt x="0" y="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693" name="Rectangle 13377"/>
              <p:cNvSpPr>
                <a:spLocks noChangeArrowheads="1"/>
              </p:cNvSpPr>
              <p:nvPr/>
            </p:nvSpPr>
            <p:spPr bwMode="auto">
              <a:xfrm rot="1200000">
                <a:off x="2946400" y="4100513"/>
                <a:ext cx="41275" cy="9525"/>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3694" name="Rectangle 13378"/>
              <p:cNvSpPr>
                <a:spLocks noChangeArrowheads="1"/>
              </p:cNvSpPr>
              <p:nvPr/>
            </p:nvSpPr>
            <p:spPr bwMode="auto">
              <a:xfrm rot="1200000">
                <a:off x="2946400" y="4100513"/>
                <a:ext cx="41275" cy="95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3695" name="Freeform 13379"/>
              <p:cNvSpPr>
                <a:spLocks/>
              </p:cNvSpPr>
              <p:nvPr/>
            </p:nvSpPr>
            <p:spPr bwMode="auto">
              <a:xfrm rot="1200000">
                <a:off x="2959100" y="4125913"/>
                <a:ext cx="50800" cy="9525"/>
              </a:xfrm>
              <a:custGeom>
                <a:avLst/>
                <a:gdLst>
                  <a:gd name="T0" fmla="*/ 2147483646 w 30"/>
                  <a:gd name="T1" fmla="*/ 2147483646 h 6"/>
                  <a:gd name="T2" fmla="*/ 2147483646 w 30"/>
                  <a:gd name="T3" fmla="*/ 0 h 6"/>
                  <a:gd name="T4" fmla="*/ 0 w 30"/>
                  <a:gd name="T5" fmla="*/ 0 h 6"/>
                  <a:gd name="T6" fmla="*/ 2147483646 w 30"/>
                  <a:gd name="T7" fmla="*/ 2147483646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0" h="6">
                    <a:moveTo>
                      <a:pt x="30" y="6"/>
                    </a:moveTo>
                    <a:lnTo>
                      <a:pt x="30" y="0"/>
                    </a:lnTo>
                    <a:lnTo>
                      <a:pt x="0" y="0"/>
                    </a:lnTo>
                    <a:lnTo>
                      <a:pt x="30" y="6"/>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696" name="Freeform 13380"/>
              <p:cNvSpPr>
                <a:spLocks/>
              </p:cNvSpPr>
              <p:nvPr/>
            </p:nvSpPr>
            <p:spPr bwMode="auto">
              <a:xfrm rot="1200000">
                <a:off x="2959100" y="4125913"/>
                <a:ext cx="50800" cy="9525"/>
              </a:xfrm>
              <a:custGeom>
                <a:avLst/>
                <a:gdLst>
                  <a:gd name="T0" fmla="*/ 2147483646 w 30"/>
                  <a:gd name="T1" fmla="*/ 2147483646 h 6"/>
                  <a:gd name="T2" fmla="*/ 2147483646 w 30"/>
                  <a:gd name="T3" fmla="*/ 0 h 6"/>
                  <a:gd name="T4" fmla="*/ 0 w 30"/>
                  <a:gd name="T5" fmla="*/ 0 h 6"/>
                  <a:gd name="T6" fmla="*/ 2147483646 w 30"/>
                  <a:gd name="T7" fmla="*/ 2147483646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0" h="6">
                    <a:moveTo>
                      <a:pt x="30" y="6"/>
                    </a:moveTo>
                    <a:lnTo>
                      <a:pt x="30" y="0"/>
                    </a:lnTo>
                    <a:lnTo>
                      <a:pt x="0" y="0"/>
                    </a:lnTo>
                    <a:lnTo>
                      <a:pt x="30" y="6"/>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697" name="Rectangle 13381"/>
              <p:cNvSpPr>
                <a:spLocks noChangeArrowheads="1"/>
              </p:cNvSpPr>
              <p:nvPr/>
            </p:nvSpPr>
            <p:spPr bwMode="auto">
              <a:xfrm rot="1200000">
                <a:off x="2978150" y="4162425"/>
                <a:ext cx="50800" cy="9525"/>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3698" name="Rectangle 13382"/>
              <p:cNvSpPr>
                <a:spLocks noChangeArrowheads="1"/>
              </p:cNvSpPr>
              <p:nvPr/>
            </p:nvSpPr>
            <p:spPr bwMode="auto">
              <a:xfrm rot="1200000">
                <a:off x="2978150" y="4162425"/>
                <a:ext cx="50800" cy="95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3699" name="Freeform 13383"/>
              <p:cNvSpPr>
                <a:spLocks/>
              </p:cNvSpPr>
              <p:nvPr/>
            </p:nvSpPr>
            <p:spPr bwMode="auto">
              <a:xfrm rot="1200000">
                <a:off x="3000375" y="4191000"/>
                <a:ext cx="52388" cy="9525"/>
              </a:xfrm>
              <a:custGeom>
                <a:avLst/>
                <a:gdLst>
                  <a:gd name="T0" fmla="*/ 2147483646 w 30"/>
                  <a:gd name="T1" fmla="*/ 2147483646 h 6"/>
                  <a:gd name="T2" fmla="*/ 2147483646 w 30"/>
                  <a:gd name="T3" fmla="*/ 2147483646 h 6"/>
                  <a:gd name="T4" fmla="*/ 0 w 30"/>
                  <a:gd name="T5" fmla="*/ 0 h 6"/>
                  <a:gd name="T6" fmla="*/ 0 w 30"/>
                  <a:gd name="T7" fmla="*/ 2147483646 h 6"/>
                  <a:gd name="T8" fmla="*/ 2147483646 w 30"/>
                  <a:gd name="T9" fmla="*/ 214748364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6">
                    <a:moveTo>
                      <a:pt x="30" y="6"/>
                    </a:moveTo>
                    <a:lnTo>
                      <a:pt x="30" y="6"/>
                    </a:lnTo>
                    <a:lnTo>
                      <a:pt x="0" y="0"/>
                    </a:lnTo>
                    <a:lnTo>
                      <a:pt x="0" y="6"/>
                    </a:lnTo>
                    <a:lnTo>
                      <a:pt x="30" y="6"/>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700" name="Freeform 13384"/>
              <p:cNvSpPr>
                <a:spLocks/>
              </p:cNvSpPr>
              <p:nvPr/>
            </p:nvSpPr>
            <p:spPr bwMode="auto">
              <a:xfrm rot="1200000">
                <a:off x="3000375" y="4191000"/>
                <a:ext cx="52388" cy="9525"/>
              </a:xfrm>
              <a:custGeom>
                <a:avLst/>
                <a:gdLst>
                  <a:gd name="T0" fmla="*/ 2147483646 w 30"/>
                  <a:gd name="T1" fmla="*/ 2147483646 h 6"/>
                  <a:gd name="T2" fmla="*/ 2147483646 w 30"/>
                  <a:gd name="T3" fmla="*/ 2147483646 h 6"/>
                  <a:gd name="T4" fmla="*/ 0 w 30"/>
                  <a:gd name="T5" fmla="*/ 0 h 6"/>
                  <a:gd name="T6" fmla="*/ 0 w 30"/>
                  <a:gd name="T7" fmla="*/ 2147483646 h 6"/>
                  <a:gd name="T8" fmla="*/ 2147483646 w 30"/>
                  <a:gd name="T9" fmla="*/ 214748364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6">
                    <a:moveTo>
                      <a:pt x="30" y="6"/>
                    </a:moveTo>
                    <a:lnTo>
                      <a:pt x="30" y="6"/>
                    </a:lnTo>
                    <a:lnTo>
                      <a:pt x="0" y="0"/>
                    </a:lnTo>
                    <a:lnTo>
                      <a:pt x="0" y="6"/>
                    </a:lnTo>
                    <a:lnTo>
                      <a:pt x="30" y="6"/>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701" name="Rectangle 13385"/>
              <p:cNvSpPr>
                <a:spLocks noChangeArrowheads="1"/>
              </p:cNvSpPr>
              <p:nvPr/>
            </p:nvSpPr>
            <p:spPr bwMode="auto">
              <a:xfrm rot="1200000">
                <a:off x="3016250" y="4240213"/>
                <a:ext cx="71438" cy="9525"/>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3702" name="Rectangle 13386"/>
              <p:cNvSpPr>
                <a:spLocks noChangeArrowheads="1"/>
              </p:cNvSpPr>
              <p:nvPr/>
            </p:nvSpPr>
            <p:spPr bwMode="auto">
              <a:xfrm rot="1200000">
                <a:off x="3016250" y="4240213"/>
                <a:ext cx="71438" cy="95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3703" name="Freeform 13387"/>
              <p:cNvSpPr>
                <a:spLocks/>
              </p:cNvSpPr>
              <p:nvPr/>
            </p:nvSpPr>
            <p:spPr bwMode="auto">
              <a:xfrm rot="1200000">
                <a:off x="2913063" y="4075113"/>
                <a:ext cx="214312" cy="157162"/>
              </a:xfrm>
              <a:custGeom>
                <a:avLst/>
                <a:gdLst>
                  <a:gd name="T0" fmla="*/ 0 w 126"/>
                  <a:gd name="T1" fmla="*/ 0 h 102"/>
                  <a:gd name="T2" fmla="*/ 0 w 126"/>
                  <a:gd name="T3" fmla="*/ 2147483646 h 102"/>
                  <a:gd name="T4" fmla="*/ 2147483646 w 126"/>
                  <a:gd name="T5" fmla="*/ 2147483646 h 102"/>
                  <a:gd name="T6" fmla="*/ 0 w 126"/>
                  <a:gd name="T7" fmla="*/ 0 h 10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6" h="102">
                    <a:moveTo>
                      <a:pt x="0" y="0"/>
                    </a:moveTo>
                    <a:lnTo>
                      <a:pt x="0" y="6"/>
                    </a:lnTo>
                    <a:lnTo>
                      <a:pt x="126" y="102"/>
                    </a:lnTo>
                    <a:lnTo>
                      <a:pt x="0" y="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704" name="Freeform 13388"/>
              <p:cNvSpPr>
                <a:spLocks/>
              </p:cNvSpPr>
              <p:nvPr/>
            </p:nvSpPr>
            <p:spPr bwMode="auto">
              <a:xfrm rot="1200000">
                <a:off x="2913063" y="4075113"/>
                <a:ext cx="214312" cy="157162"/>
              </a:xfrm>
              <a:custGeom>
                <a:avLst/>
                <a:gdLst>
                  <a:gd name="T0" fmla="*/ 0 w 126"/>
                  <a:gd name="T1" fmla="*/ 0 h 102"/>
                  <a:gd name="T2" fmla="*/ 0 w 126"/>
                  <a:gd name="T3" fmla="*/ 2147483646 h 102"/>
                  <a:gd name="T4" fmla="*/ 2147483646 w 126"/>
                  <a:gd name="T5" fmla="*/ 2147483646 h 102"/>
                  <a:gd name="T6" fmla="*/ 0 w 126"/>
                  <a:gd name="T7" fmla="*/ 0 h 10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6" h="102">
                    <a:moveTo>
                      <a:pt x="0" y="0"/>
                    </a:moveTo>
                    <a:lnTo>
                      <a:pt x="0" y="6"/>
                    </a:lnTo>
                    <a:lnTo>
                      <a:pt x="126" y="102"/>
                    </a:lnTo>
                    <a:lnTo>
                      <a:pt x="0" y="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705" name="Freeform 13389"/>
              <p:cNvSpPr>
                <a:spLocks/>
              </p:cNvSpPr>
              <p:nvPr/>
            </p:nvSpPr>
            <p:spPr bwMode="auto">
              <a:xfrm rot="1200000">
                <a:off x="2884488" y="4083050"/>
                <a:ext cx="204787" cy="176213"/>
              </a:xfrm>
              <a:custGeom>
                <a:avLst/>
                <a:gdLst>
                  <a:gd name="T0" fmla="*/ 2147483646 w 120"/>
                  <a:gd name="T1" fmla="*/ 0 h 114"/>
                  <a:gd name="T2" fmla="*/ 0 w 120"/>
                  <a:gd name="T3" fmla="*/ 0 h 114"/>
                  <a:gd name="T4" fmla="*/ 2147483646 w 120"/>
                  <a:gd name="T5" fmla="*/ 2147483646 h 114"/>
                  <a:gd name="T6" fmla="*/ 2147483646 w 120"/>
                  <a:gd name="T7" fmla="*/ 0 h 1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0" h="114">
                    <a:moveTo>
                      <a:pt x="6" y="0"/>
                    </a:moveTo>
                    <a:lnTo>
                      <a:pt x="0" y="0"/>
                    </a:lnTo>
                    <a:lnTo>
                      <a:pt x="120" y="114"/>
                    </a:lnTo>
                    <a:lnTo>
                      <a:pt x="6" y="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706" name="Freeform 13390"/>
              <p:cNvSpPr>
                <a:spLocks/>
              </p:cNvSpPr>
              <p:nvPr/>
            </p:nvSpPr>
            <p:spPr bwMode="auto">
              <a:xfrm rot="1200000">
                <a:off x="2884488" y="4083050"/>
                <a:ext cx="204787" cy="176213"/>
              </a:xfrm>
              <a:custGeom>
                <a:avLst/>
                <a:gdLst>
                  <a:gd name="T0" fmla="*/ 2147483646 w 120"/>
                  <a:gd name="T1" fmla="*/ 0 h 114"/>
                  <a:gd name="T2" fmla="*/ 0 w 120"/>
                  <a:gd name="T3" fmla="*/ 0 h 114"/>
                  <a:gd name="T4" fmla="*/ 2147483646 w 120"/>
                  <a:gd name="T5" fmla="*/ 2147483646 h 114"/>
                  <a:gd name="T6" fmla="*/ 2147483646 w 120"/>
                  <a:gd name="T7" fmla="*/ 0 h 1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0" h="114">
                    <a:moveTo>
                      <a:pt x="6" y="0"/>
                    </a:moveTo>
                    <a:lnTo>
                      <a:pt x="0" y="0"/>
                    </a:lnTo>
                    <a:lnTo>
                      <a:pt x="120" y="114"/>
                    </a:lnTo>
                    <a:lnTo>
                      <a:pt x="6" y="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707" name="Freeform 13391"/>
              <p:cNvSpPr>
                <a:spLocks/>
              </p:cNvSpPr>
              <p:nvPr/>
            </p:nvSpPr>
            <p:spPr bwMode="auto">
              <a:xfrm rot="1200000">
                <a:off x="2914650" y="4027488"/>
                <a:ext cx="30163" cy="28575"/>
              </a:xfrm>
              <a:custGeom>
                <a:avLst/>
                <a:gdLst>
                  <a:gd name="T0" fmla="*/ 2147483646 w 18"/>
                  <a:gd name="T1" fmla="*/ 0 h 18"/>
                  <a:gd name="T2" fmla="*/ 0 w 18"/>
                  <a:gd name="T3" fmla="*/ 0 h 18"/>
                  <a:gd name="T4" fmla="*/ 0 w 18"/>
                  <a:gd name="T5" fmla="*/ 2147483646 h 18"/>
                  <a:gd name="T6" fmla="*/ 0 w 18"/>
                  <a:gd name="T7" fmla="*/ 2147483646 h 18"/>
                  <a:gd name="T8" fmla="*/ 2147483646 w 18"/>
                  <a:gd name="T9" fmla="*/ 2147483646 h 18"/>
                  <a:gd name="T10" fmla="*/ 2147483646 w 18"/>
                  <a:gd name="T11" fmla="*/ 2147483646 h 18"/>
                  <a:gd name="T12" fmla="*/ 2147483646 w 18"/>
                  <a:gd name="T13" fmla="*/ 0 h 18"/>
                  <a:gd name="T14" fmla="*/ 2147483646 w 18"/>
                  <a:gd name="T15" fmla="*/ 0 h 1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18">
                    <a:moveTo>
                      <a:pt x="6" y="0"/>
                    </a:moveTo>
                    <a:lnTo>
                      <a:pt x="0" y="0"/>
                    </a:lnTo>
                    <a:lnTo>
                      <a:pt x="0" y="6"/>
                    </a:lnTo>
                    <a:lnTo>
                      <a:pt x="0" y="12"/>
                    </a:lnTo>
                    <a:lnTo>
                      <a:pt x="6" y="18"/>
                    </a:lnTo>
                    <a:lnTo>
                      <a:pt x="18" y="6"/>
                    </a:lnTo>
                    <a:lnTo>
                      <a:pt x="12" y="0"/>
                    </a:lnTo>
                    <a:lnTo>
                      <a:pt x="6"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708" name="Freeform 13392"/>
              <p:cNvSpPr>
                <a:spLocks/>
              </p:cNvSpPr>
              <p:nvPr/>
            </p:nvSpPr>
            <p:spPr bwMode="auto">
              <a:xfrm rot="1200000">
                <a:off x="2914650" y="4027488"/>
                <a:ext cx="30163" cy="28575"/>
              </a:xfrm>
              <a:custGeom>
                <a:avLst/>
                <a:gdLst>
                  <a:gd name="T0" fmla="*/ 2147483646 w 18"/>
                  <a:gd name="T1" fmla="*/ 0 h 18"/>
                  <a:gd name="T2" fmla="*/ 0 w 18"/>
                  <a:gd name="T3" fmla="*/ 0 h 18"/>
                  <a:gd name="T4" fmla="*/ 0 w 18"/>
                  <a:gd name="T5" fmla="*/ 2147483646 h 18"/>
                  <a:gd name="T6" fmla="*/ 0 w 18"/>
                  <a:gd name="T7" fmla="*/ 2147483646 h 18"/>
                  <a:gd name="T8" fmla="*/ 2147483646 w 18"/>
                  <a:gd name="T9" fmla="*/ 2147483646 h 18"/>
                  <a:gd name="T10" fmla="*/ 2147483646 w 18"/>
                  <a:gd name="T11" fmla="*/ 2147483646 h 18"/>
                  <a:gd name="T12" fmla="*/ 2147483646 w 18"/>
                  <a:gd name="T13" fmla="*/ 0 h 18"/>
                  <a:gd name="T14" fmla="*/ 2147483646 w 18"/>
                  <a:gd name="T15" fmla="*/ 0 h 1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18">
                    <a:moveTo>
                      <a:pt x="6" y="0"/>
                    </a:moveTo>
                    <a:lnTo>
                      <a:pt x="0" y="0"/>
                    </a:lnTo>
                    <a:lnTo>
                      <a:pt x="0" y="6"/>
                    </a:lnTo>
                    <a:lnTo>
                      <a:pt x="0" y="12"/>
                    </a:lnTo>
                    <a:lnTo>
                      <a:pt x="6" y="18"/>
                    </a:lnTo>
                    <a:lnTo>
                      <a:pt x="18" y="6"/>
                    </a:lnTo>
                    <a:lnTo>
                      <a:pt x="12" y="0"/>
                    </a:lnTo>
                    <a:lnTo>
                      <a:pt x="6"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709" name="Freeform 13393"/>
              <p:cNvSpPr>
                <a:spLocks/>
              </p:cNvSpPr>
              <p:nvPr/>
            </p:nvSpPr>
            <p:spPr bwMode="auto">
              <a:xfrm rot="1200000">
                <a:off x="2914650" y="4027488"/>
                <a:ext cx="30163" cy="28575"/>
              </a:xfrm>
              <a:custGeom>
                <a:avLst/>
                <a:gdLst>
                  <a:gd name="T0" fmla="*/ 2147483646 w 18"/>
                  <a:gd name="T1" fmla="*/ 0 h 18"/>
                  <a:gd name="T2" fmla="*/ 0 w 18"/>
                  <a:gd name="T3" fmla="*/ 0 h 18"/>
                  <a:gd name="T4" fmla="*/ 0 w 18"/>
                  <a:gd name="T5" fmla="*/ 2147483646 h 18"/>
                  <a:gd name="T6" fmla="*/ 0 w 18"/>
                  <a:gd name="T7" fmla="*/ 2147483646 h 18"/>
                  <a:gd name="T8" fmla="*/ 2147483646 w 18"/>
                  <a:gd name="T9" fmla="*/ 2147483646 h 18"/>
                  <a:gd name="T10" fmla="*/ 2147483646 w 18"/>
                  <a:gd name="T11" fmla="*/ 2147483646 h 18"/>
                  <a:gd name="T12" fmla="*/ 2147483646 w 18"/>
                  <a:gd name="T13" fmla="*/ 0 h 18"/>
                  <a:gd name="T14" fmla="*/ 2147483646 w 18"/>
                  <a:gd name="T15" fmla="*/ 0 h 1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18">
                    <a:moveTo>
                      <a:pt x="6" y="0"/>
                    </a:moveTo>
                    <a:lnTo>
                      <a:pt x="0" y="0"/>
                    </a:lnTo>
                    <a:lnTo>
                      <a:pt x="0" y="6"/>
                    </a:lnTo>
                    <a:lnTo>
                      <a:pt x="0" y="12"/>
                    </a:lnTo>
                    <a:lnTo>
                      <a:pt x="6" y="18"/>
                    </a:lnTo>
                    <a:lnTo>
                      <a:pt x="18" y="6"/>
                    </a:lnTo>
                    <a:lnTo>
                      <a:pt x="12" y="0"/>
                    </a:lnTo>
                    <a:lnTo>
                      <a:pt x="6"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710" name="Freeform 13394"/>
              <p:cNvSpPr>
                <a:spLocks/>
              </p:cNvSpPr>
              <p:nvPr/>
            </p:nvSpPr>
            <p:spPr bwMode="auto">
              <a:xfrm rot="1200000">
                <a:off x="2949575" y="4049713"/>
                <a:ext cx="20638" cy="26987"/>
              </a:xfrm>
              <a:custGeom>
                <a:avLst/>
                <a:gdLst>
                  <a:gd name="T0" fmla="*/ 2147483646 w 12"/>
                  <a:gd name="T1" fmla="*/ 0 h 18"/>
                  <a:gd name="T2" fmla="*/ 0 w 12"/>
                  <a:gd name="T3" fmla="*/ 0 h 18"/>
                  <a:gd name="T4" fmla="*/ 0 w 12"/>
                  <a:gd name="T5" fmla="*/ 2147483646 h 18"/>
                  <a:gd name="T6" fmla="*/ 2147483646 w 12"/>
                  <a:gd name="T7" fmla="*/ 2147483646 h 18"/>
                  <a:gd name="T8" fmla="*/ 2147483646 w 12"/>
                  <a:gd name="T9" fmla="*/ 2147483646 h 18"/>
                  <a:gd name="T10" fmla="*/ 2147483646 w 12"/>
                  <a:gd name="T11" fmla="*/ 0 h 18"/>
                  <a:gd name="T12" fmla="*/ 2147483646 w 12"/>
                  <a:gd name="T13" fmla="*/ 0 h 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 h="18">
                    <a:moveTo>
                      <a:pt x="6" y="0"/>
                    </a:moveTo>
                    <a:lnTo>
                      <a:pt x="0" y="0"/>
                    </a:lnTo>
                    <a:lnTo>
                      <a:pt x="0" y="6"/>
                    </a:lnTo>
                    <a:lnTo>
                      <a:pt x="6" y="18"/>
                    </a:lnTo>
                    <a:lnTo>
                      <a:pt x="12" y="6"/>
                    </a:lnTo>
                    <a:lnTo>
                      <a:pt x="6"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711" name="Freeform 13395"/>
              <p:cNvSpPr>
                <a:spLocks/>
              </p:cNvSpPr>
              <p:nvPr/>
            </p:nvSpPr>
            <p:spPr bwMode="auto">
              <a:xfrm rot="1200000">
                <a:off x="2949575" y="4049713"/>
                <a:ext cx="20638" cy="26987"/>
              </a:xfrm>
              <a:custGeom>
                <a:avLst/>
                <a:gdLst>
                  <a:gd name="T0" fmla="*/ 2147483646 w 12"/>
                  <a:gd name="T1" fmla="*/ 0 h 18"/>
                  <a:gd name="T2" fmla="*/ 0 w 12"/>
                  <a:gd name="T3" fmla="*/ 0 h 18"/>
                  <a:gd name="T4" fmla="*/ 0 w 12"/>
                  <a:gd name="T5" fmla="*/ 2147483646 h 18"/>
                  <a:gd name="T6" fmla="*/ 2147483646 w 12"/>
                  <a:gd name="T7" fmla="*/ 2147483646 h 18"/>
                  <a:gd name="T8" fmla="*/ 2147483646 w 12"/>
                  <a:gd name="T9" fmla="*/ 2147483646 h 18"/>
                  <a:gd name="T10" fmla="*/ 2147483646 w 12"/>
                  <a:gd name="T11" fmla="*/ 0 h 18"/>
                  <a:gd name="T12" fmla="*/ 2147483646 w 12"/>
                  <a:gd name="T13" fmla="*/ 0 h 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 h="18">
                    <a:moveTo>
                      <a:pt x="6" y="0"/>
                    </a:moveTo>
                    <a:lnTo>
                      <a:pt x="0" y="0"/>
                    </a:lnTo>
                    <a:lnTo>
                      <a:pt x="0" y="6"/>
                    </a:lnTo>
                    <a:lnTo>
                      <a:pt x="6" y="18"/>
                    </a:lnTo>
                    <a:lnTo>
                      <a:pt x="12" y="6"/>
                    </a:lnTo>
                    <a:lnTo>
                      <a:pt x="6"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712" name="Freeform 13396"/>
              <p:cNvSpPr>
                <a:spLocks/>
              </p:cNvSpPr>
              <p:nvPr/>
            </p:nvSpPr>
            <p:spPr bwMode="auto">
              <a:xfrm rot="1200000">
                <a:off x="2949575" y="4049713"/>
                <a:ext cx="20638" cy="26987"/>
              </a:xfrm>
              <a:custGeom>
                <a:avLst/>
                <a:gdLst>
                  <a:gd name="T0" fmla="*/ 2147483646 w 12"/>
                  <a:gd name="T1" fmla="*/ 0 h 18"/>
                  <a:gd name="T2" fmla="*/ 0 w 12"/>
                  <a:gd name="T3" fmla="*/ 0 h 18"/>
                  <a:gd name="T4" fmla="*/ 0 w 12"/>
                  <a:gd name="T5" fmla="*/ 2147483646 h 18"/>
                  <a:gd name="T6" fmla="*/ 2147483646 w 12"/>
                  <a:gd name="T7" fmla="*/ 2147483646 h 18"/>
                  <a:gd name="T8" fmla="*/ 2147483646 w 12"/>
                  <a:gd name="T9" fmla="*/ 2147483646 h 18"/>
                  <a:gd name="T10" fmla="*/ 2147483646 w 12"/>
                  <a:gd name="T11" fmla="*/ 0 h 18"/>
                  <a:gd name="T12" fmla="*/ 2147483646 w 12"/>
                  <a:gd name="T13" fmla="*/ 0 h 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 h="18">
                    <a:moveTo>
                      <a:pt x="6" y="0"/>
                    </a:moveTo>
                    <a:lnTo>
                      <a:pt x="0" y="0"/>
                    </a:lnTo>
                    <a:lnTo>
                      <a:pt x="0" y="6"/>
                    </a:lnTo>
                    <a:lnTo>
                      <a:pt x="6" y="18"/>
                    </a:lnTo>
                    <a:lnTo>
                      <a:pt x="12" y="6"/>
                    </a:lnTo>
                    <a:lnTo>
                      <a:pt x="6"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713" name="Freeform 13397"/>
              <p:cNvSpPr>
                <a:spLocks/>
              </p:cNvSpPr>
              <p:nvPr/>
            </p:nvSpPr>
            <p:spPr bwMode="auto">
              <a:xfrm rot="1200000">
                <a:off x="3046413" y="4268788"/>
                <a:ext cx="60325" cy="28575"/>
              </a:xfrm>
              <a:custGeom>
                <a:avLst/>
                <a:gdLst>
                  <a:gd name="T0" fmla="*/ 2147483646 w 36"/>
                  <a:gd name="T1" fmla="*/ 2147483646 h 18"/>
                  <a:gd name="T2" fmla="*/ 2147483646 w 36"/>
                  <a:gd name="T3" fmla="*/ 0 h 18"/>
                  <a:gd name="T4" fmla="*/ 0 w 36"/>
                  <a:gd name="T5" fmla="*/ 2147483646 h 18"/>
                  <a:gd name="T6" fmla="*/ 2147483646 w 36"/>
                  <a:gd name="T7" fmla="*/ 2147483646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 h="18">
                    <a:moveTo>
                      <a:pt x="36" y="6"/>
                    </a:moveTo>
                    <a:lnTo>
                      <a:pt x="30" y="0"/>
                    </a:lnTo>
                    <a:lnTo>
                      <a:pt x="0" y="18"/>
                    </a:lnTo>
                    <a:lnTo>
                      <a:pt x="36" y="6"/>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714" name="Freeform 13398"/>
              <p:cNvSpPr>
                <a:spLocks/>
              </p:cNvSpPr>
              <p:nvPr/>
            </p:nvSpPr>
            <p:spPr bwMode="auto">
              <a:xfrm rot="1200000">
                <a:off x="3046413" y="4268788"/>
                <a:ext cx="60325" cy="28575"/>
              </a:xfrm>
              <a:custGeom>
                <a:avLst/>
                <a:gdLst>
                  <a:gd name="T0" fmla="*/ 2147483646 w 36"/>
                  <a:gd name="T1" fmla="*/ 2147483646 h 18"/>
                  <a:gd name="T2" fmla="*/ 2147483646 w 36"/>
                  <a:gd name="T3" fmla="*/ 0 h 18"/>
                  <a:gd name="T4" fmla="*/ 0 w 36"/>
                  <a:gd name="T5" fmla="*/ 2147483646 h 18"/>
                  <a:gd name="T6" fmla="*/ 2147483646 w 36"/>
                  <a:gd name="T7" fmla="*/ 2147483646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 h="18">
                    <a:moveTo>
                      <a:pt x="36" y="6"/>
                    </a:moveTo>
                    <a:lnTo>
                      <a:pt x="30" y="0"/>
                    </a:lnTo>
                    <a:lnTo>
                      <a:pt x="0" y="18"/>
                    </a:lnTo>
                    <a:lnTo>
                      <a:pt x="36" y="6"/>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715" name="Freeform 13399"/>
              <p:cNvSpPr>
                <a:spLocks/>
              </p:cNvSpPr>
              <p:nvPr/>
            </p:nvSpPr>
            <p:spPr bwMode="auto">
              <a:xfrm rot="1200000">
                <a:off x="3065463" y="4259263"/>
                <a:ext cx="19050" cy="55562"/>
              </a:xfrm>
              <a:custGeom>
                <a:avLst/>
                <a:gdLst>
                  <a:gd name="T0" fmla="*/ 2147483646 w 12"/>
                  <a:gd name="T1" fmla="*/ 0 h 36"/>
                  <a:gd name="T2" fmla="*/ 2147483646 w 12"/>
                  <a:gd name="T3" fmla="*/ 0 h 36"/>
                  <a:gd name="T4" fmla="*/ 0 w 12"/>
                  <a:gd name="T5" fmla="*/ 2147483646 h 36"/>
                  <a:gd name="T6" fmla="*/ 2147483646 w 12"/>
                  <a:gd name="T7" fmla="*/ 0 h 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36">
                    <a:moveTo>
                      <a:pt x="12" y="0"/>
                    </a:moveTo>
                    <a:lnTo>
                      <a:pt x="12" y="0"/>
                    </a:lnTo>
                    <a:lnTo>
                      <a:pt x="0" y="36"/>
                    </a:lnTo>
                    <a:lnTo>
                      <a:pt x="12" y="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716" name="Freeform 13400"/>
              <p:cNvSpPr>
                <a:spLocks/>
              </p:cNvSpPr>
              <p:nvPr/>
            </p:nvSpPr>
            <p:spPr bwMode="auto">
              <a:xfrm rot="1200000">
                <a:off x="3065463" y="4259263"/>
                <a:ext cx="19050" cy="55562"/>
              </a:xfrm>
              <a:custGeom>
                <a:avLst/>
                <a:gdLst>
                  <a:gd name="T0" fmla="*/ 2147483646 w 12"/>
                  <a:gd name="T1" fmla="*/ 0 h 36"/>
                  <a:gd name="T2" fmla="*/ 2147483646 w 12"/>
                  <a:gd name="T3" fmla="*/ 0 h 36"/>
                  <a:gd name="T4" fmla="*/ 0 w 12"/>
                  <a:gd name="T5" fmla="*/ 2147483646 h 36"/>
                  <a:gd name="T6" fmla="*/ 2147483646 w 12"/>
                  <a:gd name="T7" fmla="*/ 0 h 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36">
                    <a:moveTo>
                      <a:pt x="12" y="0"/>
                    </a:moveTo>
                    <a:lnTo>
                      <a:pt x="12" y="0"/>
                    </a:lnTo>
                    <a:lnTo>
                      <a:pt x="0" y="36"/>
                    </a:lnTo>
                    <a:lnTo>
                      <a:pt x="12" y="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717" name="Freeform 13401"/>
              <p:cNvSpPr>
                <a:spLocks/>
              </p:cNvSpPr>
              <p:nvPr/>
            </p:nvSpPr>
            <p:spPr bwMode="auto">
              <a:xfrm rot="1200000">
                <a:off x="3059113" y="4291013"/>
                <a:ext cx="50800" cy="28575"/>
              </a:xfrm>
              <a:custGeom>
                <a:avLst/>
                <a:gdLst>
                  <a:gd name="T0" fmla="*/ 2147483646 w 30"/>
                  <a:gd name="T1" fmla="*/ 0 h 18"/>
                  <a:gd name="T2" fmla="*/ 2147483646 w 30"/>
                  <a:gd name="T3" fmla="*/ 0 h 18"/>
                  <a:gd name="T4" fmla="*/ 0 w 30"/>
                  <a:gd name="T5" fmla="*/ 2147483646 h 18"/>
                  <a:gd name="T6" fmla="*/ 0 w 30"/>
                  <a:gd name="T7" fmla="*/ 2147483646 h 18"/>
                  <a:gd name="T8" fmla="*/ 2147483646 w 30"/>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18">
                    <a:moveTo>
                      <a:pt x="30" y="0"/>
                    </a:moveTo>
                    <a:lnTo>
                      <a:pt x="30" y="0"/>
                    </a:lnTo>
                    <a:lnTo>
                      <a:pt x="0" y="12"/>
                    </a:lnTo>
                    <a:lnTo>
                      <a:pt x="0" y="18"/>
                    </a:lnTo>
                    <a:lnTo>
                      <a:pt x="30" y="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718" name="Freeform 13402"/>
              <p:cNvSpPr>
                <a:spLocks/>
              </p:cNvSpPr>
              <p:nvPr/>
            </p:nvSpPr>
            <p:spPr bwMode="auto">
              <a:xfrm rot="1200000">
                <a:off x="3059113" y="4291013"/>
                <a:ext cx="50800" cy="28575"/>
              </a:xfrm>
              <a:custGeom>
                <a:avLst/>
                <a:gdLst>
                  <a:gd name="T0" fmla="*/ 2147483646 w 30"/>
                  <a:gd name="T1" fmla="*/ 0 h 18"/>
                  <a:gd name="T2" fmla="*/ 2147483646 w 30"/>
                  <a:gd name="T3" fmla="*/ 0 h 18"/>
                  <a:gd name="T4" fmla="*/ 0 w 30"/>
                  <a:gd name="T5" fmla="*/ 2147483646 h 18"/>
                  <a:gd name="T6" fmla="*/ 0 w 30"/>
                  <a:gd name="T7" fmla="*/ 2147483646 h 18"/>
                  <a:gd name="T8" fmla="*/ 2147483646 w 30"/>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18">
                    <a:moveTo>
                      <a:pt x="30" y="0"/>
                    </a:moveTo>
                    <a:lnTo>
                      <a:pt x="30" y="0"/>
                    </a:lnTo>
                    <a:lnTo>
                      <a:pt x="0" y="12"/>
                    </a:lnTo>
                    <a:lnTo>
                      <a:pt x="0" y="18"/>
                    </a:lnTo>
                    <a:lnTo>
                      <a:pt x="30" y="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719" name="Freeform 13403"/>
              <p:cNvSpPr>
                <a:spLocks/>
              </p:cNvSpPr>
              <p:nvPr/>
            </p:nvSpPr>
            <p:spPr bwMode="auto">
              <a:xfrm rot="1200000">
                <a:off x="3078163" y="4283075"/>
                <a:ext cx="20637" cy="55563"/>
              </a:xfrm>
              <a:custGeom>
                <a:avLst/>
                <a:gdLst>
                  <a:gd name="T0" fmla="*/ 2147483646 w 12"/>
                  <a:gd name="T1" fmla="*/ 0 h 36"/>
                  <a:gd name="T2" fmla="*/ 2147483646 w 12"/>
                  <a:gd name="T3" fmla="*/ 0 h 36"/>
                  <a:gd name="T4" fmla="*/ 0 w 12"/>
                  <a:gd name="T5" fmla="*/ 2147483646 h 36"/>
                  <a:gd name="T6" fmla="*/ 0 w 12"/>
                  <a:gd name="T7" fmla="*/ 2147483646 h 36"/>
                  <a:gd name="T8" fmla="*/ 2147483646 w 12"/>
                  <a:gd name="T9" fmla="*/ 0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36">
                    <a:moveTo>
                      <a:pt x="12" y="0"/>
                    </a:moveTo>
                    <a:lnTo>
                      <a:pt x="6" y="0"/>
                    </a:lnTo>
                    <a:lnTo>
                      <a:pt x="0" y="30"/>
                    </a:lnTo>
                    <a:lnTo>
                      <a:pt x="0" y="36"/>
                    </a:lnTo>
                    <a:lnTo>
                      <a:pt x="12" y="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720" name="Freeform 13404"/>
              <p:cNvSpPr>
                <a:spLocks/>
              </p:cNvSpPr>
              <p:nvPr/>
            </p:nvSpPr>
            <p:spPr bwMode="auto">
              <a:xfrm rot="1200000">
                <a:off x="3078163" y="4283075"/>
                <a:ext cx="20637" cy="55563"/>
              </a:xfrm>
              <a:custGeom>
                <a:avLst/>
                <a:gdLst>
                  <a:gd name="T0" fmla="*/ 2147483646 w 12"/>
                  <a:gd name="T1" fmla="*/ 0 h 36"/>
                  <a:gd name="T2" fmla="*/ 2147483646 w 12"/>
                  <a:gd name="T3" fmla="*/ 0 h 36"/>
                  <a:gd name="T4" fmla="*/ 0 w 12"/>
                  <a:gd name="T5" fmla="*/ 2147483646 h 36"/>
                  <a:gd name="T6" fmla="*/ 0 w 12"/>
                  <a:gd name="T7" fmla="*/ 2147483646 h 36"/>
                  <a:gd name="T8" fmla="*/ 2147483646 w 12"/>
                  <a:gd name="T9" fmla="*/ 0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36">
                    <a:moveTo>
                      <a:pt x="12" y="0"/>
                    </a:moveTo>
                    <a:lnTo>
                      <a:pt x="6" y="0"/>
                    </a:lnTo>
                    <a:lnTo>
                      <a:pt x="0" y="30"/>
                    </a:lnTo>
                    <a:lnTo>
                      <a:pt x="0" y="36"/>
                    </a:lnTo>
                    <a:lnTo>
                      <a:pt x="12" y="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721" name="Freeform 13405"/>
              <p:cNvSpPr>
                <a:spLocks/>
              </p:cNvSpPr>
              <p:nvPr/>
            </p:nvSpPr>
            <p:spPr bwMode="auto">
              <a:xfrm rot="1200000">
                <a:off x="3074988" y="4306888"/>
                <a:ext cx="50800" cy="28575"/>
              </a:xfrm>
              <a:custGeom>
                <a:avLst/>
                <a:gdLst>
                  <a:gd name="T0" fmla="*/ 2147483646 w 30"/>
                  <a:gd name="T1" fmla="*/ 2147483646 h 18"/>
                  <a:gd name="T2" fmla="*/ 2147483646 w 30"/>
                  <a:gd name="T3" fmla="*/ 0 h 18"/>
                  <a:gd name="T4" fmla="*/ 0 w 30"/>
                  <a:gd name="T5" fmla="*/ 2147483646 h 18"/>
                  <a:gd name="T6" fmla="*/ 2147483646 w 30"/>
                  <a:gd name="T7" fmla="*/ 2147483646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0" h="18">
                    <a:moveTo>
                      <a:pt x="30" y="6"/>
                    </a:moveTo>
                    <a:lnTo>
                      <a:pt x="30" y="0"/>
                    </a:lnTo>
                    <a:lnTo>
                      <a:pt x="0" y="18"/>
                    </a:lnTo>
                    <a:lnTo>
                      <a:pt x="30" y="6"/>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722" name="Freeform 13406"/>
              <p:cNvSpPr>
                <a:spLocks/>
              </p:cNvSpPr>
              <p:nvPr/>
            </p:nvSpPr>
            <p:spPr bwMode="auto">
              <a:xfrm rot="1200000">
                <a:off x="3074988" y="4306888"/>
                <a:ext cx="50800" cy="28575"/>
              </a:xfrm>
              <a:custGeom>
                <a:avLst/>
                <a:gdLst>
                  <a:gd name="T0" fmla="*/ 2147483646 w 30"/>
                  <a:gd name="T1" fmla="*/ 2147483646 h 18"/>
                  <a:gd name="T2" fmla="*/ 2147483646 w 30"/>
                  <a:gd name="T3" fmla="*/ 0 h 18"/>
                  <a:gd name="T4" fmla="*/ 0 w 30"/>
                  <a:gd name="T5" fmla="*/ 2147483646 h 18"/>
                  <a:gd name="T6" fmla="*/ 2147483646 w 30"/>
                  <a:gd name="T7" fmla="*/ 2147483646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0" h="18">
                    <a:moveTo>
                      <a:pt x="30" y="6"/>
                    </a:moveTo>
                    <a:lnTo>
                      <a:pt x="30" y="0"/>
                    </a:lnTo>
                    <a:lnTo>
                      <a:pt x="0" y="18"/>
                    </a:lnTo>
                    <a:lnTo>
                      <a:pt x="30" y="6"/>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723" name="Freeform 13407"/>
              <p:cNvSpPr>
                <a:spLocks/>
              </p:cNvSpPr>
              <p:nvPr/>
            </p:nvSpPr>
            <p:spPr bwMode="auto">
              <a:xfrm rot="1200000">
                <a:off x="3084513" y="4295775"/>
                <a:ext cx="20637" cy="55563"/>
              </a:xfrm>
              <a:custGeom>
                <a:avLst/>
                <a:gdLst>
                  <a:gd name="T0" fmla="*/ 2147483646 w 12"/>
                  <a:gd name="T1" fmla="*/ 0 h 36"/>
                  <a:gd name="T2" fmla="*/ 2147483646 w 12"/>
                  <a:gd name="T3" fmla="*/ 0 h 36"/>
                  <a:gd name="T4" fmla="*/ 0 w 12"/>
                  <a:gd name="T5" fmla="*/ 2147483646 h 36"/>
                  <a:gd name="T6" fmla="*/ 2147483646 w 12"/>
                  <a:gd name="T7" fmla="*/ 2147483646 h 36"/>
                  <a:gd name="T8" fmla="*/ 2147483646 w 12"/>
                  <a:gd name="T9" fmla="*/ 0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36">
                    <a:moveTo>
                      <a:pt x="12" y="0"/>
                    </a:moveTo>
                    <a:lnTo>
                      <a:pt x="12" y="0"/>
                    </a:lnTo>
                    <a:lnTo>
                      <a:pt x="0" y="36"/>
                    </a:lnTo>
                    <a:lnTo>
                      <a:pt x="6" y="36"/>
                    </a:lnTo>
                    <a:lnTo>
                      <a:pt x="12" y="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724" name="Freeform 13408"/>
              <p:cNvSpPr>
                <a:spLocks/>
              </p:cNvSpPr>
              <p:nvPr/>
            </p:nvSpPr>
            <p:spPr bwMode="auto">
              <a:xfrm rot="1200000">
                <a:off x="3084513" y="4295775"/>
                <a:ext cx="20637" cy="55563"/>
              </a:xfrm>
              <a:custGeom>
                <a:avLst/>
                <a:gdLst>
                  <a:gd name="T0" fmla="*/ 2147483646 w 12"/>
                  <a:gd name="T1" fmla="*/ 0 h 36"/>
                  <a:gd name="T2" fmla="*/ 2147483646 w 12"/>
                  <a:gd name="T3" fmla="*/ 0 h 36"/>
                  <a:gd name="T4" fmla="*/ 0 w 12"/>
                  <a:gd name="T5" fmla="*/ 2147483646 h 36"/>
                  <a:gd name="T6" fmla="*/ 2147483646 w 12"/>
                  <a:gd name="T7" fmla="*/ 2147483646 h 36"/>
                  <a:gd name="T8" fmla="*/ 2147483646 w 12"/>
                  <a:gd name="T9" fmla="*/ 0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36">
                    <a:moveTo>
                      <a:pt x="12" y="0"/>
                    </a:moveTo>
                    <a:lnTo>
                      <a:pt x="12" y="0"/>
                    </a:lnTo>
                    <a:lnTo>
                      <a:pt x="0" y="36"/>
                    </a:lnTo>
                    <a:lnTo>
                      <a:pt x="6" y="36"/>
                    </a:lnTo>
                    <a:lnTo>
                      <a:pt x="12" y="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725" name="Freeform 13409"/>
              <p:cNvSpPr>
                <a:spLocks/>
              </p:cNvSpPr>
              <p:nvPr/>
            </p:nvSpPr>
            <p:spPr bwMode="auto">
              <a:xfrm rot="1200000">
                <a:off x="3087688" y="4332288"/>
                <a:ext cx="50800" cy="26987"/>
              </a:xfrm>
              <a:custGeom>
                <a:avLst/>
                <a:gdLst>
                  <a:gd name="T0" fmla="*/ 2147483646 w 30"/>
                  <a:gd name="T1" fmla="*/ 0 h 18"/>
                  <a:gd name="T2" fmla="*/ 2147483646 w 30"/>
                  <a:gd name="T3" fmla="*/ 0 h 18"/>
                  <a:gd name="T4" fmla="*/ 0 w 30"/>
                  <a:gd name="T5" fmla="*/ 2147483646 h 18"/>
                  <a:gd name="T6" fmla="*/ 0 w 30"/>
                  <a:gd name="T7" fmla="*/ 2147483646 h 18"/>
                  <a:gd name="T8" fmla="*/ 2147483646 w 30"/>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18">
                    <a:moveTo>
                      <a:pt x="30" y="0"/>
                    </a:moveTo>
                    <a:lnTo>
                      <a:pt x="30" y="0"/>
                    </a:lnTo>
                    <a:lnTo>
                      <a:pt x="0" y="12"/>
                    </a:lnTo>
                    <a:lnTo>
                      <a:pt x="0" y="18"/>
                    </a:lnTo>
                    <a:lnTo>
                      <a:pt x="30" y="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726" name="Freeform 13410"/>
              <p:cNvSpPr>
                <a:spLocks/>
              </p:cNvSpPr>
              <p:nvPr/>
            </p:nvSpPr>
            <p:spPr bwMode="auto">
              <a:xfrm rot="1200000">
                <a:off x="3087688" y="4332288"/>
                <a:ext cx="50800" cy="26987"/>
              </a:xfrm>
              <a:custGeom>
                <a:avLst/>
                <a:gdLst>
                  <a:gd name="T0" fmla="*/ 2147483646 w 30"/>
                  <a:gd name="T1" fmla="*/ 0 h 18"/>
                  <a:gd name="T2" fmla="*/ 2147483646 w 30"/>
                  <a:gd name="T3" fmla="*/ 0 h 18"/>
                  <a:gd name="T4" fmla="*/ 0 w 30"/>
                  <a:gd name="T5" fmla="*/ 2147483646 h 18"/>
                  <a:gd name="T6" fmla="*/ 0 w 30"/>
                  <a:gd name="T7" fmla="*/ 2147483646 h 18"/>
                  <a:gd name="T8" fmla="*/ 2147483646 w 30"/>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18">
                    <a:moveTo>
                      <a:pt x="30" y="0"/>
                    </a:moveTo>
                    <a:lnTo>
                      <a:pt x="30" y="0"/>
                    </a:lnTo>
                    <a:lnTo>
                      <a:pt x="0" y="12"/>
                    </a:lnTo>
                    <a:lnTo>
                      <a:pt x="0" y="18"/>
                    </a:lnTo>
                    <a:lnTo>
                      <a:pt x="30" y="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727" name="Freeform 13411"/>
              <p:cNvSpPr>
                <a:spLocks/>
              </p:cNvSpPr>
              <p:nvPr/>
            </p:nvSpPr>
            <p:spPr bwMode="auto">
              <a:xfrm rot="1200000">
                <a:off x="3097213" y="4321175"/>
                <a:ext cx="20637" cy="55563"/>
              </a:xfrm>
              <a:custGeom>
                <a:avLst/>
                <a:gdLst>
                  <a:gd name="T0" fmla="*/ 2147483646 w 12"/>
                  <a:gd name="T1" fmla="*/ 0 h 36"/>
                  <a:gd name="T2" fmla="*/ 2147483646 w 12"/>
                  <a:gd name="T3" fmla="*/ 0 h 36"/>
                  <a:gd name="T4" fmla="*/ 0 w 12"/>
                  <a:gd name="T5" fmla="*/ 2147483646 h 36"/>
                  <a:gd name="T6" fmla="*/ 2147483646 w 12"/>
                  <a:gd name="T7" fmla="*/ 2147483646 h 36"/>
                  <a:gd name="T8" fmla="*/ 2147483646 w 12"/>
                  <a:gd name="T9" fmla="*/ 0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36">
                    <a:moveTo>
                      <a:pt x="12" y="0"/>
                    </a:moveTo>
                    <a:lnTo>
                      <a:pt x="12" y="0"/>
                    </a:lnTo>
                    <a:lnTo>
                      <a:pt x="0" y="30"/>
                    </a:lnTo>
                    <a:lnTo>
                      <a:pt x="6" y="36"/>
                    </a:lnTo>
                    <a:lnTo>
                      <a:pt x="12" y="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728" name="Freeform 13412"/>
              <p:cNvSpPr>
                <a:spLocks/>
              </p:cNvSpPr>
              <p:nvPr/>
            </p:nvSpPr>
            <p:spPr bwMode="auto">
              <a:xfrm rot="1200000">
                <a:off x="3097213" y="4321175"/>
                <a:ext cx="20637" cy="55563"/>
              </a:xfrm>
              <a:custGeom>
                <a:avLst/>
                <a:gdLst>
                  <a:gd name="T0" fmla="*/ 2147483646 w 12"/>
                  <a:gd name="T1" fmla="*/ 0 h 36"/>
                  <a:gd name="T2" fmla="*/ 2147483646 w 12"/>
                  <a:gd name="T3" fmla="*/ 0 h 36"/>
                  <a:gd name="T4" fmla="*/ 0 w 12"/>
                  <a:gd name="T5" fmla="*/ 2147483646 h 36"/>
                  <a:gd name="T6" fmla="*/ 2147483646 w 12"/>
                  <a:gd name="T7" fmla="*/ 2147483646 h 36"/>
                  <a:gd name="T8" fmla="*/ 2147483646 w 12"/>
                  <a:gd name="T9" fmla="*/ 0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36">
                    <a:moveTo>
                      <a:pt x="12" y="0"/>
                    </a:moveTo>
                    <a:lnTo>
                      <a:pt x="12" y="0"/>
                    </a:lnTo>
                    <a:lnTo>
                      <a:pt x="0" y="30"/>
                    </a:lnTo>
                    <a:lnTo>
                      <a:pt x="6" y="36"/>
                    </a:lnTo>
                    <a:lnTo>
                      <a:pt x="12" y="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729" name="Freeform 13413"/>
              <p:cNvSpPr>
                <a:spLocks/>
              </p:cNvSpPr>
              <p:nvPr/>
            </p:nvSpPr>
            <p:spPr bwMode="auto">
              <a:xfrm rot="1200000">
                <a:off x="3094038" y="4344988"/>
                <a:ext cx="61912" cy="28575"/>
              </a:xfrm>
              <a:custGeom>
                <a:avLst/>
                <a:gdLst>
                  <a:gd name="T0" fmla="*/ 2147483646 w 36"/>
                  <a:gd name="T1" fmla="*/ 2147483646 h 18"/>
                  <a:gd name="T2" fmla="*/ 2147483646 w 36"/>
                  <a:gd name="T3" fmla="*/ 0 h 18"/>
                  <a:gd name="T4" fmla="*/ 0 w 36"/>
                  <a:gd name="T5" fmla="*/ 2147483646 h 18"/>
                  <a:gd name="T6" fmla="*/ 2147483646 w 36"/>
                  <a:gd name="T7" fmla="*/ 2147483646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 h="18">
                    <a:moveTo>
                      <a:pt x="36" y="6"/>
                    </a:moveTo>
                    <a:lnTo>
                      <a:pt x="30" y="0"/>
                    </a:lnTo>
                    <a:lnTo>
                      <a:pt x="0" y="18"/>
                    </a:lnTo>
                    <a:lnTo>
                      <a:pt x="36" y="6"/>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730" name="Freeform 13414"/>
              <p:cNvSpPr>
                <a:spLocks/>
              </p:cNvSpPr>
              <p:nvPr/>
            </p:nvSpPr>
            <p:spPr bwMode="auto">
              <a:xfrm rot="1200000">
                <a:off x="3094038" y="4344988"/>
                <a:ext cx="61912" cy="28575"/>
              </a:xfrm>
              <a:custGeom>
                <a:avLst/>
                <a:gdLst>
                  <a:gd name="T0" fmla="*/ 2147483646 w 36"/>
                  <a:gd name="T1" fmla="*/ 2147483646 h 18"/>
                  <a:gd name="T2" fmla="*/ 2147483646 w 36"/>
                  <a:gd name="T3" fmla="*/ 0 h 18"/>
                  <a:gd name="T4" fmla="*/ 0 w 36"/>
                  <a:gd name="T5" fmla="*/ 2147483646 h 18"/>
                  <a:gd name="T6" fmla="*/ 2147483646 w 36"/>
                  <a:gd name="T7" fmla="*/ 2147483646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 h="18">
                    <a:moveTo>
                      <a:pt x="36" y="6"/>
                    </a:moveTo>
                    <a:lnTo>
                      <a:pt x="30" y="0"/>
                    </a:lnTo>
                    <a:lnTo>
                      <a:pt x="0" y="18"/>
                    </a:lnTo>
                    <a:lnTo>
                      <a:pt x="36" y="6"/>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731" name="Freeform 13415"/>
              <p:cNvSpPr>
                <a:spLocks/>
              </p:cNvSpPr>
              <p:nvPr/>
            </p:nvSpPr>
            <p:spPr bwMode="auto">
              <a:xfrm rot="1200000">
                <a:off x="3113088" y="4335463"/>
                <a:ext cx="20637" cy="55562"/>
              </a:xfrm>
              <a:custGeom>
                <a:avLst/>
                <a:gdLst>
                  <a:gd name="T0" fmla="*/ 2147483646 w 12"/>
                  <a:gd name="T1" fmla="*/ 0 h 36"/>
                  <a:gd name="T2" fmla="*/ 2147483646 w 12"/>
                  <a:gd name="T3" fmla="*/ 0 h 36"/>
                  <a:gd name="T4" fmla="*/ 0 w 12"/>
                  <a:gd name="T5" fmla="*/ 2147483646 h 36"/>
                  <a:gd name="T6" fmla="*/ 2147483646 w 12"/>
                  <a:gd name="T7" fmla="*/ 0 h 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36">
                    <a:moveTo>
                      <a:pt x="12" y="0"/>
                    </a:moveTo>
                    <a:lnTo>
                      <a:pt x="6" y="0"/>
                    </a:lnTo>
                    <a:lnTo>
                      <a:pt x="0" y="36"/>
                    </a:lnTo>
                    <a:lnTo>
                      <a:pt x="12" y="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732" name="Freeform 13416"/>
              <p:cNvSpPr>
                <a:spLocks/>
              </p:cNvSpPr>
              <p:nvPr/>
            </p:nvSpPr>
            <p:spPr bwMode="auto">
              <a:xfrm rot="1200000">
                <a:off x="3113088" y="4335463"/>
                <a:ext cx="20637" cy="55562"/>
              </a:xfrm>
              <a:custGeom>
                <a:avLst/>
                <a:gdLst>
                  <a:gd name="T0" fmla="*/ 2147483646 w 12"/>
                  <a:gd name="T1" fmla="*/ 0 h 36"/>
                  <a:gd name="T2" fmla="*/ 2147483646 w 12"/>
                  <a:gd name="T3" fmla="*/ 0 h 36"/>
                  <a:gd name="T4" fmla="*/ 0 w 12"/>
                  <a:gd name="T5" fmla="*/ 2147483646 h 36"/>
                  <a:gd name="T6" fmla="*/ 2147483646 w 12"/>
                  <a:gd name="T7" fmla="*/ 0 h 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36">
                    <a:moveTo>
                      <a:pt x="12" y="0"/>
                    </a:moveTo>
                    <a:lnTo>
                      <a:pt x="6" y="0"/>
                    </a:lnTo>
                    <a:lnTo>
                      <a:pt x="0" y="36"/>
                    </a:lnTo>
                    <a:lnTo>
                      <a:pt x="12" y="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733" name="Freeform 13417"/>
              <p:cNvSpPr>
                <a:spLocks/>
              </p:cNvSpPr>
              <p:nvPr/>
            </p:nvSpPr>
            <p:spPr bwMode="auto">
              <a:xfrm rot="1200000">
                <a:off x="3106738" y="4368800"/>
                <a:ext cx="52387" cy="26988"/>
              </a:xfrm>
              <a:custGeom>
                <a:avLst/>
                <a:gdLst>
                  <a:gd name="T0" fmla="*/ 2147483646 w 30"/>
                  <a:gd name="T1" fmla="*/ 0 h 18"/>
                  <a:gd name="T2" fmla="*/ 2147483646 w 30"/>
                  <a:gd name="T3" fmla="*/ 0 h 18"/>
                  <a:gd name="T4" fmla="*/ 0 w 30"/>
                  <a:gd name="T5" fmla="*/ 2147483646 h 18"/>
                  <a:gd name="T6" fmla="*/ 0 w 30"/>
                  <a:gd name="T7" fmla="*/ 2147483646 h 18"/>
                  <a:gd name="T8" fmla="*/ 2147483646 w 30"/>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18">
                    <a:moveTo>
                      <a:pt x="30" y="0"/>
                    </a:moveTo>
                    <a:lnTo>
                      <a:pt x="30" y="0"/>
                    </a:lnTo>
                    <a:lnTo>
                      <a:pt x="0" y="12"/>
                    </a:lnTo>
                    <a:lnTo>
                      <a:pt x="0" y="18"/>
                    </a:lnTo>
                    <a:lnTo>
                      <a:pt x="30" y="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734" name="Freeform 13418"/>
              <p:cNvSpPr>
                <a:spLocks/>
              </p:cNvSpPr>
              <p:nvPr/>
            </p:nvSpPr>
            <p:spPr bwMode="auto">
              <a:xfrm rot="1200000">
                <a:off x="3106738" y="4368800"/>
                <a:ext cx="52387" cy="26988"/>
              </a:xfrm>
              <a:custGeom>
                <a:avLst/>
                <a:gdLst>
                  <a:gd name="T0" fmla="*/ 2147483646 w 30"/>
                  <a:gd name="T1" fmla="*/ 0 h 18"/>
                  <a:gd name="T2" fmla="*/ 2147483646 w 30"/>
                  <a:gd name="T3" fmla="*/ 0 h 18"/>
                  <a:gd name="T4" fmla="*/ 0 w 30"/>
                  <a:gd name="T5" fmla="*/ 2147483646 h 18"/>
                  <a:gd name="T6" fmla="*/ 0 w 30"/>
                  <a:gd name="T7" fmla="*/ 2147483646 h 18"/>
                  <a:gd name="T8" fmla="*/ 2147483646 w 30"/>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18">
                    <a:moveTo>
                      <a:pt x="30" y="0"/>
                    </a:moveTo>
                    <a:lnTo>
                      <a:pt x="30" y="0"/>
                    </a:lnTo>
                    <a:lnTo>
                      <a:pt x="0" y="12"/>
                    </a:lnTo>
                    <a:lnTo>
                      <a:pt x="0" y="18"/>
                    </a:lnTo>
                    <a:lnTo>
                      <a:pt x="30" y="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735" name="Freeform 13419"/>
              <p:cNvSpPr>
                <a:spLocks/>
              </p:cNvSpPr>
              <p:nvPr/>
            </p:nvSpPr>
            <p:spPr bwMode="auto">
              <a:xfrm rot="1200000">
                <a:off x="3125788" y="4359275"/>
                <a:ext cx="11112" cy="55563"/>
              </a:xfrm>
              <a:custGeom>
                <a:avLst/>
                <a:gdLst>
                  <a:gd name="T0" fmla="*/ 2147483646 w 6"/>
                  <a:gd name="T1" fmla="*/ 0 h 36"/>
                  <a:gd name="T2" fmla="*/ 2147483646 w 6"/>
                  <a:gd name="T3" fmla="*/ 0 h 36"/>
                  <a:gd name="T4" fmla="*/ 0 w 6"/>
                  <a:gd name="T5" fmla="*/ 2147483646 h 36"/>
                  <a:gd name="T6" fmla="*/ 0 w 6"/>
                  <a:gd name="T7" fmla="*/ 2147483646 h 36"/>
                  <a:gd name="T8" fmla="*/ 2147483646 w 6"/>
                  <a:gd name="T9" fmla="*/ 0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36">
                    <a:moveTo>
                      <a:pt x="6" y="0"/>
                    </a:moveTo>
                    <a:lnTo>
                      <a:pt x="6" y="0"/>
                    </a:lnTo>
                    <a:lnTo>
                      <a:pt x="0" y="30"/>
                    </a:lnTo>
                    <a:lnTo>
                      <a:pt x="0" y="36"/>
                    </a:lnTo>
                    <a:lnTo>
                      <a:pt x="6" y="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736" name="Freeform 13420"/>
              <p:cNvSpPr>
                <a:spLocks/>
              </p:cNvSpPr>
              <p:nvPr/>
            </p:nvSpPr>
            <p:spPr bwMode="auto">
              <a:xfrm rot="1200000">
                <a:off x="3125788" y="4359275"/>
                <a:ext cx="11112" cy="55563"/>
              </a:xfrm>
              <a:custGeom>
                <a:avLst/>
                <a:gdLst>
                  <a:gd name="T0" fmla="*/ 2147483646 w 6"/>
                  <a:gd name="T1" fmla="*/ 0 h 36"/>
                  <a:gd name="T2" fmla="*/ 2147483646 w 6"/>
                  <a:gd name="T3" fmla="*/ 0 h 36"/>
                  <a:gd name="T4" fmla="*/ 0 w 6"/>
                  <a:gd name="T5" fmla="*/ 2147483646 h 36"/>
                  <a:gd name="T6" fmla="*/ 0 w 6"/>
                  <a:gd name="T7" fmla="*/ 2147483646 h 36"/>
                  <a:gd name="T8" fmla="*/ 2147483646 w 6"/>
                  <a:gd name="T9" fmla="*/ 0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36">
                    <a:moveTo>
                      <a:pt x="6" y="0"/>
                    </a:moveTo>
                    <a:lnTo>
                      <a:pt x="6" y="0"/>
                    </a:lnTo>
                    <a:lnTo>
                      <a:pt x="0" y="30"/>
                    </a:lnTo>
                    <a:lnTo>
                      <a:pt x="0" y="36"/>
                    </a:lnTo>
                    <a:lnTo>
                      <a:pt x="6" y="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737" name="Freeform 13421"/>
              <p:cNvSpPr>
                <a:spLocks/>
              </p:cNvSpPr>
              <p:nvPr/>
            </p:nvSpPr>
            <p:spPr bwMode="auto">
              <a:xfrm rot="1200000">
                <a:off x="3121025" y="4392613"/>
                <a:ext cx="50800" cy="28575"/>
              </a:xfrm>
              <a:custGeom>
                <a:avLst/>
                <a:gdLst>
                  <a:gd name="T0" fmla="*/ 2147483646 w 30"/>
                  <a:gd name="T1" fmla="*/ 0 h 18"/>
                  <a:gd name="T2" fmla="*/ 2147483646 w 30"/>
                  <a:gd name="T3" fmla="*/ 0 h 18"/>
                  <a:gd name="T4" fmla="*/ 0 w 30"/>
                  <a:gd name="T5" fmla="*/ 2147483646 h 18"/>
                  <a:gd name="T6" fmla="*/ 0 w 30"/>
                  <a:gd name="T7" fmla="*/ 2147483646 h 18"/>
                  <a:gd name="T8" fmla="*/ 2147483646 w 30"/>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18">
                    <a:moveTo>
                      <a:pt x="30" y="0"/>
                    </a:moveTo>
                    <a:lnTo>
                      <a:pt x="30" y="0"/>
                    </a:lnTo>
                    <a:lnTo>
                      <a:pt x="0" y="12"/>
                    </a:lnTo>
                    <a:lnTo>
                      <a:pt x="0" y="18"/>
                    </a:lnTo>
                    <a:lnTo>
                      <a:pt x="30" y="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738" name="Freeform 13422"/>
              <p:cNvSpPr>
                <a:spLocks/>
              </p:cNvSpPr>
              <p:nvPr/>
            </p:nvSpPr>
            <p:spPr bwMode="auto">
              <a:xfrm rot="1200000">
                <a:off x="3121025" y="4392613"/>
                <a:ext cx="50800" cy="28575"/>
              </a:xfrm>
              <a:custGeom>
                <a:avLst/>
                <a:gdLst>
                  <a:gd name="T0" fmla="*/ 2147483646 w 30"/>
                  <a:gd name="T1" fmla="*/ 0 h 18"/>
                  <a:gd name="T2" fmla="*/ 2147483646 w 30"/>
                  <a:gd name="T3" fmla="*/ 0 h 18"/>
                  <a:gd name="T4" fmla="*/ 0 w 30"/>
                  <a:gd name="T5" fmla="*/ 2147483646 h 18"/>
                  <a:gd name="T6" fmla="*/ 0 w 30"/>
                  <a:gd name="T7" fmla="*/ 2147483646 h 18"/>
                  <a:gd name="T8" fmla="*/ 2147483646 w 30"/>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18">
                    <a:moveTo>
                      <a:pt x="30" y="0"/>
                    </a:moveTo>
                    <a:lnTo>
                      <a:pt x="30" y="0"/>
                    </a:lnTo>
                    <a:lnTo>
                      <a:pt x="0" y="12"/>
                    </a:lnTo>
                    <a:lnTo>
                      <a:pt x="0" y="18"/>
                    </a:lnTo>
                    <a:lnTo>
                      <a:pt x="30" y="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739" name="Freeform 13423"/>
              <p:cNvSpPr>
                <a:spLocks/>
              </p:cNvSpPr>
              <p:nvPr/>
            </p:nvSpPr>
            <p:spPr bwMode="auto">
              <a:xfrm rot="1200000">
                <a:off x="3132138" y="4373563"/>
                <a:ext cx="20637" cy="55562"/>
              </a:xfrm>
              <a:custGeom>
                <a:avLst/>
                <a:gdLst>
                  <a:gd name="T0" fmla="*/ 2147483646 w 12"/>
                  <a:gd name="T1" fmla="*/ 0 h 36"/>
                  <a:gd name="T2" fmla="*/ 2147483646 w 12"/>
                  <a:gd name="T3" fmla="*/ 0 h 36"/>
                  <a:gd name="T4" fmla="*/ 0 w 12"/>
                  <a:gd name="T5" fmla="*/ 2147483646 h 36"/>
                  <a:gd name="T6" fmla="*/ 2147483646 w 12"/>
                  <a:gd name="T7" fmla="*/ 2147483646 h 36"/>
                  <a:gd name="T8" fmla="*/ 2147483646 w 12"/>
                  <a:gd name="T9" fmla="*/ 0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36">
                    <a:moveTo>
                      <a:pt x="12" y="0"/>
                    </a:moveTo>
                    <a:lnTo>
                      <a:pt x="12" y="0"/>
                    </a:lnTo>
                    <a:lnTo>
                      <a:pt x="0" y="36"/>
                    </a:lnTo>
                    <a:lnTo>
                      <a:pt x="6" y="36"/>
                    </a:lnTo>
                    <a:lnTo>
                      <a:pt x="12" y="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740" name="Freeform 13424"/>
              <p:cNvSpPr>
                <a:spLocks/>
              </p:cNvSpPr>
              <p:nvPr/>
            </p:nvSpPr>
            <p:spPr bwMode="auto">
              <a:xfrm rot="1200000">
                <a:off x="3132138" y="4373563"/>
                <a:ext cx="20637" cy="55562"/>
              </a:xfrm>
              <a:custGeom>
                <a:avLst/>
                <a:gdLst>
                  <a:gd name="T0" fmla="*/ 2147483646 w 12"/>
                  <a:gd name="T1" fmla="*/ 0 h 36"/>
                  <a:gd name="T2" fmla="*/ 2147483646 w 12"/>
                  <a:gd name="T3" fmla="*/ 0 h 36"/>
                  <a:gd name="T4" fmla="*/ 0 w 12"/>
                  <a:gd name="T5" fmla="*/ 2147483646 h 36"/>
                  <a:gd name="T6" fmla="*/ 2147483646 w 12"/>
                  <a:gd name="T7" fmla="*/ 2147483646 h 36"/>
                  <a:gd name="T8" fmla="*/ 2147483646 w 12"/>
                  <a:gd name="T9" fmla="*/ 0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36">
                    <a:moveTo>
                      <a:pt x="12" y="0"/>
                    </a:moveTo>
                    <a:lnTo>
                      <a:pt x="12" y="0"/>
                    </a:lnTo>
                    <a:lnTo>
                      <a:pt x="0" y="36"/>
                    </a:lnTo>
                    <a:lnTo>
                      <a:pt x="6" y="36"/>
                    </a:lnTo>
                    <a:lnTo>
                      <a:pt x="12" y="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741" name="Freeform 13425"/>
              <p:cNvSpPr>
                <a:spLocks/>
              </p:cNvSpPr>
              <p:nvPr/>
            </p:nvSpPr>
            <p:spPr bwMode="auto">
              <a:xfrm rot="1200000">
                <a:off x="3125788" y="4406900"/>
                <a:ext cx="61912" cy="26988"/>
              </a:xfrm>
              <a:custGeom>
                <a:avLst/>
                <a:gdLst>
                  <a:gd name="T0" fmla="*/ 2147483646 w 36"/>
                  <a:gd name="T1" fmla="*/ 0 h 18"/>
                  <a:gd name="T2" fmla="*/ 2147483646 w 36"/>
                  <a:gd name="T3" fmla="*/ 0 h 18"/>
                  <a:gd name="T4" fmla="*/ 0 w 36"/>
                  <a:gd name="T5" fmla="*/ 2147483646 h 18"/>
                  <a:gd name="T6" fmla="*/ 2147483646 w 36"/>
                  <a:gd name="T7" fmla="*/ 2147483646 h 18"/>
                  <a:gd name="T8" fmla="*/ 2147483646 w 36"/>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 h="18">
                    <a:moveTo>
                      <a:pt x="36" y="0"/>
                    </a:moveTo>
                    <a:lnTo>
                      <a:pt x="30" y="0"/>
                    </a:lnTo>
                    <a:lnTo>
                      <a:pt x="0" y="18"/>
                    </a:lnTo>
                    <a:lnTo>
                      <a:pt x="6" y="18"/>
                    </a:lnTo>
                    <a:lnTo>
                      <a:pt x="36" y="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742" name="Freeform 13426"/>
              <p:cNvSpPr>
                <a:spLocks/>
              </p:cNvSpPr>
              <p:nvPr/>
            </p:nvSpPr>
            <p:spPr bwMode="auto">
              <a:xfrm rot="1200000">
                <a:off x="3125788" y="4406900"/>
                <a:ext cx="61912" cy="26988"/>
              </a:xfrm>
              <a:custGeom>
                <a:avLst/>
                <a:gdLst>
                  <a:gd name="T0" fmla="*/ 2147483646 w 36"/>
                  <a:gd name="T1" fmla="*/ 0 h 18"/>
                  <a:gd name="T2" fmla="*/ 2147483646 w 36"/>
                  <a:gd name="T3" fmla="*/ 0 h 18"/>
                  <a:gd name="T4" fmla="*/ 0 w 36"/>
                  <a:gd name="T5" fmla="*/ 2147483646 h 18"/>
                  <a:gd name="T6" fmla="*/ 2147483646 w 36"/>
                  <a:gd name="T7" fmla="*/ 2147483646 h 18"/>
                  <a:gd name="T8" fmla="*/ 2147483646 w 36"/>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 h="18">
                    <a:moveTo>
                      <a:pt x="36" y="0"/>
                    </a:moveTo>
                    <a:lnTo>
                      <a:pt x="30" y="0"/>
                    </a:lnTo>
                    <a:lnTo>
                      <a:pt x="0" y="18"/>
                    </a:lnTo>
                    <a:lnTo>
                      <a:pt x="6" y="18"/>
                    </a:lnTo>
                    <a:lnTo>
                      <a:pt x="36" y="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743" name="Freeform 13427"/>
              <p:cNvSpPr>
                <a:spLocks/>
              </p:cNvSpPr>
              <p:nvPr/>
            </p:nvSpPr>
            <p:spPr bwMode="auto">
              <a:xfrm rot="1200000">
                <a:off x="3144838" y="4397375"/>
                <a:ext cx="20637" cy="55563"/>
              </a:xfrm>
              <a:custGeom>
                <a:avLst/>
                <a:gdLst>
                  <a:gd name="T0" fmla="*/ 2147483646 w 12"/>
                  <a:gd name="T1" fmla="*/ 0 h 36"/>
                  <a:gd name="T2" fmla="*/ 2147483646 w 12"/>
                  <a:gd name="T3" fmla="*/ 0 h 36"/>
                  <a:gd name="T4" fmla="*/ 0 w 12"/>
                  <a:gd name="T5" fmla="*/ 2147483646 h 36"/>
                  <a:gd name="T6" fmla="*/ 2147483646 w 12"/>
                  <a:gd name="T7" fmla="*/ 0 h 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36">
                    <a:moveTo>
                      <a:pt x="12" y="0"/>
                    </a:moveTo>
                    <a:lnTo>
                      <a:pt x="12" y="0"/>
                    </a:lnTo>
                    <a:lnTo>
                      <a:pt x="0" y="36"/>
                    </a:lnTo>
                    <a:lnTo>
                      <a:pt x="12" y="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744" name="Freeform 11824"/>
              <p:cNvSpPr>
                <a:spLocks/>
              </p:cNvSpPr>
              <p:nvPr/>
            </p:nvSpPr>
            <p:spPr bwMode="auto">
              <a:xfrm rot="1200000">
                <a:off x="3144838" y="4397375"/>
                <a:ext cx="20637" cy="55563"/>
              </a:xfrm>
              <a:custGeom>
                <a:avLst/>
                <a:gdLst>
                  <a:gd name="T0" fmla="*/ 2147483646 w 12"/>
                  <a:gd name="T1" fmla="*/ 0 h 36"/>
                  <a:gd name="T2" fmla="*/ 2147483646 w 12"/>
                  <a:gd name="T3" fmla="*/ 0 h 36"/>
                  <a:gd name="T4" fmla="*/ 0 w 12"/>
                  <a:gd name="T5" fmla="*/ 2147483646 h 36"/>
                  <a:gd name="T6" fmla="*/ 2147483646 w 12"/>
                  <a:gd name="T7" fmla="*/ 0 h 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36">
                    <a:moveTo>
                      <a:pt x="12" y="0"/>
                    </a:moveTo>
                    <a:lnTo>
                      <a:pt x="12" y="0"/>
                    </a:lnTo>
                    <a:lnTo>
                      <a:pt x="0" y="36"/>
                    </a:lnTo>
                    <a:lnTo>
                      <a:pt x="12" y="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745" name="Freeform 11825"/>
              <p:cNvSpPr>
                <a:spLocks/>
              </p:cNvSpPr>
              <p:nvPr/>
            </p:nvSpPr>
            <p:spPr bwMode="auto">
              <a:xfrm rot="1200000">
                <a:off x="3138488" y="4430713"/>
                <a:ext cx="50800" cy="26987"/>
              </a:xfrm>
              <a:custGeom>
                <a:avLst/>
                <a:gdLst>
                  <a:gd name="T0" fmla="*/ 2147483646 w 30"/>
                  <a:gd name="T1" fmla="*/ 0 h 18"/>
                  <a:gd name="T2" fmla="*/ 2147483646 w 30"/>
                  <a:gd name="T3" fmla="*/ 0 h 18"/>
                  <a:gd name="T4" fmla="*/ 0 w 30"/>
                  <a:gd name="T5" fmla="*/ 2147483646 h 18"/>
                  <a:gd name="T6" fmla="*/ 0 w 30"/>
                  <a:gd name="T7" fmla="*/ 2147483646 h 18"/>
                  <a:gd name="T8" fmla="*/ 2147483646 w 30"/>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18">
                    <a:moveTo>
                      <a:pt x="30" y="0"/>
                    </a:moveTo>
                    <a:lnTo>
                      <a:pt x="30" y="0"/>
                    </a:lnTo>
                    <a:lnTo>
                      <a:pt x="0" y="12"/>
                    </a:lnTo>
                    <a:lnTo>
                      <a:pt x="0" y="18"/>
                    </a:lnTo>
                    <a:lnTo>
                      <a:pt x="30" y="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746" name="Freeform 11826"/>
              <p:cNvSpPr>
                <a:spLocks/>
              </p:cNvSpPr>
              <p:nvPr/>
            </p:nvSpPr>
            <p:spPr bwMode="auto">
              <a:xfrm rot="1200000">
                <a:off x="3138488" y="4430713"/>
                <a:ext cx="50800" cy="26987"/>
              </a:xfrm>
              <a:custGeom>
                <a:avLst/>
                <a:gdLst>
                  <a:gd name="T0" fmla="*/ 2147483646 w 30"/>
                  <a:gd name="T1" fmla="*/ 0 h 18"/>
                  <a:gd name="T2" fmla="*/ 2147483646 w 30"/>
                  <a:gd name="T3" fmla="*/ 0 h 18"/>
                  <a:gd name="T4" fmla="*/ 0 w 30"/>
                  <a:gd name="T5" fmla="*/ 2147483646 h 18"/>
                  <a:gd name="T6" fmla="*/ 0 w 30"/>
                  <a:gd name="T7" fmla="*/ 2147483646 h 18"/>
                  <a:gd name="T8" fmla="*/ 2147483646 w 30"/>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18">
                    <a:moveTo>
                      <a:pt x="30" y="0"/>
                    </a:moveTo>
                    <a:lnTo>
                      <a:pt x="30" y="0"/>
                    </a:lnTo>
                    <a:lnTo>
                      <a:pt x="0" y="12"/>
                    </a:lnTo>
                    <a:lnTo>
                      <a:pt x="0" y="18"/>
                    </a:lnTo>
                    <a:lnTo>
                      <a:pt x="30" y="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747" name="Freeform 11827"/>
              <p:cNvSpPr>
                <a:spLocks/>
              </p:cNvSpPr>
              <p:nvPr/>
            </p:nvSpPr>
            <p:spPr bwMode="auto">
              <a:xfrm rot="1200000">
                <a:off x="3160713" y="4413250"/>
                <a:ext cx="20637" cy="55563"/>
              </a:xfrm>
              <a:custGeom>
                <a:avLst/>
                <a:gdLst>
                  <a:gd name="T0" fmla="*/ 2147483646 w 12"/>
                  <a:gd name="T1" fmla="*/ 0 h 36"/>
                  <a:gd name="T2" fmla="*/ 2147483646 w 12"/>
                  <a:gd name="T3" fmla="*/ 0 h 36"/>
                  <a:gd name="T4" fmla="*/ 0 w 12"/>
                  <a:gd name="T5" fmla="*/ 2147483646 h 36"/>
                  <a:gd name="T6" fmla="*/ 2147483646 w 12"/>
                  <a:gd name="T7" fmla="*/ 0 h 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36">
                    <a:moveTo>
                      <a:pt x="12" y="0"/>
                    </a:moveTo>
                    <a:lnTo>
                      <a:pt x="6" y="0"/>
                    </a:lnTo>
                    <a:lnTo>
                      <a:pt x="0" y="36"/>
                    </a:lnTo>
                    <a:lnTo>
                      <a:pt x="12" y="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748" name="Freeform 11828"/>
              <p:cNvSpPr>
                <a:spLocks/>
              </p:cNvSpPr>
              <p:nvPr/>
            </p:nvSpPr>
            <p:spPr bwMode="auto">
              <a:xfrm rot="1200000">
                <a:off x="3160713" y="4413250"/>
                <a:ext cx="20637" cy="55563"/>
              </a:xfrm>
              <a:custGeom>
                <a:avLst/>
                <a:gdLst>
                  <a:gd name="T0" fmla="*/ 2147483646 w 12"/>
                  <a:gd name="T1" fmla="*/ 0 h 36"/>
                  <a:gd name="T2" fmla="*/ 2147483646 w 12"/>
                  <a:gd name="T3" fmla="*/ 0 h 36"/>
                  <a:gd name="T4" fmla="*/ 0 w 12"/>
                  <a:gd name="T5" fmla="*/ 2147483646 h 36"/>
                  <a:gd name="T6" fmla="*/ 2147483646 w 12"/>
                  <a:gd name="T7" fmla="*/ 0 h 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36">
                    <a:moveTo>
                      <a:pt x="12" y="0"/>
                    </a:moveTo>
                    <a:lnTo>
                      <a:pt x="6" y="0"/>
                    </a:lnTo>
                    <a:lnTo>
                      <a:pt x="0" y="36"/>
                    </a:lnTo>
                    <a:lnTo>
                      <a:pt x="12" y="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749" name="Freeform 11829"/>
              <p:cNvSpPr>
                <a:spLocks/>
              </p:cNvSpPr>
              <p:nvPr/>
            </p:nvSpPr>
            <p:spPr bwMode="auto">
              <a:xfrm rot="1200000">
                <a:off x="3144838" y="4445000"/>
                <a:ext cx="61912" cy="26988"/>
              </a:xfrm>
              <a:custGeom>
                <a:avLst/>
                <a:gdLst>
                  <a:gd name="T0" fmla="*/ 2147483646 w 36"/>
                  <a:gd name="T1" fmla="*/ 0 h 18"/>
                  <a:gd name="T2" fmla="*/ 2147483646 w 36"/>
                  <a:gd name="T3" fmla="*/ 0 h 18"/>
                  <a:gd name="T4" fmla="*/ 0 w 36"/>
                  <a:gd name="T5" fmla="*/ 2147483646 h 18"/>
                  <a:gd name="T6" fmla="*/ 2147483646 w 36"/>
                  <a:gd name="T7" fmla="*/ 2147483646 h 18"/>
                  <a:gd name="T8" fmla="*/ 2147483646 w 36"/>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 h="18">
                    <a:moveTo>
                      <a:pt x="36" y="0"/>
                    </a:moveTo>
                    <a:lnTo>
                      <a:pt x="30" y="0"/>
                    </a:lnTo>
                    <a:lnTo>
                      <a:pt x="0" y="18"/>
                    </a:lnTo>
                    <a:lnTo>
                      <a:pt x="6" y="18"/>
                    </a:lnTo>
                    <a:lnTo>
                      <a:pt x="36" y="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750" name="Freeform 11830"/>
              <p:cNvSpPr>
                <a:spLocks/>
              </p:cNvSpPr>
              <p:nvPr/>
            </p:nvSpPr>
            <p:spPr bwMode="auto">
              <a:xfrm rot="1200000">
                <a:off x="3144838" y="4445000"/>
                <a:ext cx="61912" cy="26988"/>
              </a:xfrm>
              <a:custGeom>
                <a:avLst/>
                <a:gdLst>
                  <a:gd name="T0" fmla="*/ 2147483646 w 36"/>
                  <a:gd name="T1" fmla="*/ 0 h 18"/>
                  <a:gd name="T2" fmla="*/ 2147483646 w 36"/>
                  <a:gd name="T3" fmla="*/ 0 h 18"/>
                  <a:gd name="T4" fmla="*/ 0 w 36"/>
                  <a:gd name="T5" fmla="*/ 2147483646 h 18"/>
                  <a:gd name="T6" fmla="*/ 2147483646 w 36"/>
                  <a:gd name="T7" fmla="*/ 2147483646 h 18"/>
                  <a:gd name="T8" fmla="*/ 2147483646 w 36"/>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 h="18">
                    <a:moveTo>
                      <a:pt x="36" y="0"/>
                    </a:moveTo>
                    <a:lnTo>
                      <a:pt x="30" y="0"/>
                    </a:lnTo>
                    <a:lnTo>
                      <a:pt x="0" y="18"/>
                    </a:lnTo>
                    <a:lnTo>
                      <a:pt x="6" y="18"/>
                    </a:lnTo>
                    <a:lnTo>
                      <a:pt x="36" y="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751" name="Freeform 11831"/>
              <p:cNvSpPr>
                <a:spLocks/>
              </p:cNvSpPr>
              <p:nvPr/>
            </p:nvSpPr>
            <p:spPr bwMode="auto">
              <a:xfrm rot="1200000">
                <a:off x="3163888" y="4435475"/>
                <a:ext cx="20637" cy="55563"/>
              </a:xfrm>
              <a:custGeom>
                <a:avLst/>
                <a:gdLst>
                  <a:gd name="T0" fmla="*/ 2147483646 w 12"/>
                  <a:gd name="T1" fmla="*/ 0 h 36"/>
                  <a:gd name="T2" fmla="*/ 2147483646 w 12"/>
                  <a:gd name="T3" fmla="*/ 0 h 36"/>
                  <a:gd name="T4" fmla="*/ 0 w 12"/>
                  <a:gd name="T5" fmla="*/ 2147483646 h 36"/>
                  <a:gd name="T6" fmla="*/ 2147483646 w 12"/>
                  <a:gd name="T7" fmla="*/ 0 h 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36">
                    <a:moveTo>
                      <a:pt x="12" y="0"/>
                    </a:moveTo>
                    <a:lnTo>
                      <a:pt x="12" y="0"/>
                    </a:lnTo>
                    <a:lnTo>
                      <a:pt x="0" y="36"/>
                    </a:lnTo>
                    <a:lnTo>
                      <a:pt x="12" y="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752" name="Freeform 11832"/>
              <p:cNvSpPr>
                <a:spLocks/>
              </p:cNvSpPr>
              <p:nvPr/>
            </p:nvSpPr>
            <p:spPr bwMode="auto">
              <a:xfrm rot="1200000">
                <a:off x="3163888" y="4435475"/>
                <a:ext cx="20637" cy="55563"/>
              </a:xfrm>
              <a:custGeom>
                <a:avLst/>
                <a:gdLst>
                  <a:gd name="T0" fmla="*/ 2147483646 w 12"/>
                  <a:gd name="T1" fmla="*/ 0 h 36"/>
                  <a:gd name="T2" fmla="*/ 2147483646 w 12"/>
                  <a:gd name="T3" fmla="*/ 0 h 36"/>
                  <a:gd name="T4" fmla="*/ 0 w 12"/>
                  <a:gd name="T5" fmla="*/ 2147483646 h 36"/>
                  <a:gd name="T6" fmla="*/ 2147483646 w 12"/>
                  <a:gd name="T7" fmla="*/ 0 h 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36">
                    <a:moveTo>
                      <a:pt x="12" y="0"/>
                    </a:moveTo>
                    <a:lnTo>
                      <a:pt x="12" y="0"/>
                    </a:lnTo>
                    <a:lnTo>
                      <a:pt x="0" y="36"/>
                    </a:lnTo>
                    <a:lnTo>
                      <a:pt x="12" y="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753" name="Freeform 11833"/>
              <p:cNvSpPr>
                <a:spLocks/>
              </p:cNvSpPr>
              <p:nvPr/>
            </p:nvSpPr>
            <p:spPr bwMode="auto">
              <a:xfrm rot="1200000">
                <a:off x="3013075" y="4311650"/>
                <a:ext cx="174625" cy="139700"/>
              </a:xfrm>
              <a:custGeom>
                <a:avLst/>
                <a:gdLst>
                  <a:gd name="T0" fmla="*/ 2147483646 w 102"/>
                  <a:gd name="T1" fmla="*/ 0 h 90"/>
                  <a:gd name="T2" fmla="*/ 0 w 102"/>
                  <a:gd name="T3" fmla="*/ 2147483646 h 90"/>
                  <a:gd name="T4" fmla="*/ 2147483646 w 102"/>
                  <a:gd name="T5" fmla="*/ 2147483646 h 90"/>
                  <a:gd name="T6" fmla="*/ 2147483646 w 102"/>
                  <a:gd name="T7" fmla="*/ 0 h 9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2" h="90">
                    <a:moveTo>
                      <a:pt x="6" y="0"/>
                    </a:moveTo>
                    <a:lnTo>
                      <a:pt x="0" y="6"/>
                    </a:lnTo>
                    <a:lnTo>
                      <a:pt x="102" y="90"/>
                    </a:lnTo>
                    <a:lnTo>
                      <a:pt x="6" y="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754" name="Freeform 11834"/>
              <p:cNvSpPr>
                <a:spLocks/>
              </p:cNvSpPr>
              <p:nvPr/>
            </p:nvSpPr>
            <p:spPr bwMode="auto">
              <a:xfrm rot="1200000">
                <a:off x="3013075" y="4311650"/>
                <a:ext cx="174625" cy="139700"/>
              </a:xfrm>
              <a:custGeom>
                <a:avLst/>
                <a:gdLst>
                  <a:gd name="T0" fmla="*/ 2147483646 w 102"/>
                  <a:gd name="T1" fmla="*/ 0 h 90"/>
                  <a:gd name="T2" fmla="*/ 0 w 102"/>
                  <a:gd name="T3" fmla="*/ 2147483646 h 90"/>
                  <a:gd name="T4" fmla="*/ 2147483646 w 102"/>
                  <a:gd name="T5" fmla="*/ 2147483646 h 90"/>
                  <a:gd name="T6" fmla="*/ 2147483646 w 102"/>
                  <a:gd name="T7" fmla="*/ 0 h 9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2" h="90">
                    <a:moveTo>
                      <a:pt x="6" y="0"/>
                    </a:moveTo>
                    <a:lnTo>
                      <a:pt x="0" y="6"/>
                    </a:lnTo>
                    <a:lnTo>
                      <a:pt x="102" y="90"/>
                    </a:lnTo>
                    <a:lnTo>
                      <a:pt x="6" y="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755" name="Freeform 11835"/>
              <p:cNvSpPr>
                <a:spLocks/>
              </p:cNvSpPr>
              <p:nvPr/>
            </p:nvSpPr>
            <p:spPr bwMode="auto">
              <a:xfrm rot="1200000">
                <a:off x="3063875" y="4291013"/>
                <a:ext cx="174625" cy="139700"/>
              </a:xfrm>
              <a:custGeom>
                <a:avLst/>
                <a:gdLst>
                  <a:gd name="T0" fmla="*/ 0 w 102"/>
                  <a:gd name="T1" fmla="*/ 0 h 90"/>
                  <a:gd name="T2" fmla="*/ 0 w 102"/>
                  <a:gd name="T3" fmla="*/ 2147483646 h 90"/>
                  <a:gd name="T4" fmla="*/ 2147483646 w 102"/>
                  <a:gd name="T5" fmla="*/ 2147483646 h 90"/>
                  <a:gd name="T6" fmla="*/ 2147483646 w 102"/>
                  <a:gd name="T7" fmla="*/ 2147483646 h 90"/>
                  <a:gd name="T8" fmla="*/ 0 w 102"/>
                  <a:gd name="T9" fmla="*/ 0 h 9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2" h="90">
                    <a:moveTo>
                      <a:pt x="0" y="0"/>
                    </a:moveTo>
                    <a:lnTo>
                      <a:pt x="0" y="6"/>
                    </a:lnTo>
                    <a:lnTo>
                      <a:pt x="96" y="90"/>
                    </a:lnTo>
                    <a:lnTo>
                      <a:pt x="102" y="90"/>
                    </a:lnTo>
                    <a:lnTo>
                      <a:pt x="0" y="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756" name="Freeform 11836"/>
              <p:cNvSpPr>
                <a:spLocks/>
              </p:cNvSpPr>
              <p:nvPr/>
            </p:nvSpPr>
            <p:spPr bwMode="auto">
              <a:xfrm rot="1200000">
                <a:off x="3063875" y="4291013"/>
                <a:ext cx="174625" cy="139700"/>
              </a:xfrm>
              <a:custGeom>
                <a:avLst/>
                <a:gdLst>
                  <a:gd name="T0" fmla="*/ 0 w 102"/>
                  <a:gd name="T1" fmla="*/ 0 h 90"/>
                  <a:gd name="T2" fmla="*/ 0 w 102"/>
                  <a:gd name="T3" fmla="*/ 2147483646 h 90"/>
                  <a:gd name="T4" fmla="*/ 2147483646 w 102"/>
                  <a:gd name="T5" fmla="*/ 2147483646 h 90"/>
                  <a:gd name="T6" fmla="*/ 2147483646 w 102"/>
                  <a:gd name="T7" fmla="*/ 2147483646 h 90"/>
                  <a:gd name="T8" fmla="*/ 0 w 102"/>
                  <a:gd name="T9" fmla="*/ 0 h 9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2" h="90">
                    <a:moveTo>
                      <a:pt x="0" y="0"/>
                    </a:moveTo>
                    <a:lnTo>
                      <a:pt x="0" y="6"/>
                    </a:lnTo>
                    <a:lnTo>
                      <a:pt x="96" y="90"/>
                    </a:lnTo>
                    <a:lnTo>
                      <a:pt x="102" y="90"/>
                    </a:lnTo>
                    <a:lnTo>
                      <a:pt x="0" y="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757" name="Freeform 11837"/>
              <p:cNvSpPr>
                <a:spLocks/>
              </p:cNvSpPr>
              <p:nvPr/>
            </p:nvSpPr>
            <p:spPr bwMode="auto">
              <a:xfrm rot="1200000">
                <a:off x="3046413" y="4249738"/>
                <a:ext cx="52387" cy="55562"/>
              </a:xfrm>
              <a:custGeom>
                <a:avLst/>
                <a:gdLst>
                  <a:gd name="T0" fmla="*/ 0 w 30"/>
                  <a:gd name="T1" fmla="*/ 2147483646 h 36"/>
                  <a:gd name="T2" fmla="*/ 2147483646 w 30"/>
                  <a:gd name="T3" fmla="*/ 2147483646 h 36"/>
                  <a:gd name="T4" fmla="*/ 2147483646 w 30"/>
                  <a:gd name="T5" fmla="*/ 2147483646 h 36"/>
                  <a:gd name="T6" fmla="*/ 2147483646 w 30"/>
                  <a:gd name="T7" fmla="*/ 0 h 36"/>
                  <a:gd name="T8" fmla="*/ 0 w 30"/>
                  <a:gd name="T9" fmla="*/ 2147483646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36">
                    <a:moveTo>
                      <a:pt x="0" y="30"/>
                    </a:moveTo>
                    <a:lnTo>
                      <a:pt x="6" y="36"/>
                    </a:lnTo>
                    <a:lnTo>
                      <a:pt x="30" y="6"/>
                    </a:lnTo>
                    <a:lnTo>
                      <a:pt x="24" y="0"/>
                    </a:lnTo>
                    <a:lnTo>
                      <a:pt x="0" y="3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758" name="Freeform 11838"/>
              <p:cNvSpPr>
                <a:spLocks/>
              </p:cNvSpPr>
              <p:nvPr/>
            </p:nvSpPr>
            <p:spPr bwMode="auto">
              <a:xfrm rot="1200000">
                <a:off x="3046413" y="4249738"/>
                <a:ext cx="52387" cy="55562"/>
              </a:xfrm>
              <a:custGeom>
                <a:avLst/>
                <a:gdLst>
                  <a:gd name="T0" fmla="*/ 0 w 30"/>
                  <a:gd name="T1" fmla="*/ 2147483646 h 36"/>
                  <a:gd name="T2" fmla="*/ 2147483646 w 30"/>
                  <a:gd name="T3" fmla="*/ 2147483646 h 36"/>
                  <a:gd name="T4" fmla="*/ 2147483646 w 30"/>
                  <a:gd name="T5" fmla="*/ 2147483646 h 36"/>
                  <a:gd name="T6" fmla="*/ 2147483646 w 30"/>
                  <a:gd name="T7" fmla="*/ 0 h 36"/>
                  <a:gd name="T8" fmla="*/ 0 w 30"/>
                  <a:gd name="T9" fmla="*/ 2147483646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36">
                    <a:moveTo>
                      <a:pt x="0" y="30"/>
                    </a:moveTo>
                    <a:lnTo>
                      <a:pt x="6" y="36"/>
                    </a:lnTo>
                    <a:lnTo>
                      <a:pt x="30" y="6"/>
                    </a:lnTo>
                    <a:lnTo>
                      <a:pt x="24" y="0"/>
                    </a:lnTo>
                    <a:lnTo>
                      <a:pt x="0" y="3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759" name="Freeform 11839"/>
              <p:cNvSpPr>
                <a:spLocks/>
              </p:cNvSpPr>
              <p:nvPr/>
            </p:nvSpPr>
            <p:spPr bwMode="auto">
              <a:xfrm rot="1200000">
                <a:off x="2908300" y="4035425"/>
                <a:ext cx="71438" cy="55563"/>
              </a:xfrm>
              <a:custGeom>
                <a:avLst/>
                <a:gdLst>
                  <a:gd name="T0" fmla="*/ 2147483646 w 42"/>
                  <a:gd name="T1" fmla="*/ 0 h 36"/>
                  <a:gd name="T2" fmla="*/ 0 w 42"/>
                  <a:gd name="T3" fmla="*/ 2147483646 h 36"/>
                  <a:gd name="T4" fmla="*/ 2147483646 w 42"/>
                  <a:gd name="T5" fmla="*/ 2147483646 h 36"/>
                  <a:gd name="T6" fmla="*/ 2147483646 w 42"/>
                  <a:gd name="T7" fmla="*/ 2147483646 h 36"/>
                  <a:gd name="T8" fmla="*/ 2147483646 w 42"/>
                  <a:gd name="T9" fmla="*/ 0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36">
                    <a:moveTo>
                      <a:pt x="12" y="0"/>
                    </a:moveTo>
                    <a:lnTo>
                      <a:pt x="0" y="12"/>
                    </a:lnTo>
                    <a:lnTo>
                      <a:pt x="30" y="36"/>
                    </a:lnTo>
                    <a:lnTo>
                      <a:pt x="42" y="24"/>
                    </a:lnTo>
                    <a:lnTo>
                      <a:pt x="12" y="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760" name="Freeform 11840"/>
              <p:cNvSpPr>
                <a:spLocks/>
              </p:cNvSpPr>
              <p:nvPr/>
            </p:nvSpPr>
            <p:spPr bwMode="auto">
              <a:xfrm rot="1200000">
                <a:off x="2908300" y="4035425"/>
                <a:ext cx="71438" cy="55563"/>
              </a:xfrm>
              <a:custGeom>
                <a:avLst/>
                <a:gdLst>
                  <a:gd name="T0" fmla="*/ 2147483646 w 42"/>
                  <a:gd name="T1" fmla="*/ 0 h 36"/>
                  <a:gd name="T2" fmla="*/ 0 w 42"/>
                  <a:gd name="T3" fmla="*/ 2147483646 h 36"/>
                  <a:gd name="T4" fmla="*/ 2147483646 w 42"/>
                  <a:gd name="T5" fmla="*/ 2147483646 h 36"/>
                  <a:gd name="T6" fmla="*/ 2147483646 w 42"/>
                  <a:gd name="T7" fmla="*/ 2147483646 h 36"/>
                  <a:gd name="T8" fmla="*/ 2147483646 w 42"/>
                  <a:gd name="T9" fmla="*/ 0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36">
                    <a:moveTo>
                      <a:pt x="12" y="0"/>
                    </a:moveTo>
                    <a:lnTo>
                      <a:pt x="0" y="12"/>
                    </a:lnTo>
                    <a:lnTo>
                      <a:pt x="30" y="36"/>
                    </a:lnTo>
                    <a:lnTo>
                      <a:pt x="42" y="24"/>
                    </a:lnTo>
                    <a:lnTo>
                      <a:pt x="12" y="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761" name="Freeform 11861"/>
              <p:cNvSpPr>
                <a:spLocks/>
              </p:cNvSpPr>
              <p:nvPr/>
            </p:nvSpPr>
            <p:spPr bwMode="auto">
              <a:xfrm rot="1200000">
                <a:off x="3521075" y="4530725"/>
                <a:ext cx="20638" cy="19050"/>
              </a:xfrm>
              <a:custGeom>
                <a:avLst/>
                <a:gdLst>
                  <a:gd name="T0" fmla="*/ 2147483646 w 12"/>
                  <a:gd name="T1" fmla="*/ 0 h 12"/>
                  <a:gd name="T2" fmla="*/ 0 w 12"/>
                  <a:gd name="T3" fmla="*/ 2147483646 h 12"/>
                  <a:gd name="T4" fmla="*/ 2147483646 w 12"/>
                  <a:gd name="T5" fmla="*/ 2147483646 h 12"/>
                  <a:gd name="T6" fmla="*/ 2147483646 w 12"/>
                  <a:gd name="T7" fmla="*/ 2147483646 h 12"/>
                  <a:gd name="T8" fmla="*/ 2147483646 w 12"/>
                  <a:gd name="T9" fmla="*/ 0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2">
                    <a:moveTo>
                      <a:pt x="6" y="0"/>
                    </a:moveTo>
                    <a:lnTo>
                      <a:pt x="0" y="6"/>
                    </a:lnTo>
                    <a:lnTo>
                      <a:pt x="6" y="12"/>
                    </a:lnTo>
                    <a:lnTo>
                      <a:pt x="12" y="6"/>
                    </a:lnTo>
                    <a:lnTo>
                      <a:pt x="6" y="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762" name="Freeform 11862"/>
              <p:cNvSpPr>
                <a:spLocks/>
              </p:cNvSpPr>
              <p:nvPr/>
            </p:nvSpPr>
            <p:spPr bwMode="auto">
              <a:xfrm rot="1200000">
                <a:off x="3521075" y="4530725"/>
                <a:ext cx="20638" cy="19050"/>
              </a:xfrm>
              <a:custGeom>
                <a:avLst/>
                <a:gdLst>
                  <a:gd name="T0" fmla="*/ 2147483646 w 12"/>
                  <a:gd name="T1" fmla="*/ 0 h 12"/>
                  <a:gd name="T2" fmla="*/ 0 w 12"/>
                  <a:gd name="T3" fmla="*/ 2147483646 h 12"/>
                  <a:gd name="T4" fmla="*/ 2147483646 w 12"/>
                  <a:gd name="T5" fmla="*/ 2147483646 h 12"/>
                  <a:gd name="T6" fmla="*/ 2147483646 w 12"/>
                  <a:gd name="T7" fmla="*/ 2147483646 h 12"/>
                  <a:gd name="T8" fmla="*/ 2147483646 w 12"/>
                  <a:gd name="T9" fmla="*/ 0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2">
                    <a:moveTo>
                      <a:pt x="6" y="0"/>
                    </a:moveTo>
                    <a:lnTo>
                      <a:pt x="0" y="6"/>
                    </a:lnTo>
                    <a:lnTo>
                      <a:pt x="6" y="12"/>
                    </a:lnTo>
                    <a:lnTo>
                      <a:pt x="12" y="6"/>
                    </a:lnTo>
                    <a:lnTo>
                      <a:pt x="6"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763" name="Freeform 11863"/>
              <p:cNvSpPr>
                <a:spLocks/>
              </p:cNvSpPr>
              <p:nvPr/>
            </p:nvSpPr>
            <p:spPr bwMode="auto">
              <a:xfrm rot="1200000">
                <a:off x="3521075" y="4530725"/>
                <a:ext cx="20638" cy="19050"/>
              </a:xfrm>
              <a:custGeom>
                <a:avLst/>
                <a:gdLst>
                  <a:gd name="T0" fmla="*/ 2147483646 w 12"/>
                  <a:gd name="T1" fmla="*/ 0 h 12"/>
                  <a:gd name="T2" fmla="*/ 0 w 12"/>
                  <a:gd name="T3" fmla="*/ 2147483646 h 12"/>
                  <a:gd name="T4" fmla="*/ 2147483646 w 12"/>
                  <a:gd name="T5" fmla="*/ 2147483646 h 12"/>
                  <a:gd name="T6" fmla="*/ 2147483646 w 12"/>
                  <a:gd name="T7" fmla="*/ 2147483646 h 12"/>
                  <a:gd name="T8" fmla="*/ 2147483646 w 12"/>
                  <a:gd name="T9" fmla="*/ 0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2">
                    <a:moveTo>
                      <a:pt x="6" y="0"/>
                    </a:moveTo>
                    <a:lnTo>
                      <a:pt x="0" y="6"/>
                    </a:lnTo>
                    <a:lnTo>
                      <a:pt x="6" y="12"/>
                    </a:lnTo>
                    <a:lnTo>
                      <a:pt x="12" y="6"/>
                    </a:lnTo>
                    <a:lnTo>
                      <a:pt x="6"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764" name="Freeform 12223"/>
              <p:cNvSpPr>
                <a:spLocks/>
              </p:cNvSpPr>
              <p:nvPr/>
            </p:nvSpPr>
            <p:spPr bwMode="auto">
              <a:xfrm rot="1200000">
                <a:off x="3063875" y="4259263"/>
                <a:ext cx="20638" cy="55562"/>
              </a:xfrm>
              <a:custGeom>
                <a:avLst/>
                <a:gdLst>
                  <a:gd name="T0" fmla="*/ 2147483646 w 12"/>
                  <a:gd name="T1" fmla="*/ 0 h 36"/>
                  <a:gd name="T2" fmla="*/ 2147483646 w 12"/>
                  <a:gd name="T3" fmla="*/ 0 h 36"/>
                  <a:gd name="T4" fmla="*/ 0 w 12"/>
                  <a:gd name="T5" fmla="*/ 2147483646 h 36"/>
                  <a:gd name="T6" fmla="*/ 2147483646 w 12"/>
                  <a:gd name="T7" fmla="*/ 0 h 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36">
                    <a:moveTo>
                      <a:pt x="12" y="0"/>
                    </a:moveTo>
                    <a:lnTo>
                      <a:pt x="12" y="0"/>
                    </a:lnTo>
                    <a:lnTo>
                      <a:pt x="0" y="36"/>
                    </a:lnTo>
                    <a:lnTo>
                      <a:pt x="12" y="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765" name="Freeform 12224"/>
              <p:cNvSpPr>
                <a:spLocks/>
              </p:cNvSpPr>
              <p:nvPr/>
            </p:nvSpPr>
            <p:spPr bwMode="auto">
              <a:xfrm rot="1200000">
                <a:off x="3057525" y="4292600"/>
                <a:ext cx="50800" cy="26988"/>
              </a:xfrm>
              <a:custGeom>
                <a:avLst/>
                <a:gdLst>
                  <a:gd name="T0" fmla="*/ 2147483646 w 30"/>
                  <a:gd name="T1" fmla="*/ 0 h 18"/>
                  <a:gd name="T2" fmla="*/ 2147483646 w 30"/>
                  <a:gd name="T3" fmla="*/ 0 h 18"/>
                  <a:gd name="T4" fmla="*/ 0 w 30"/>
                  <a:gd name="T5" fmla="*/ 2147483646 h 18"/>
                  <a:gd name="T6" fmla="*/ 0 w 30"/>
                  <a:gd name="T7" fmla="*/ 2147483646 h 18"/>
                  <a:gd name="T8" fmla="*/ 2147483646 w 30"/>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18">
                    <a:moveTo>
                      <a:pt x="30" y="0"/>
                    </a:moveTo>
                    <a:lnTo>
                      <a:pt x="30" y="0"/>
                    </a:lnTo>
                    <a:lnTo>
                      <a:pt x="0" y="12"/>
                    </a:lnTo>
                    <a:lnTo>
                      <a:pt x="0" y="18"/>
                    </a:lnTo>
                    <a:lnTo>
                      <a:pt x="30" y="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766" name="Freeform 12225"/>
              <p:cNvSpPr>
                <a:spLocks/>
              </p:cNvSpPr>
              <p:nvPr/>
            </p:nvSpPr>
            <p:spPr bwMode="auto">
              <a:xfrm rot="1200000">
                <a:off x="3057525" y="4292600"/>
                <a:ext cx="50800" cy="26988"/>
              </a:xfrm>
              <a:custGeom>
                <a:avLst/>
                <a:gdLst>
                  <a:gd name="T0" fmla="*/ 2147483646 w 30"/>
                  <a:gd name="T1" fmla="*/ 0 h 18"/>
                  <a:gd name="T2" fmla="*/ 2147483646 w 30"/>
                  <a:gd name="T3" fmla="*/ 0 h 18"/>
                  <a:gd name="T4" fmla="*/ 0 w 30"/>
                  <a:gd name="T5" fmla="*/ 2147483646 h 18"/>
                  <a:gd name="T6" fmla="*/ 0 w 30"/>
                  <a:gd name="T7" fmla="*/ 2147483646 h 18"/>
                  <a:gd name="T8" fmla="*/ 2147483646 w 30"/>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18">
                    <a:moveTo>
                      <a:pt x="30" y="0"/>
                    </a:moveTo>
                    <a:lnTo>
                      <a:pt x="30" y="0"/>
                    </a:lnTo>
                    <a:lnTo>
                      <a:pt x="0" y="12"/>
                    </a:lnTo>
                    <a:lnTo>
                      <a:pt x="0" y="18"/>
                    </a:lnTo>
                    <a:lnTo>
                      <a:pt x="30" y="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767" name="Freeform 12226"/>
              <p:cNvSpPr>
                <a:spLocks/>
              </p:cNvSpPr>
              <p:nvPr/>
            </p:nvSpPr>
            <p:spPr bwMode="auto">
              <a:xfrm rot="1200000">
                <a:off x="3076575" y="4284663"/>
                <a:ext cx="20638" cy="55562"/>
              </a:xfrm>
              <a:custGeom>
                <a:avLst/>
                <a:gdLst>
                  <a:gd name="T0" fmla="*/ 2147483646 w 12"/>
                  <a:gd name="T1" fmla="*/ 0 h 36"/>
                  <a:gd name="T2" fmla="*/ 2147483646 w 12"/>
                  <a:gd name="T3" fmla="*/ 0 h 36"/>
                  <a:gd name="T4" fmla="*/ 0 w 12"/>
                  <a:gd name="T5" fmla="*/ 2147483646 h 36"/>
                  <a:gd name="T6" fmla="*/ 0 w 12"/>
                  <a:gd name="T7" fmla="*/ 2147483646 h 36"/>
                  <a:gd name="T8" fmla="*/ 2147483646 w 12"/>
                  <a:gd name="T9" fmla="*/ 0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36">
                    <a:moveTo>
                      <a:pt x="12" y="0"/>
                    </a:moveTo>
                    <a:lnTo>
                      <a:pt x="6" y="0"/>
                    </a:lnTo>
                    <a:lnTo>
                      <a:pt x="0" y="30"/>
                    </a:lnTo>
                    <a:lnTo>
                      <a:pt x="0" y="36"/>
                    </a:lnTo>
                    <a:lnTo>
                      <a:pt x="12" y="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768" name="Freeform 12227"/>
              <p:cNvSpPr>
                <a:spLocks/>
              </p:cNvSpPr>
              <p:nvPr/>
            </p:nvSpPr>
            <p:spPr bwMode="auto">
              <a:xfrm rot="1200000">
                <a:off x="3076575" y="4284663"/>
                <a:ext cx="20638" cy="55562"/>
              </a:xfrm>
              <a:custGeom>
                <a:avLst/>
                <a:gdLst>
                  <a:gd name="T0" fmla="*/ 2147483646 w 12"/>
                  <a:gd name="T1" fmla="*/ 0 h 36"/>
                  <a:gd name="T2" fmla="*/ 2147483646 w 12"/>
                  <a:gd name="T3" fmla="*/ 0 h 36"/>
                  <a:gd name="T4" fmla="*/ 0 w 12"/>
                  <a:gd name="T5" fmla="*/ 2147483646 h 36"/>
                  <a:gd name="T6" fmla="*/ 0 w 12"/>
                  <a:gd name="T7" fmla="*/ 2147483646 h 36"/>
                  <a:gd name="T8" fmla="*/ 2147483646 w 12"/>
                  <a:gd name="T9" fmla="*/ 0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36">
                    <a:moveTo>
                      <a:pt x="12" y="0"/>
                    </a:moveTo>
                    <a:lnTo>
                      <a:pt x="6" y="0"/>
                    </a:lnTo>
                    <a:lnTo>
                      <a:pt x="0" y="30"/>
                    </a:lnTo>
                    <a:lnTo>
                      <a:pt x="0" y="36"/>
                    </a:lnTo>
                    <a:lnTo>
                      <a:pt x="12" y="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769" name="Freeform 12228"/>
              <p:cNvSpPr>
                <a:spLocks/>
              </p:cNvSpPr>
              <p:nvPr/>
            </p:nvSpPr>
            <p:spPr bwMode="auto">
              <a:xfrm rot="1200000">
                <a:off x="3073400" y="4308475"/>
                <a:ext cx="50800" cy="26988"/>
              </a:xfrm>
              <a:custGeom>
                <a:avLst/>
                <a:gdLst>
                  <a:gd name="T0" fmla="*/ 2147483646 w 30"/>
                  <a:gd name="T1" fmla="*/ 2147483646 h 18"/>
                  <a:gd name="T2" fmla="*/ 2147483646 w 30"/>
                  <a:gd name="T3" fmla="*/ 0 h 18"/>
                  <a:gd name="T4" fmla="*/ 0 w 30"/>
                  <a:gd name="T5" fmla="*/ 2147483646 h 18"/>
                  <a:gd name="T6" fmla="*/ 2147483646 w 30"/>
                  <a:gd name="T7" fmla="*/ 2147483646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0" h="18">
                    <a:moveTo>
                      <a:pt x="30" y="6"/>
                    </a:moveTo>
                    <a:lnTo>
                      <a:pt x="30" y="0"/>
                    </a:lnTo>
                    <a:lnTo>
                      <a:pt x="0" y="18"/>
                    </a:lnTo>
                    <a:lnTo>
                      <a:pt x="30" y="6"/>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770" name="Freeform 12229"/>
              <p:cNvSpPr>
                <a:spLocks/>
              </p:cNvSpPr>
              <p:nvPr/>
            </p:nvSpPr>
            <p:spPr bwMode="auto">
              <a:xfrm rot="1200000">
                <a:off x="3073400" y="4308475"/>
                <a:ext cx="50800" cy="26988"/>
              </a:xfrm>
              <a:custGeom>
                <a:avLst/>
                <a:gdLst>
                  <a:gd name="T0" fmla="*/ 2147483646 w 30"/>
                  <a:gd name="T1" fmla="*/ 2147483646 h 18"/>
                  <a:gd name="T2" fmla="*/ 2147483646 w 30"/>
                  <a:gd name="T3" fmla="*/ 0 h 18"/>
                  <a:gd name="T4" fmla="*/ 0 w 30"/>
                  <a:gd name="T5" fmla="*/ 2147483646 h 18"/>
                  <a:gd name="T6" fmla="*/ 2147483646 w 30"/>
                  <a:gd name="T7" fmla="*/ 2147483646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0" h="18">
                    <a:moveTo>
                      <a:pt x="30" y="6"/>
                    </a:moveTo>
                    <a:lnTo>
                      <a:pt x="30" y="0"/>
                    </a:lnTo>
                    <a:lnTo>
                      <a:pt x="0" y="18"/>
                    </a:lnTo>
                    <a:lnTo>
                      <a:pt x="30" y="6"/>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771" name="Freeform 12230"/>
              <p:cNvSpPr>
                <a:spLocks/>
              </p:cNvSpPr>
              <p:nvPr/>
            </p:nvSpPr>
            <p:spPr bwMode="auto">
              <a:xfrm rot="1200000">
                <a:off x="3082925" y="4295775"/>
                <a:ext cx="20638" cy="55563"/>
              </a:xfrm>
              <a:custGeom>
                <a:avLst/>
                <a:gdLst>
                  <a:gd name="T0" fmla="*/ 2147483646 w 12"/>
                  <a:gd name="T1" fmla="*/ 0 h 36"/>
                  <a:gd name="T2" fmla="*/ 2147483646 w 12"/>
                  <a:gd name="T3" fmla="*/ 0 h 36"/>
                  <a:gd name="T4" fmla="*/ 0 w 12"/>
                  <a:gd name="T5" fmla="*/ 2147483646 h 36"/>
                  <a:gd name="T6" fmla="*/ 2147483646 w 12"/>
                  <a:gd name="T7" fmla="*/ 2147483646 h 36"/>
                  <a:gd name="T8" fmla="*/ 2147483646 w 12"/>
                  <a:gd name="T9" fmla="*/ 0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36">
                    <a:moveTo>
                      <a:pt x="12" y="0"/>
                    </a:moveTo>
                    <a:lnTo>
                      <a:pt x="12" y="0"/>
                    </a:lnTo>
                    <a:lnTo>
                      <a:pt x="0" y="36"/>
                    </a:lnTo>
                    <a:lnTo>
                      <a:pt x="6" y="36"/>
                    </a:lnTo>
                    <a:lnTo>
                      <a:pt x="12" y="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772" name="Freeform 12231"/>
              <p:cNvSpPr>
                <a:spLocks/>
              </p:cNvSpPr>
              <p:nvPr/>
            </p:nvSpPr>
            <p:spPr bwMode="auto">
              <a:xfrm rot="1200000">
                <a:off x="3082925" y="4295775"/>
                <a:ext cx="20638" cy="55563"/>
              </a:xfrm>
              <a:custGeom>
                <a:avLst/>
                <a:gdLst>
                  <a:gd name="T0" fmla="*/ 2147483646 w 12"/>
                  <a:gd name="T1" fmla="*/ 0 h 36"/>
                  <a:gd name="T2" fmla="*/ 2147483646 w 12"/>
                  <a:gd name="T3" fmla="*/ 0 h 36"/>
                  <a:gd name="T4" fmla="*/ 0 w 12"/>
                  <a:gd name="T5" fmla="*/ 2147483646 h 36"/>
                  <a:gd name="T6" fmla="*/ 2147483646 w 12"/>
                  <a:gd name="T7" fmla="*/ 2147483646 h 36"/>
                  <a:gd name="T8" fmla="*/ 2147483646 w 12"/>
                  <a:gd name="T9" fmla="*/ 0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36">
                    <a:moveTo>
                      <a:pt x="12" y="0"/>
                    </a:moveTo>
                    <a:lnTo>
                      <a:pt x="12" y="0"/>
                    </a:lnTo>
                    <a:lnTo>
                      <a:pt x="0" y="36"/>
                    </a:lnTo>
                    <a:lnTo>
                      <a:pt x="6" y="36"/>
                    </a:lnTo>
                    <a:lnTo>
                      <a:pt x="12" y="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773" name="Freeform 12232"/>
              <p:cNvSpPr>
                <a:spLocks/>
              </p:cNvSpPr>
              <p:nvPr/>
            </p:nvSpPr>
            <p:spPr bwMode="auto">
              <a:xfrm rot="1200000">
                <a:off x="3086100" y="4332288"/>
                <a:ext cx="52388" cy="26987"/>
              </a:xfrm>
              <a:custGeom>
                <a:avLst/>
                <a:gdLst>
                  <a:gd name="T0" fmla="*/ 2147483646 w 30"/>
                  <a:gd name="T1" fmla="*/ 0 h 18"/>
                  <a:gd name="T2" fmla="*/ 2147483646 w 30"/>
                  <a:gd name="T3" fmla="*/ 0 h 18"/>
                  <a:gd name="T4" fmla="*/ 0 w 30"/>
                  <a:gd name="T5" fmla="*/ 2147483646 h 18"/>
                  <a:gd name="T6" fmla="*/ 0 w 30"/>
                  <a:gd name="T7" fmla="*/ 2147483646 h 18"/>
                  <a:gd name="T8" fmla="*/ 2147483646 w 30"/>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18">
                    <a:moveTo>
                      <a:pt x="30" y="0"/>
                    </a:moveTo>
                    <a:lnTo>
                      <a:pt x="30" y="0"/>
                    </a:lnTo>
                    <a:lnTo>
                      <a:pt x="0" y="12"/>
                    </a:lnTo>
                    <a:lnTo>
                      <a:pt x="0" y="18"/>
                    </a:lnTo>
                    <a:lnTo>
                      <a:pt x="30" y="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774" name="Freeform 12233"/>
              <p:cNvSpPr>
                <a:spLocks/>
              </p:cNvSpPr>
              <p:nvPr/>
            </p:nvSpPr>
            <p:spPr bwMode="auto">
              <a:xfrm rot="1200000">
                <a:off x="3086100" y="4332288"/>
                <a:ext cx="52388" cy="26987"/>
              </a:xfrm>
              <a:custGeom>
                <a:avLst/>
                <a:gdLst>
                  <a:gd name="T0" fmla="*/ 2147483646 w 30"/>
                  <a:gd name="T1" fmla="*/ 0 h 18"/>
                  <a:gd name="T2" fmla="*/ 2147483646 w 30"/>
                  <a:gd name="T3" fmla="*/ 0 h 18"/>
                  <a:gd name="T4" fmla="*/ 0 w 30"/>
                  <a:gd name="T5" fmla="*/ 2147483646 h 18"/>
                  <a:gd name="T6" fmla="*/ 0 w 30"/>
                  <a:gd name="T7" fmla="*/ 2147483646 h 18"/>
                  <a:gd name="T8" fmla="*/ 2147483646 w 30"/>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18">
                    <a:moveTo>
                      <a:pt x="30" y="0"/>
                    </a:moveTo>
                    <a:lnTo>
                      <a:pt x="30" y="0"/>
                    </a:lnTo>
                    <a:lnTo>
                      <a:pt x="0" y="12"/>
                    </a:lnTo>
                    <a:lnTo>
                      <a:pt x="0" y="18"/>
                    </a:lnTo>
                    <a:lnTo>
                      <a:pt x="30" y="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775" name="Freeform 12234"/>
              <p:cNvSpPr>
                <a:spLocks/>
              </p:cNvSpPr>
              <p:nvPr/>
            </p:nvSpPr>
            <p:spPr bwMode="auto">
              <a:xfrm rot="1200000">
                <a:off x="3095625" y="4321175"/>
                <a:ext cx="20638" cy="55563"/>
              </a:xfrm>
              <a:custGeom>
                <a:avLst/>
                <a:gdLst>
                  <a:gd name="T0" fmla="*/ 2147483646 w 12"/>
                  <a:gd name="T1" fmla="*/ 0 h 36"/>
                  <a:gd name="T2" fmla="*/ 2147483646 w 12"/>
                  <a:gd name="T3" fmla="*/ 0 h 36"/>
                  <a:gd name="T4" fmla="*/ 0 w 12"/>
                  <a:gd name="T5" fmla="*/ 2147483646 h 36"/>
                  <a:gd name="T6" fmla="*/ 2147483646 w 12"/>
                  <a:gd name="T7" fmla="*/ 2147483646 h 36"/>
                  <a:gd name="T8" fmla="*/ 2147483646 w 12"/>
                  <a:gd name="T9" fmla="*/ 0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36">
                    <a:moveTo>
                      <a:pt x="12" y="0"/>
                    </a:moveTo>
                    <a:lnTo>
                      <a:pt x="12" y="0"/>
                    </a:lnTo>
                    <a:lnTo>
                      <a:pt x="0" y="30"/>
                    </a:lnTo>
                    <a:lnTo>
                      <a:pt x="6" y="36"/>
                    </a:lnTo>
                    <a:lnTo>
                      <a:pt x="12" y="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776" name="Freeform 12235"/>
              <p:cNvSpPr>
                <a:spLocks/>
              </p:cNvSpPr>
              <p:nvPr/>
            </p:nvSpPr>
            <p:spPr bwMode="auto">
              <a:xfrm rot="1200000">
                <a:off x="3095625" y="4321175"/>
                <a:ext cx="20638" cy="55563"/>
              </a:xfrm>
              <a:custGeom>
                <a:avLst/>
                <a:gdLst>
                  <a:gd name="T0" fmla="*/ 2147483646 w 12"/>
                  <a:gd name="T1" fmla="*/ 0 h 36"/>
                  <a:gd name="T2" fmla="*/ 2147483646 w 12"/>
                  <a:gd name="T3" fmla="*/ 0 h 36"/>
                  <a:gd name="T4" fmla="*/ 0 w 12"/>
                  <a:gd name="T5" fmla="*/ 2147483646 h 36"/>
                  <a:gd name="T6" fmla="*/ 2147483646 w 12"/>
                  <a:gd name="T7" fmla="*/ 2147483646 h 36"/>
                  <a:gd name="T8" fmla="*/ 2147483646 w 12"/>
                  <a:gd name="T9" fmla="*/ 0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36">
                    <a:moveTo>
                      <a:pt x="12" y="0"/>
                    </a:moveTo>
                    <a:lnTo>
                      <a:pt x="12" y="0"/>
                    </a:lnTo>
                    <a:lnTo>
                      <a:pt x="0" y="30"/>
                    </a:lnTo>
                    <a:lnTo>
                      <a:pt x="6" y="36"/>
                    </a:lnTo>
                    <a:lnTo>
                      <a:pt x="12" y="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777" name="Freeform 12236"/>
              <p:cNvSpPr>
                <a:spLocks/>
              </p:cNvSpPr>
              <p:nvPr/>
            </p:nvSpPr>
            <p:spPr bwMode="auto">
              <a:xfrm rot="1200000">
                <a:off x="3092450" y="4346575"/>
                <a:ext cx="61913" cy="26988"/>
              </a:xfrm>
              <a:custGeom>
                <a:avLst/>
                <a:gdLst>
                  <a:gd name="T0" fmla="*/ 2147483646 w 36"/>
                  <a:gd name="T1" fmla="*/ 2147483646 h 18"/>
                  <a:gd name="T2" fmla="*/ 2147483646 w 36"/>
                  <a:gd name="T3" fmla="*/ 0 h 18"/>
                  <a:gd name="T4" fmla="*/ 0 w 36"/>
                  <a:gd name="T5" fmla="*/ 2147483646 h 18"/>
                  <a:gd name="T6" fmla="*/ 2147483646 w 36"/>
                  <a:gd name="T7" fmla="*/ 2147483646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 h="18">
                    <a:moveTo>
                      <a:pt x="36" y="6"/>
                    </a:moveTo>
                    <a:lnTo>
                      <a:pt x="30" y="0"/>
                    </a:lnTo>
                    <a:lnTo>
                      <a:pt x="0" y="18"/>
                    </a:lnTo>
                    <a:lnTo>
                      <a:pt x="36" y="6"/>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778" name="Freeform 12237"/>
              <p:cNvSpPr>
                <a:spLocks/>
              </p:cNvSpPr>
              <p:nvPr/>
            </p:nvSpPr>
            <p:spPr bwMode="auto">
              <a:xfrm rot="1200000">
                <a:off x="3092450" y="4346575"/>
                <a:ext cx="61913" cy="26988"/>
              </a:xfrm>
              <a:custGeom>
                <a:avLst/>
                <a:gdLst>
                  <a:gd name="T0" fmla="*/ 2147483646 w 36"/>
                  <a:gd name="T1" fmla="*/ 2147483646 h 18"/>
                  <a:gd name="T2" fmla="*/ 2147483646 w 36"/>
                  <a:gd name="T3" fmla="*/ 0 h 18"/>
                  <a:gd name="T4" fmla="*/ 0 w 36"/>
                  <a:gd name="T5" fmla="*/ 2147483646 h 18"/>
                  <a:gd name="T6" fmla="*/ 2147483646 w 36"/>
                  <a:gd name="T7" fmla="*/ 2147483646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 h="18">
                    <a:moveTo>
                      <a:pt x="36" y="6"/>
                    </a:moveTo>
                    <a:lnTo>
                      <a:pt x="30" y="0"/>
                    </a:lnTo>
                    <a:lnTo>
                      <a:pt x="0" y="18"/>
                    </a:lnTo>
                    <a:lnTo>
                      <a:pt x="36" y="6"/>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779" name="Freeform 12238"/>
              <p:cNvSpPr>
                <a:spLocks/>
              </p:cNvSpPr>
              <p:nvPr/>
            </p:nvSpPr>
            <p:spPr bwMode="auto">
              <a:xfrm rot="1200000">
                <a:off x="3111500" y="4337050"/>
                <a:ext cx="20638" cy="55563"/>
              </a:xfrm>
              <a:custGeom>
                <a:avLst/>
                <a:gdLst>
                  <a:gd name="T0" fmla="*/ 2147483646 w 12"/>
                  <a:gd name="T1" fmla="*/ 0 h 36"/>
                  <a:gd name="T2" fmla="*/ 2147483646 w 12"/>
                  <a:gd name="T3" fmla="*/ 0 h 36"/>
                  <a:gd name="T4" fmla="*/ 0 w 12"/>
                  <a:gd name="T5" fmla="*/ 2147483646 h 36"/>
                  <a:gd name="T6" fmla="*/ 2147483646 w 12"/>
                  <a:gd name="T7" fmla="*/ 0 h 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36">
                    <a:moveTo>
                      <a:pt x="12" y="0"/>
                    </a:moveTo>
                    <a:lnTo>
                      <a:pt x="6" y="0"/>
                    </a:lnTo>
                    <a:lnTo>
                      <a:pt x="0" y="36"/>
                    </a:lnTo>
                    <a:lnTo>
                      <a:pt x="12" y="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780" name="Freeform 12239"/>
              <p:cNvSpPr>
                <a:spLocks/>
              </p:cNvSpPr>
              <p:nvPr/>
            </p:nvSpPr>
            <p:spPr bwMode="auto">
              <a:xfrm rot="1200000">
                <a:off x="3111500" y="4337050"/>
                <a:ext cx="20638" cy="55563"/>
              </a:xfrm>
              <a:custGeom>
                <a:avLst/>
                <a:gdLst>
                  <a:gd name="T0" fmla="*/ 2147483646 w 12"/>
                  <a:gd name="T1" fmla="*/ 0 h 36"/>
                  <a:gd name="T2" fmla="*/ 2147483646 w 12"/>
                  <a:gd name="T3" fmla="*/ 0 h 36"/>
                  <a:gd name="T4" fmla="*/ 0 w 12"/>
                  <a:gd name="T5" fmla="*/ 2147483646 h 36"/>
                  <a:gd name="T6" fmla="*/ 2147483646 w 12"/>
                  <a:gd name="T7" fmla="*/ 0 h 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36">
                    <a:moveTo>
                      <a:pt x="12" y="0"/>
                    </a:moveTo>
                    <a:lnTo>
                      <a:pt x="6" y="0"/>
                    </a:lnTo>
                    <a:lnTo>
                      <a:pt x="0" y="36"/>
                    </a:lnTo>
                    <a:lnTo>
                      <a:pt x="12" y="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781" name="Freeform 12240"/>
              <p:cNvSpPr>
                <a:spLocks/>
              </p:cNvSpPr>
              <p:nvPr/>
            </p:nvSpPr>
            <p:spPr bwMode="auto">
              <a:xfrm rot="1200000">
                <a:off x="3106738" y="4368800"/>
                <a:ext cx="50800" cy="26988"/>
              </a:xfrm>
              <a:custGeom>
                <a:avLst/>
                <a:gdLst>
                  <a:gd name="T0" fmla="*/ 2147483646 w 30"/>
                  <a:gd name="T1" fmla="*/ 0 h 18"/>
                  <a:gd name="T2" fmla="*/ 2147483646 w 30"/>
                  <a:gd name="T3" fmla="*/ 0 h 18"/>
                  <a:gd name="T4" fmla="*/ 0 w 30"/>
                  <a:gd name="T5" fmla="*/ 2147483646 h 18"/>
                  <a:gd name="T6" fmla="*/ 0 w 30"/>
                  <a:gd name="T7" fmla="*/ 2147483646 h 18"/>
                  <a:gd name="T8" fmla="*/ 2147483646 w 30"/>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18">
                    <a:moveTo>
                      <a:pt x="30" y="0"/>
                    </a:moveTo>
                    <a:lnTo>
                      <a:pt x="30" y="0"/>
                    </a:lnTo>
                    <a:lnTo>
                      <a:pt x="0" y="12"/>
                    </a:lnTo>
                    <a:lnTo>
                      <a:pt x="0" y="18"/>
                    </a:lnTo>
                    <a:lnTo>
                      <a:pt x="30" y="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782" name="Freeform 12241"/>
              <p:cNvSpPr>
                <a:spLocks/>
              </p:cNvSpPr>
              <p:nvPr/>
            </p:nvSpPr>
            <p:spPr bwMode="auto">
              <a:xfrm rot="1200000">
                <a:off x="3106738" y="4368800"/>
                <a:ext cx="50800" cy="26988"/>
              </a:xfrm>
              <a:custGeom>
                <a:avLst/>
                <a:gdLst>
                  <a:gd name="T0" fmla="*/ 2147483646 w 30"/>
                  <a:gd name="T1" fmla="*/ 0 h 18"/>
                  <a:gd name="T2" fmla="*/ 2147483646 w 30"/>
                  <a:gd name="T3" fmla="*/ 0 h 18"/>
                  <a:gd name="T4" fmla="*/ 0 w 30"/>
                  <a:gd name="T5" fmla="*/ 2147483646 h 18"/>
                  <a:gd name="T6" fmla="*/ 0 w 30"/>
                  <a:gd name="T7" fmla="*/ 2147483646 h 18"/>
                  <a:gd name="T8" fmla="*/ 2147483646 w 30"/>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18">
                    <a:moveTo>
                      <a:pt x="30" y="0"/>
                    </a:moveTo>
                    <a:lnTo>
                      <a:pt x="30" y="0"/>
                    </a:lnTo>
                    <a:lnTo>
                      <a:pt x="0" y="12"/>
                    </a:lnTo>
                    <a:lnTo>
                      <a:pt x="0" y="18"/>
                    </a:lnTo>
                    <a:lnTo>
                      <a:pt x="30" y="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783" name="Freeform 12242"/>
              <p:cNvSpPr>
                <a:spLocks/>
              </p:cNvSpPr>
              <p:nvPr/>
            </p:nvSpPr>
            <p:spPr bwMode="auto">
              <a:xfrm rot="1200000">
                <a:off x="3124200" y="4359275"/>
                <a:ext cx="11113" cy="55563"/>
              </a:xfrm>
              <a:custGeom>
                <a:avLst/>
                <a:gdLst>
                  <a:gd name="T0" fmla="*/ 2147483646 w 6"/>
                  <a:gd name="T1" fmla="*/ 0 h 36"/>
                  <a:gd name="T2" fmla="*/ 2147483646 w 6"/>
                  <a:gd name="T3" fmla="*/ 0 h 36"/>
                  <a:gd name="T4" fmla="*/ 0 w 6"/>
                  <a:gd name="T5" fmla="*/ 2147483646 h 36"/>
                  <a:gd name="T6" fmla="*/ 0 w 6"/>
                  <a:gd name="T7" fmla="*/ 2147483646 h 36"/>
                  <a:gd name="T8" fmla="*/ 2147483646 w 6"/>
                  <a:gd name="T9" fmla="*/ 0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36">
                    <a:moveTo>
                      <a:pt x="6" y="0"/>
                    </a:moveTo>
                    <a:lnTo>
                      <a:pt x="6" y="0"/>
                    </a:lnTo>
                    <a:lnTo>
                      <a:pt x="0" y="30"/>
                    </a:lnTo>
                    <a:lnTo>
                      <a:pt x="0" y="36"/>
                    </a:lnTo>
                    <a:lnTo>
                      <a:pt x="6" y="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784" name="Freeform 12243"/>
              <p:cNvSpPr>
                <a:spLocks/>
              </p:cNvSpPr>
              <p:nvPr/>
            </p:nvSpPr>
            <p:spPr bwMode="auto">
              <a:xfrm rot="1200000">
                <a:off x="3124200" y="4359275"/>
                <a:ext cx="11113" cy="55563"/>
              </a:xfrm>
              <a:custGeom>
                <a:avLst/>
                <a:gdLst>
                  <a:gd name="T0" fmla="*/ 2147483646 w 6"/>
                  <a:gd name="T1" fmla="*/ 0 h 36"/>
                  <a:gd name="T2" fmla="*/ 2147483646 w 6"/>
                  <a:gd name="T3" fmla="*/ 0 h 36"/>
                  <a:gd name="T4" fmla="*/ 0 w 6"/>
                  <a:gd name="T5" fmla="*/ 2147483646 h 36"/>
                  <a:gd name="T6" fmla="*/ 0 w 6"/>
                  <a:gd name="T7" fmla="*/ 2147483646 h 36"/>
                  <a:gd name="T8" fmla="*/ 2147483646 w 6"/>
                  <a:gd name="T9" fmla="*/ 0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36">
                    <a:moveTo>
                      <a:pt x="6" y="0"/>
                    </a:moveTo>
                    <a:lnTo>
                      <a:pt x="6" y="0"/>
                    </a:lnTo>
                    <a:lnTo>
                      <a:pt x="0" y="30"/>
                    </a:lnTo>
                    <a:lnTo>
                      <a:pt x="0" y="36"/>
                    </a:lnTo>
                    <a:lnTo>
                      <a:pt x="6" y="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785" name="Freeform 12244"/>
              <p:cNvSpPr>
                <a:spLocks/>
              </p:cNvSpPr>
              <p:nvPr/>
            </p:nvSpPr>
            <p:spPr bwMode="auto">
              <a:xfrm rot="1200000">
                <a:off x="3119438" y="4392613"/>
                <a:ext cx="50800" cy="28575"/>
              </a:xfrm>
              <a:custGeom>
                <a:avLst/>
                <a:gdLst>
                  <a:gd name="T0" fmla="*/ 2147483646 w 30"/>
                  <a:gd name="T1" fmla="*/ 0 h 18"/>
                  <a:gd name="T2" fmla="*/ 2147483646 w 30"/>
                  <a:gd name="T3" fmla="*/ 0 h 18"/>
                  <a:gd name="T4" fmla="*/ 0 w 30"/>
                  <a:gd name="T5" fmla="*/ 2147483646 h 18"/>
                  <a:gd name="T6" fmla="*/ 0 w 30"/>
                  <a:gd name="T7" fmla="*/ 2147483646 h 18"/>
                  <a:gd name="T8" fmla="*/ 2147483646 w 30"/>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18">
                    <a:moveTo>
                      <a:pt x="30" y="0"/>
                    </a:moveTo>
                    <a:lnTo>
                      <a:pt x="30" y="0"/>
                    </a:lnTo>
                    <a:lnTo>
                      <a:pt x="0" y="12"/>
                    </a:lnTo>
                    <a:lnTo>
                      <a:pt x="0" y="18"/>
                    </a:lnTo>
                    <a:lnTo>
                      <a:pt x="30" y="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786" name="Freeform 12245"/>
              <p:cNvSpPr>
                <a:spLocks/>
              </p:cNvSpPr>
              <p:nvPr/>
            </p:nvSpPr>
            <p:spPr bwMode="auto">
              <a:xfrm rot="1200000">
                <a:off x="3119438" y="4392613"/>
                <a:ext cx="50800" cy="28575"/>
              </a:xfrm>
              <a:custGeom>
                <a:avLst/>
                <a:gdLst>
                  <a:gd name="T0" fmla="*/ 2147483646 w 30"/>
                  <a:gd name="T1" fmla="*/ 0 h 18"/>
                  <a:gd name="T2" fmla="*/ 2147483646 w 30"/>
                  <a:gd name="T3" fmla="*/ 0 h 18"/>
                  <a:gd name="T4" fmla="*/ 0 w 30"/>
                  <a:gd name="T5" fmla="*/ 2147483646 h 18"/>
                  <a:gd name="T6" fmla="*/ 0 w 30"/>
                  <a:gd name="T7" fmla="*/ 2147483646 h 18"/>
                  <a:gd name="T8" fmla="*/ 2147483646 w 30"/>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18">
                    <a:moveTo>
                      <a:pt x="30" y="0"/>
                    </a:moveTo>
                    <a:lnTo>
                      <a:pt x="30" y="0"/>
                    </a:lnTo>
                    <a:lnTo>
                      <a:pt x="0" y="12"/>
                    </a:lnTo>
                    <a:lnTo>
                      <a:pt x="0" y="18"/>
                    </a:lnTo>
                    <a:lnTo>
                      <a:pt x="30" y="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787" name="Freeform 12246"/>
              <p:cNvSpPr>
                <a:spLocks/>
              </p:cNvSpPr>
              <p:nvPr/>
            </p:nvSpPr>
            <p:spPr bwMode="auto">
              <a:xfrm rot="1200000">
                <a:off x="3130550" y="4373563"/>
                <a:ext cx="20638" cy="55562"/>
              </a:xfrm>
              <a:custGeom>
                <a:avLst/>
                <a:gdLst>
                  <a:gd name="T0" fmla="*/ 2147483646 w 12"/>
                  <a:gd name="T1" fmla="*/ 0 h 36"/>
                  <a:gd name="T2" fmla="*/ 2147483646 w 12"/>
                  <a:gd name="T3" fmla="*/ 0 h 36"/>
                  <a:gd name="T4" fmla="*/ 0 w 12"/>
                  <a:gd name="T5" fmla="*/ 2147483646 h 36"/>
                  <a:gd name="T6" fmla="*/ 2147483646 w 12"/>
                  <a:gd name="T7" fmla="*/ 2147483646 h 36"/>
                  <a:gd name="T8" fmla="*/ 2147483646 w 12"/>
                  <a:gd name="T9" fmla="*/ 0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36">
                    <a:moveTo>
                      <a:pt x="12" y="0"/>
                    </a:moveTo>
                    <a:lnTo>
                      <a:pt x="12" y="0"/>
                    </a:lnTo>
                    <a:lnTo>
                      <a:pt x="0" y="36"/>
                    </a:lnTo>
                    <a:lnTo>
                      <a:pt x="6" y="36"/>
                    </a:lnTo>
                    <a:lnTo>
                      <a:pt x="12" y="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788" name="Freeform 12247"/>
              <p:cNvSpPr>
                <a:spLocks/>
              </p:cNvSpPr>
              <p:nvPr/>
            </p:nvSpPr>
            <p:spPr bwMode="auto">
              <a:xfrm rot="1200000">
                <a:off x="3130550" y="4373563"/>
                <a:ext cx="20638" cy="55562"/>
              </a:xfrm>
              <a:custGeom>
                <a:avLst/>
                <a:gdLst>
                  <a:gd name="T0" fmla="*/ 2147483646 w 12"/>
                  <a:gd name="T1" fmla="*/ 0 h 36"/>
                  <a:gd name="T2" fmla="*/ 2147483646 w 12"/>
                  <a:gd name="T3" fmla="*/ 0 h 36"/>
                  <a:gd name="T4" fmla="*/ 0 w 12"/>
                  <a:gd name="T5" fmla="*/ 2147483646 h 36"/>
                  <a:gd name="T6" fmla="*/ 2147483646 w 12"/>
                  <a:gd name="T7" fmla="*/ 2147483646 h 36"/>
                  <a:gd name="T8" fmla="*/ 2147483646 w 12"/>
                  <a:gd name="T9" fmla="*/ 0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36">
                    <a:moveTo>
                      <a:pt x="12" y="0"/>
                    </a:moveTo>
                    <a:lnTo>
                      <a:pt x="12" y="0"/>
                    </a:lnTo>
                    <a:lnTo>
                      <a:pt x="0" y="36"/>
                    </a:lnTo>
                    <a:lnTo>
                      <a:pt x="6" y="36"/>
                    </a:lnTo>
                    <a:lnTo>
                      <a:pt x="12" y="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789" name="Freeform 12248"/>
              <p:cNvSpPr>
                <a:spLocks/>
              </p:cNvSpPr>
              <p:nvPr/>
            </p:nvSpPr>
            <p:spPr bwMode="auto">
              <a:xfrm rot="1200000">
                <a:off x="3125788" y="4406900"/>
                <a:ext cx="60325" cy="28575"/>
              </a:xfrm>
              <a:custGeom>
                <a:avLst/>
                <a:gdLst>
                  <a:gd name="T0" fmla="*/ 2147483646 w 36"/>
                  <a:gd name="T1" fmla="*/ 0 h 18"/>
                  <a:gd name="T2" fmla="*/ 2147483646 w 36"/>
                  <a:gd name="T3" fmla="*/ 0 h 18"/>
                  <a:gd name="T4" fmla="*/ 0 w 36"/>
                  <a:gd name="T5" fmla="*/ 2147483646 h 18"/>
                  <a:gd name="T6" fmla="*/ 2147483646 w 36"/>
                  <a:gd name="T7" fmla="*/ 2147483646 h 18"/>
                  <a:gd name="T8" fmla="*/ 2147483646 w 36"/>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 h="18">
                    <a:moveTo>
                      <a:pt x="36" y="0"/>
                    </a:moveTo>
                    <a:lnTo>
                      <a:pt x="30" y="0"/>
                    </a:lnTo>
                    <a:lnTo>
                      <a:pt x="0" y="18"/>
                    </a:lnTo>
                    <a:lnTo>
                      <a:pt x="6" y="18"/>
                    </a:lnTo>
                    <a:lnTo>
                      <a:pt x="36" y="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790" name="Freeform 12249"/>
              <p:cNvSpPr>
                <a:spLocks/>
              </p:cNvSpPr>
              <p:nvPr/>
            </p:nvSpPr>
            <p:spPr bwMode="auto">
              <a:xfrm rot="1200000">
                <a:off x="3125788" y="4406900"/>
                <a:ext cx="60325" cy="28575"/>
              </a:xfrm>
              <a:custGeom>
                <a:avLst/>
                <a:gdLst>
                  <a:gd name="T0" fmla="*/ 2147483646 w 36"/>
                  <a:gd name="T1" fmla="*/ 0 h 18"/>
                  <a:gd name="T2" fmla="*/ 2147483646 w 36"/>
                  <a:gd name="T3" fmla="*/ 0 h 18"/>
                  <a:gd name="T4" fmla="*/ 0 w 36"/>
                  <a:gd name="T5" fmla="*/ 2147483646 h 18"/>
                  <a:gd name="T6" fmla="*/ 2147483646 w 36"/>
                  <a:gd name="T7" fmla="*/ 2147483646 h 18"/>
                  <a:gd name="T8" fmla="*/ 2147483646 w 36"/>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 h="18">
                    <a:moveTo>
                      <a:pt x="36" y="0"/>
                    </a:moveTo>
                    <a:lnTo>
                      <a:pt x="30" y="0"/>
                    </a:lnTo>
                    <a:lnTo>
                      <a:pt x="0" y="18"/>
                    </a:lnTo>
                    <a:lnTo>
                      <a:pt x="6" y="18"/>
                    </a:lnTo>
                    <a:lnTo>
                      <a:pt x="36" y="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791" name="Freeform 12250"/>
              <p:cNvSpPr>
                <a:spLocks/>
              </p:cNvSpPr>
              <p:nvPr/>
            </p:nvSpPr>
            <p:spPr bwMode="auto">
              <a:xfrm rot="1200000">
                <a:off x="3143250" y="4397375"/>
                <a:ext cx="20638" cy="55563"/>
              </a:xfrm>
              <a:custGeom>
                <a:avLst/>
                <a:gdLst>
                  <a:gd name="T0" fmla="*/ 2147483646 w 12"/>
                  <a:gd name="T1" fmla="*/ 0 h 36"/>
                  <a:gd name="T2" fmla="*/ 2147483646 w 12"/>
                  <a:gd name="T3" fmla="*/ 0 h 36"/>
                  <a:gd name="T4" fmla="*/ 0 w 12"/>
                  <a:gd name="T5" fmla="*/ 2147483646 h 36"/>
                  <a:gd name="T6" fmla="*/ 2147483646 w 12"/>
                  <a:gd name="T7" fmla="*/ 0 h 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36">
                    <a:moveTo>
                      <a:pt x="12" y="0"/>
                    </a:moveTo>
                    <a:lnTo>
                      <a:pt x="12" y="0"/>
                    </a:lnTo>
                    <a:lnTo>
                      <a:pt x="0" y="36"/>
                    </a:lnTo>
                    <a:lnTo>
                      <a:pt x="12" y="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792" name="Freeform 12251"/>
              <p:cNvSpPr>
                <a:spLocks/>
              </p:cNvSpPr>
              <p:nvPr/>
            </p:nvSpPr>
            <p:spPr bwMode="auto">
              <a:xfrm rot="1200000">
                <a:off x="3143250" y="4397375"/>
                <a:ext cx="20638" cy="55563"/>
              </a:xfrm>
              <a:custGeom>
                <a:avLst/>
                <a:gdLst>
                  <a:gd name="T0" fmla="*/ 2147483646 w 12"/>
                  <a:gd name="T1" fmla="*/ 0 h 36"/>
                  <a:gd name="T2" fmla="*/ 2147483646 w 12"/>
                  <a:gd name="T3" fmla="*/ 0 h 36"/>
                  <a:gd name="T4" fmla="*/ 0 w 12"/>
                  <a:gd name="T5" fmla="*/ 2147483646 h 36"/>
                  <a:gd name="T6" fmla="*/ 2147483646 w 12"/>
                  <a:gd name="T7" fmla="*/ 0 h 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36">
                    <a:moveTo>
                      <a:pt x="12" y="0"/>
                    </a:moveTo>
                    <a:lnTo>
                      <a:pt x="12" y="0"/>
                    </a:lnTo>
                    <a:lnTo>
                      <a:pt x="0" y="36"/>
                    </a:lnTo>
                    <a:lnTo>
                      <a:pt x="12" y="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793" name="Freeform 12252"/>
              <p:cNvSpPr>
                <a:spLocks/>
              </p:cNvSpPr>
              <p:nvPr/>
            </p:nvSpPr>
            <p:spPr bwMode="auto">
              <a:xfrm rot="1200000">
                <a:off x="3138488" y="4429125"/>
                <a:ext cx="50800" cy="28575"/>
              </a:xfrm>
              <a:custGeom>
                <a:avLst/>
                <a:gdLst>
                  <a:gd name="T0" fmla="*/ 2147483646 w 30"/>
                  <a:gd name="T1" fmla="*/ 0 h 18"/>
                  <a:gd name="T2" fmla="*/ 2147483646 w 30"/>
                  <a:gd name="T3" fmla="*/ 0 h 18"/>
                  <a:gd name="T4" fmla="*/ 0 w 30"/>
                  <a:gd name="T5" fmla="*/ 2147483646 h 18"/>
                  <a:gd name="T6" fmla="*/ 0 w 30"/>
                  <a:gd name="T7" fmla="*/ 2147483646 h 18"/>
                  <a:gd name="T8" fmla="*/ 2147483646 w 30"/>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18">
                    <a:moveTo>
                      <a:pt x="30" y="0"/>
                    </a:moveTo>
                    <a:lnTo>
                      <a:pt x="30" y="0"/>
                    </a:lnTo>
                    <a:lnTo>
                      <a:pt x="0" y="12"/>
                    </a:lnTo>
                    <a:lnTo>
                      <a:pt x="0" y="18"/>
                    </a:lnTo>
                    <a:lnTo>
                      <a:pt x="30" y="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794" name="Freeform 12253"/>
              <p:cNvSpPr>
                <a:spLocks/>
              </p:cNvSpPr>
              <p:nvPr/>
            </p:nvSpPr>
            <p:spPr bwMode="auto">
              <a:xfrm rot="1200000">
                <a:off x="3138488" y="4429125"/>
                <a:ext cx="50800" cy="28575"/>
              </a:xfrm>
              <a:custGeom>
                <a:avLst/>
                <a:gdLst>
                  <a:gd name="T0" fmla="*/ 2147483646 w 30"/>
                  <a:gd name="T1" fmla="*/ 0 h 18"/>
                  <a:gd name="T2" fmla="*/ 2147483646 w 30"/>
                  <a:gd name="T3" fmla="*/ 0 h 18"/>
                  <a:gd name="T4" fmla="*/ 0 w 30"/>
                  <a:gd name="T5" fmla="*/ 2147483646 h 18"/>
                  <a:gd name="T6" fmla="*/ 0 w 30"/>
                  <a:gd name="T7" fmla="*/ 2147483646 h 18"/>
                  <a:gd name="T8" fmla="*/ 2147483646 w 30"/>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18">
                    <a:moveTo>
                      <a:pt x="30" y="0"/>
                    </a:moveTo>
                    <a:lnTo>
                      <a:pt x="30" y="0"/>
                    </a:lnTo>
                    <a:lnTo>
                      <a:pt x="0" y="12"/>
                    </a:lnTo>
                    <a:lnTo>
                      <a:pt x="0" y="18"/>
                    </a:lnTo>
                    <a:lnTo>
                      <a:pt x="30" y="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795" name="Freeform 12254"/>
              <p:cNvSpPr>
                <a:spLocks/>
              </p:cNvSpPr>
              <p:nvPr/>
            </p:nvSpPr>
            <p:spPr bwMode="auto">
              <a:xfrm rot="1200000">
                <a:off x="3160713" y="4413250"/>
                <a:ext cx="19050" cy="55563"/>
              </a:xfrm>
              <a:custGeom>
                <a:avLst/>
                <a:gdLst>
                  <a:gd name="T0" fmla="*/ 2147483646 w 12"/>
                  <a:gd name="T1" fmla="*/ 0 h 36"/>
                  <a:gd name="T2" fmla="*/ 2147483646 w 12"/>
                  <a:gd name="T3" fmla="*/ 0 h 36"/>
                  <a:gd name="T4" fmla="*/ 0 w 12"/>
                  <a:gd name="T5" fmla="*/ 2147483646 h 36"/>
                  <a:gd name="T6" fmla="*/ 2147483646 w 12"/>
                  <a:gd name="T7" fmla="*/ 0 h 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36">
                    <a:moveTo>
                      <a:pt x="12" y="0"/>
                    </a:moveTo>
                    <a:lnTo>
                      <a:pt x="6" y="0"/>
                    </a:lnTo>
                    <a:lnTo>
                      <a:pt x="0" y="36"/>
                    </a:lnTo>
                    <a:lnTo>
                      <a:pt x="12" y="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796" name="Freeform 12255"/>
              <p:cNvSpPr>
                <a:spLocks/>
              </p:cNvSpPr>
              <p:nvPr/>
            </p:nvSpPr>
            <p:spPr bwMode="auto">
              <a:xfrm rot="1200000">
                <a:off x="3160713" y="4413250"/>
                <a:ext cx="19050" cy="55563"/>
              </a:xfrm>
              <a:custGeom>
                <a:avLst/>
                <a:gdLst>
                  <a:gd name="T0" fmla="*/ 2147483646 w 12"/>
                  <a:gd name="T1" fmla="*/ 0 h 36"/>
                  <a:gd name="T2" fmla="*/ 2147483646 w 12"/>
                  <a:gd name="T3" fmla="*/ 0 h 36"/>
                  <a:gd name="T4" fmla="*/ 0 w 12"/>
                  <a:gd name="T5" fmla="*/ 2147483646 h 36"/>
                  <a:gd name="T6" fmla="*/ 2147483646 w 12"/>
                  <a:gd name="T7" fmla="*/ 0 h 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36">
                    <a:moveTo>
                      <a:pt x="12" y="0"/>
                    </a:moveTo>
                    <a:lnTo>
                      <a:pt x="6" y="0"/>
                    </a:lnTo>
                    <a:lnTo>
                      <a:pt x="0" y="36"/>
                    </a:lnTo>
                    <a:lnTo>
                      <a:pt x="12" y="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797" name="Freeform 12256"/>
              <p:cNvSpPr>
                <a:spLocks/>
              </p:cNvSpPr>
              <p:nvPr/>
            </p:nvSpPr>
            <p:spPr bwMode="auto">
              <a:xfrm rot="1200000">
                <a:off x="3144838" y="4443413"/>
                <a:ext cx="60325" cy="28575"/>
              </a:xfrm>
              <a:custGeom>
                <a:avLst/>
                <a:gdLst>
                  <a:gd name="T0" fmla="*/ 2147483646 w 36"/>
                  <a:gd name="T1" fmla="*/ 0 h 18"/>
                  <a:gd name="T2" fmla="*/ 2147483646 w 36"/>
                  <a:gd name="T3" fmla="*/ 0 h 18"/>
                  <a:gd name="T4" fmla="*/ 0 w 36"/>
                  <a:gd name="T5" fmla="*/ 2147483646 h 18"/>
                  <a:gd name="T6" fmla="*/ 2147483646 w 36"/>
                  <a:gd name="T7" fmla="*/ 2147483646 h 18"/>
                  <a:gd name="T8" fmla="*/ 2147483646 w 36"/>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 h="18">
                    <a:moveTo>
                      <a:pt x="36" y="0"/>
                    </a:moveTo>
                    <a:lnTo>
                      <a:pt x="30" y="0"/>
                    </a:lnTo>
                    <a:lnTo>
                      <a:pt x="0" y="18"/>
                    </a:lnTo>
                    <a:lnTo>
                      <a:pt x="6" y="18"/>
                    </a:lnTo>
                    <a:lnTo>
                      <a:pt x="36" y="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798" name="Freeform 12257"/>
              <p:cNvSpPr>
                <a:spLocks/>
              </p:cNvSpPr>
              <p:nvPr/>
            </p:nvSpPr>
            <p:spPr bwMode="auto">
              <a:xfrm rot="1200000">
                <a:off x="3144838" y="4443413"/>
                <a:ext cx="60325" cy="28575"/>
              </a:xfrm>
              <a:custGeom>
                <a:avLst/>
                <a:gdLst>
                  <a:gd name="T0" fmla="*/ 2147483646 w 36"/>
                  <a:gd name="T1" fmla="*/ 0 h 18"/>
                  <a:gd name="T2" fmla="*/ 2147483646 w 36"/>
                  <a:gd name="T3" fmla="*/ 0 h 18"/>
                  <a:gd name="T4" fmla="*/ 0 w 36"/>
                  <a:gd name="T5" fmla="*/ 2147483646 h 18"/>
                  <a:gd name="T6" fmla="*/ 2147483646 w 36"/>
                  <a:gd name="T7" fmla="*/ 2147483646 h 18"/>
                  <a:gd name="T8" fmla="*/ 2147483646 w 36"/>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 h="18">
                    <a:moveTo>
                      <a:pt x="36" y="0"/>
                    </a:moveTo>
                    <a:lnTo>
                      <a:pt x="30" y="0"/>
                    </a:lnTo>
                    <a:lnTo>
                      <a:pt x="0" y="18"/>
                    </a:lnTo>
                    <a:lnTo>
                      <a:pt x="6" y="18"/>
                    </a:lnTo>
                    <a:lnTo>
                      <a:pt x="36" y="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799" name="Freeform 12258"/>
              <p:cNvSpPr>
                <a:spLocks/>
              </p:cNvSpPr>
              <p:nvPr/>
            </p:nvSpPr>
            <p:spPr bwMode="auto">
              <a:xfrm rot="1200000">
                <a:off x="3163888" y="4433888"/>
                <a:ext cx="20637" cy="55562"/>
              </a:xfrm>
              <a:custGeom>
                <a:avLst/>
                <a:gdLst>
                  <a:gd name="T0" fmla="*/ 2147483646 w 12"/>
                  <a:gd name="T1" fmla="*/ 0 h 36"/>
                  <a:gd name="T2" fmla="*/ 2147483646 w 12"/>
                  <a:gd name="T3" fmla="*/ 0 h 36"/>
                  <a:gd name="T4" fmla="*/ 0 w 12"/>
                  <a:gd name="T5" fmla="*/ 2147483646 h 36"/>
                  <a:gd name="T6" fmla="*/ 2147483646 w 12"/>
                  <a:gd name="T7" fmla="*/ 0 h 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36">
                    <a:moveTo>
                      <a:pt x="12" y="0"/>
                    </a:moveTo>
                    <a:lnTo>
                      <a:pt x="12" y="0"/>
                    </a:lnTo>
                    <a:lnTo>
                      <a:pt x="0" y="36"/>
                    </a:lnTo>
                    <a:lnTo>
                      <a:pt x="12" y="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800" name="Freeform 12259"/>
              <p:cNvSpPr>
                <a:spLocks/>
              </p:cNvSpPr>
              <p:nvPr/>
            </p:nvSpPr>
            <p:spPr bwMode="auto">
              <a:xfrm rot="1200000">
                <a:off x="3163888" y="4433888"/>
                <a:ext cx="20637" cy="55562"/>
              </a:xfrm>
              <a:custGeom>
                <a:avLst/>
                <a:gdLst>
                  <a:gd name="T0" fmla="*/ 2147483646 w 12"/>
                  <a:gd name="T1" fmla="*/ 0 h 36"/>
                  <a:gd name="T2" fmla="*/ 2147483646 w 12"/>
                  <a:gd name="T3" fmla="*/ 0 h 36"/>
                  <a:gd name="T4" fmla="*/ 0 w 12"/>
                  <a:gd name="T5" fmla="*/ 2147483646 h 36"/>
                  <a:gd name="T6" fmla="*/ 2147483646 w 12"/>
                  <a:gd name="T7" fmla="*/ 0 h 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36">
                    <a:moveTo>
                      <a:pt x="12" y="0"/>
                    </a:moveTo>
                    <a:lnTo>
                      <a:pt x="12" y="0"/>
                    </a:lnTo>
                    <a:lnTo>
                      <a:pt x="0" y="36"/>
                    </a:lnTo>
                    <a:lnTo>
                      <a:pt x="12" y="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801" name="Freeform 12260"/>
              <p:cNvSpPr>
                <a:spLocks/>
              </p:cNvSpPr>
              <p:nvPr/>
            </p:nvSpPr>
            <p:spPr bwMode="auto">
              <a:xfrm rot="1200000">
                <a:off x="3013075" y="4311650"/>
                <a:ext cx="173038" cy="138113"/>
              </a:xfrm>
              <a:custGeom>
                <a:avLst/>
                <a:gdLst>
                  <a:gd name="T0" fmla="*/ 2147483646 w 102"/>
                  <a:gd name="T1" fmla="*/ 0 h 90"/>
                  <a:gd name="T2" fmla="*/ 0 w 102"/>
                  <a:gd name="T3" fmla="*/ 2147483646 h 90"/>
                  <a:gd name="T4" fmla="*/ 2147483646 w 102"/>
                  <a:gd name="T5" fmla="*/ 2147483646 h 90"/>
                  <a:gd name="T6" fmla="*/ 2147483646 w 102"/>
                  <a:gd name="T7" fmla="*/ 0 h 9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2" h="90">
                    <a:moveTo>
                      <a:pt x="6" y="0"/>
                    </a:moveTo>
                    <a:lnTo>
                      <a:pt x="0" y="6"/>
                    </a:lnTo>
                    <a:lnTo>
                      <a:pt x="102" y="90"/>
                    </a:lnTo>
                    <a:lnTo>
                      <a:pt x="6" y="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802" name="Freeform 12261"/>
              <p:cNvSpPr>
                <a:spLocks/>
              </p:cNvSpPr>
              <p:nvPr/>
            </p:nvSpPr>
            <p:spPr bwMode="auto">
              <a:xfrm rot="1200000">
                <a:off x="3013075" y="4311650"/>
                <a:ext cx="173038" cy="138113"/>
              </a:xfrm>
              <a:custGeom>
                <a:avLst/>
                <a:gdLst>
                  <a:gd name="T0" fmla="*/ 2147483646 w 102"/>
                  <a:gd name="T1" fmla="*/ 0 h 90"/>
                  <a:gd name="T2" fmla="*/ 0 w 102"/>
                  <a:gd name="T3" fmla="*/ 2147483646 h 90"/>
                  <a:gd name="T4" fmla="*/ 2147483646 w 102"/>
                  <a:gd name="T5" fmla="*/ 2147483646 h 90"/>
                  <a:gd name="T6" fmla="*/ 2147483646 w 102"/>
                  <a:gd name="T7" fmla="*/ 0 h 9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2" h="90">
                    <a:moveTo>
                      <a:pt x="6" y="0"/>
                    </a:moveTo>
                    <a:lnTo>
                      <a:pt x="0" y="6"/>
                    </a:lnTo>
                    <a:lnTo>
                      <a:pt x="102" y="90"/>
                    </a:lnTo>
                    <a:lnTo>
                      <a:pt x="6" y="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803" name="Freeform 12262"/>
              <p:cNvSpPr>
                <a:spLocks/>
              </p:cNvSpPr>
              <p:nvPr/>
            </p:nvSpPr>
            <p:spPr bwMode="auto">
              <a:xfrm rot="1200000">
                <a:off x="3063875" y="4291013"/>
                <a:ext cx="174625" cy="138112"/>
              </a:xfrm>
              <a:custGeom>
                <a:avLst/>
                <a:gdLst>
                  <a:gd name="T0" fmla="*/ 0 w 102"/>
                  <a:gd name="T1" fmla="*/ 0 h 90"/>
                  <a:gd name="T2" fmla="*/ 0 w 102"/>
                  <a:gd name="T3" fmla="*/ 2147483646 h 90"/>
                  <a:gd name="T4" fmla="*/ 2147483646 w 102"/>
                  <a:gd name="T5" fmla="*/ 2147483646 h 90"/>
                  <a:gd name="T6" fmla="*/ 2147483646 w 102"/>
                  <a:gd name="T7" fmla="*/ 2147483646 h 90"/>
                  <a:gd name="T8" fmla="*/ 0 w 102"/>
                  <a:gd name="T9" fmla="*/ 0 h 9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2" h="90">
                    <a:moveTo>
                      <a:pt x="0" y="0"/>
                    </a:moveTo>
                    <a:lnTo>
                      <a:pt x="0" y="6"/>
                    </a:lnTo>
                    <a:lnTo>
                      <a:pt x="96" y="90"/>
                    </a:lnTo>
                    <a:lnTo>
                      <a:pt x="102" y="90"/>
                    </a:lnTo>
                    <a:lnTo>
                      <a:pt x="0" y="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804" name="Freeform 12263"/>
              <p:cNvSpPr>
                <a:spLocks/>
              </p:cNvSpPr>
              <p:nvPr/>
            </p:nvSpPr>
            <p:spPr bwMode="auto">
              <a:xfrm rot="1200000">
                <a:off x="3063875" y="4291013"/>
                <a:ext cx="174625" cy="138112"/>
              </a:xfrm>
              <a:custGeom>
                <a:avLst/>
                <a:gdLst>
                  <a:gd name="T0" fmla="*/ 0 w 102"/>
                  <a:gd name="T1" fmla="*/ 0 h 90"/>
                  <a:gd name="T2" fmla="*/ 0 w 102"/>
                  <a:gd name="T3" fmla="*/ 2147483646 h 90"/>
                  <a:gd name="T4" fmla="*/ 2147483646 w 102"/>
                  <a:gd name="T5" fmla="*/ 2147483646 h 90"/>
                  <a:gd name="T6" fmla="*/ 2147483646 w 102"/>
                  <a:gd name="T7" fmla="*/ 2147483646 h 90"/>
                  <a:gd name="T8" fmla="*/ 0 w 102"/>
                  <a:gd name="T9" fmla="*/ 0 h 9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2" h="90">
                    <a:moveTo>
                      <a:pt x="0" y="0"/>
                    </a:moveTo>
                    <a:lnTo>
                      <a:pt x="0" y="6"/>
                    </a:lnTo>
                    <a:lnTo>
                      <a:pt x="96" y="90"/>
                    </a:lnTo>
                    <a:lnTo>
                      <a:pt x="102" y="90"/>
                    </a:lnTo>
                    <a:lnTo>
                      <a:pt x="0" y="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805" name="Freeform 12264"/>
              <p:cNvSpPr>
                <a:spLocks/>
              </p:cNvSpPr>
              <p:nvPr/>
            </p:nvSpPr>
            <p:spPr bwMode="auto">
              <a:xfrm rot="1200000">
                <a:off x="3046413" y="4249738"/>
                <a:ext cx="50800" cy="55562"/>
              </a:xfrm>
              <a:custGeom>
                <a:avLst/>
                <a:gdLst>
                  <a:gd name="T0" fmla="*/ 0 w 30"/>
                  <a:gd name="T1" fmla="*/ 2147483646 h 36"/>
                  <a:gd name="T2" fmla="*/ 2147483646 w 30"/>
                  <a:gd name="T3" fmla="*/ 2147483646 h 36"/>
                  <a:gd name="T4" fmla="*/ 2147483646 w 30"/>
                  <a:gd name="T5" fmla="*/ 2147483646 h 36"/>
                  <a:gd name="T6" fmla="*/ 2147483646 w 30"/>
                  <a:gd name="T7" fmla="*/ 0 h 36"/>
                  <a:gd name="T8" fmla="*/ 0 w 30"/>
                  <a:gd name="T9" fmla="*/ 2147483646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36">
                    <a:moveTo>
                      <a:pt x="0" y="30"/>
                    </a:moveTo>
                    <a:lnTo>
                      <a:pt x="6" y="36"/>
                    </a:lnTo>
                    <a:lnTo>
                      <a:pt x="30" y="6"/>
                    </a:lnTo>
                    <a:lnTo>
                      <a:pt x="24" y="0"/>
                    </a:lnTo>
                    <a:lnTo>
                      <a:pt x="0" y="3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806" name="Freeform 12265"/>
              <p:cNvSpPr>
                <a:spLocks/>
              </p:cNvSpPr>
              <p:nvPr/>
            </p:nvSpPr>
            <p:spPr bwMode="auto">
              <a:xfrm rot="1200000">
                <a:off x="3046413" y="4249738"/>
                <a:ext cx="50800" cy="55562"/>
              </a:xfrm>
              <a:custGeom>
                <a:avLst/>
                <a:gdLst>
                  <a:gd name="T0" fmla="*/ 0 w 30"/>
                  <a:gd name="T1" fmla="*/ 2147483646 h 36"/>
                  <a:gd name="T2" fmla="*/ 2147483646 w 30"/>
                  <a:gd name="T3" fmla="*/ 2147483646 h 36"/>
                  <a:gd name="T4" fmla="*/ 2147483646 w 30"/>
                  <a:gd name="T5" fmla="*/ 2147483646 h 36"/>
                  <a:gd name="T6" fmla="*/ 2147483646 w 30"/>
                  <a:gd name="T7" fmla="*/ 0 h 36"/>
                  <a:gd name="T8" fmla="*/ 0 w 30"/>
                  <a:gd name="T9" fmla="*/ 2147483646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36">
                    <a:moveTo>
                      <a:pt x="0" y="30"/>
                    </a:moveTo>
                    <a:lnTo>
                      <a:pt x="6" y="36"/>
                    </a:lnTo>
                    <a:lnTo>
                      <a:pt x="30" y="6"/>
                    </a:lnTo>
                    <a:lnTo>
                      <a:pt x="24" y="0"/>
                    </a:lnTo>
                    <a:lnTo>
                      <a:pt x="0" y="3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807" name="Freeform 12266"/>
              <p:cNvSpPr>
                <a:spLocks/>
              </p:cNvSpPr>
              <p:nvPr/>
            </p:nvSpPr>
            <p:spPr bwMode="auto">
              <a:xfrm rot="1200000">
                <a:off x="2906713" y="4035425"/>
                <a:ext cx="71437" cy="55563"/>
              </a:xfrm>
              <a:custGeom>
                <a:avLst/>
                <a:gdLst>
                  <a:gd name="T0" fmla="*/ 2147483646 w 42"/>
                  <a:gd name="T1" fmla="*/ 0 h 36"/>
                  <a:gd name="T2" fmla="*/ 0 w 42"/>
                  <a:gd name="T3" fmla="*/ 2147483646 h 36"/>
                  <a:gd name="T4" fmla="*/ 2147483646 w 42"/>
                  <a:gd name="T5" fmla="*/ 2147483646 h 36"/>
                  <a:gd name="T6" fmla="*/ 2147483646 w 42"/>
                  <a:gd name="T7" fmla="*/ 2147483646 h 36"/>
                  <a:gd name="T8" fmla="*/ 2147483646 w 42"/>
                  <a:gd name="T9" fmla="*/ 0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36">
                    <a:moveTo>
                      <a:pt x="12" y="0"/>
                    </a:moveTo>
                    <a:lnTo>
                      <a:pt x="0" y="12"/>
                    </a:lnTo>
                    <a:lnTo>
                      <a:pt x="30" y="36"/>
                    </a:lnTo>
                    <a:lnTo>
                      <a:pt x="42" y="24"/>
                    </a:lnTo>
                    <a:lnTo>
                      <a:pt x="12" y="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808" name="Freeform 12267"/>
              <p:cNvSpPr>
                <a:spLocks/>
              </p:cNvSpPr>
              <p:nvPr/>
            </p:nvSpPr>
            <p:spPr bwMode="auto">
              <a:xfrm rot="1200000">
                <a:off x="2906713" y="4035425"/>
                <a:ext cx="71437" cy="55563"/>
              </a:xfrm>
              <a:custGeom>
                <a:avLst/>
                <a:gdLst>
                  <a:gd name="T0" fmla="*/ 2147483646 w 42"/>
                  <a:gd name="T1" fmla="*/ 0 h 36"/>
                  <a:gd name="T2" fmla="*/ 0 w 42"/>
                  <a:gd name="T3" fmla="*/ 2147483646 h 36"/>
                  <a:gd name="T4" fmla="*/ 2147483646 w 42"/>
                  <a:gd name="T5" fmla="*/ 2147483646 h 36"/>
                  <a:gd name="T6" fmla="*/ 2147483646 w 42"/>
                  <a:gd name="T7" fmla="*/ 2147483646 h 36"/>
                  <a:gd name="T8" fmla="*/ 2147483646 w 42"/>
                  <a:gd name="T9" fmla="*/ 0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36">
                    <a:moveTo>
                      <a:pt x="12" y="0"/>
                    </a:moveTo>
                    <a:lnTo>
                      <a:pt x="0" y="12"/>
                    </a:lnTo>
                    <a:lnTo>
                      <a:pt x="30" y="36"/>
                    </a:lnTo>
                    <a:lnTo>
                      <a:pt x="42" y="24"/>
                    </a:lnTo>
                    <a:lnTo>
                      <a:pt x="12" y="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809" name="Freeform 12288"/>
              <p:cNvSpPr>
                <a:spLocks/>
              </p:cNvSpPr>
              <p:nvPr/>
            </p:nvSpPr>
            <p:spPr bwMode="auto">
              <a:xfrm rot="1200000">
                <a:off x="3148013" y="4467225"/>
                <a:ext cx="19050" cy="17463"/>
              </a:xfrm>
              <a:custGeom>
                <a:avLst/>
                <a:gdLst>
                  <a:gd name="T0" fmla="*/ 0 w 12"/>
                  <a:gd name="T1" fmla="*/ 0 h 12"/>
                  <a:gd name="T2" fmla="*/ 0 w 12"/>
                  <a:gd name="T3" fmla="*/ 2147483646 h 12"/>
                  <a:gd name="T4" fmla="*/ 2147483646 w 12"/>
                  <a:gd name="T5" fmla="*/ 2147483646 h 12"/>
                  <a:gd name="T6" fmla="*/ 0 w 12"/>
                  <a:gd name="T7" fmla="*/ 0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12">
                    <a:moveTo>
                      <a:pt x="0" y="0"/>
                    </a:moveTo>
                    <a:lnTo>
                      <a:pt x="0" y="6"/>
                    </a:lnTo>
                    <a:lnTo>
                      <a:pt x="12" y="12"/>
                    </a:lnTo>
                    <a:lnTo>
                      <a:pt x="0" y="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810" name="Freeform 12289"/>
              <p:cNvSpPr>
                <a:spLocks/>
              </p:cNvSpPr>
              <p:nvPr/>
            </p:nvSpPr>
            <p:spPr bwMode="auto">
              <a:xfrm rot="1200000">
                <a:off x="3148013" y="4467225"/>
                <a:ext cx="19050" cy="17463"/>
              </a:xfrm>
              <a:custGeom>
                <a:avLst/>
                <a:gdLst>
                  <a:gd name="T0" fmla="*/ 0 w 12"/>
                  <a:gd name="T1" fmla="*/ 0 h 12"/>
                  <a:gd name="T2" fmla="*/ 0 w 12"/>
                  <a:gd name="T3" fmla="*/ 2147483646 h 12"/>
                  <a:gd name="T4" fmla="*/ 2147483646 w 12"/>
                  <a:gd name="T5" fmla="*/ 2147483646 h 12"/>
                  <a:gd name="T6" fmla="*/ 0 w 12"/>
                  <a:gd name="T7" fmla="*/ 0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12">
                    <a:moveTo>
                      <a:pt x="0" y="0"/>
                    </a:moveTo>
                    <a:lnTo>
                      <a:pt x="0" y="6"/>
                    </a:lnTo>
                    <a:lnTo>
                      <a:pt x="12" y="12"/>
                    </a:lnTo>
                    <a:lnTo>
                      <a:pt x="0" y="0"/>
                    </a:lnTo>
                    <a:close/>
                  </a:path>
                </a:pathLst>
              </a:custGeom>
              <a:noFill/>
              <a:ln w="9525">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811" name="Freeform 12292"/>
              <p:cNvSpPr>
                <a:spLocks/>
              </p:cNvSpPr>
              <p:nvPr/>
            </p:nvSpPr>
            <p:spPr bwMode="auto">
              <a:xfrm rot="1200000">
                <a:off x="3198813" y="4475163"/>
                <a:ext cx="11112" cy="74612"/>
              </a:xfrm>
              <a:custGeom>
                <a:avLst/>
                <a:gdLst>
                  <a:gd name="T0" fmla="*/ 2147483646 w 6"/>
                  <a:gd name="T1" fmla="*/ 2147483646 h 48"/>
                  <a:gd name="T2" fmla="*/ 2147483646 w 6"/>
                  <a:gd name="T3" fmla="*/ 2147483646 h 48"/>
                  <a:gd name="T4" fmla="*/ 0 w 6"/>
                  <a:gd name="T5" fmla="*/ 0 h 48"/>
                  <a:gd name="T6" fmla="*/ 2147483646 w 6"/>
                  <a:gd name="T7" fmla="*/ 2147483646 h 4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48">
                    <a:moveTo>
                      <a:pt x="6" y="48"/>
                    </a:moveTo>
                    <a:lnTo>
                      <a:pt x="6" y="48"/>
                    </a:lnTo>
                    <a:lnTo>
                      <a:pt x="0" y="0"/>
                    </a:lnTo>
                    <a:lnTo>
                      <a:pt x="6" y="48"/>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812" name="Freeform 12293"/>
              <p:cNvSpPr>
                <a:spLocks/>
              </p:cNvSpPr>
              <p:nvPr/>
            </p:nvSpPr>
            <p:spPr bwMode="auto">
              <a:xfrm rot="1200000">
                <a:off x="3198813" y="4475163"/>
                <a:ext cx="11112" cy="74612"/>
              </a:xfrm>
              <a:custGeom>
                <a:avLst/>
                <a:gdLst>
                  <a:gd name="T0" fmla="*/ 2147483646 w 6"/>
                  <a:gd name="T1" fmla="*/ 2147483646 h 48"/>
                  <a:gd name="T2" fmla="*/ 2147483646 w 6"/>
                  <a:gd name="T3" fmla="*/ 2147483646 h 48"/>
                  <a:gd name="T4" fmla="*/ 0 w 6"/>
                  <a:gd name="T5" fmla="*/ 0 h 48"/>
                  <a:gd name="T6" fmla="*/ 2147483646 w 6"/>
                  <a:gd name="T7" fmla="*/ 2147483646 h 4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48">
                    <a:moveTo>
                      <a:pt x="6" y="48"/>
                    </a:moveTo>
                    <a:lnTo>
                      <a:pt x="6" y="48"/>
                    </a:lnTo>
                    <a:lnTo>
                      <a:pt x="0" y="0"/>
                    </a:lnTo>
                    <a:lnTo>
                      <a:pt x="6" y="48"/>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813" name="Freeform 12294"/>
              <p:cNvSpPr>
                <a:spLocks/>
              </p:cNvSpPr>
              <p:nvPr/>
            </p:nvSpPr>
            <p:spPr bwMode="auto">
              <a:xfrm rot="1200000">
                <a:off x="3216275" y="4522788"/>
                <a:ext cx="20638" cy="65087"/>
              </a:xfrm>
              <a:custGeom>
                <a:avLst/>
                <a:gdLst>
                  <a:gd name="T0" fmla="*/ 2147483646 w 12"/>
                  <a:gd name="T1" fmla="*/ 2147483646 h 42"/>
                  <a:gd name="T2" fmla="*/ 2147483646 w 12"/>
                  <a:gd name="T3" fmla="*/ 2147483646 h 42"/>
                  <a:gd name="T4" fmla="*/ 2147483646 w 12"/>
                  <a:gd name="T5" fmla="*/ 0 h 42"/>
                  <a:gd name="T6" fmla="*/ 0 w 12"/>
                  <a:gd name="T7" fmla="*/ 0 h 42"/>
                  <a:gd name="T8" fmla="*/ 2147483646 w 12"/>
                  <a:gd name="T9" fmla="*/ 2147483646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42">
                    <a:moveTo>
                      <a:pt x="6" y="42"/>
                    </a:moveTo>
                    <a:lnTo>
                      <a:pt x="12" y="36"/>
                    </a:lnTo>
                    <a:lnTo>
                      <a:pt x="6" y="0"/>
                    </a:lnTo>
                    <a:lnTo>
                      <a:pt x="0" y="0"/>
                    </a:lnTo>
                    <a:lnTo>
                      <a:pt x="6" y="42"/>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814" name="Freeform 12295"/>
              <p:cNvSpPr>
                <a:spLocks/>
              </p:cNvSpPr>
              <p:nvPr/>
            </p:nvSpPr>
            <p:spPr bwMode="auto">
              <a:xfrm rot="1200000">
                <a:off x="3216275" y="4522788"/>
                <a:ext cx="20638" cy="65087"/>
              </a:xfrm>
              <a:custGeom>
                <a:avLst/>
                <a:gdLst>
                  <a:gd name="T0" fmla="*/ 2147483646 w 12"/>
                  <a:gd name="T1" fmla="*/ 2147483646 h 42"/>
                  <a:gd name="T2" fmla="*/ 2147483646 w 12"/>
                  <a:gd name="T3" fmla="*/ 2147483646 h 42"/>
                  <a:gd name="T4" fmla="*/ 2147483646 w 12"/>
                  <a:gd name="T5" fmla="*/ 0 h 42"/>
                  <a:gd name="T6" fmla="*/ 0 w 12"/>
                  <a:gd name="T7" fmla="*/ 0 h 42"/>
                  <a:gd name="T8" fmla="*/ 2147483646 w 12"/>
                  <a:gd name="T9" fmla="*/ 2147483646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42">
                    <a:moveTo>
                      <a:pt x="6" y="42"/>
                    </a:moveTo>
                    <a:lnTo>
                      <a:pt x="12" y="36"/>
                    </a:lnTo>
                    <a:lnTo>
                      <a:pt x="6" y="0"/>
                    </a:lnTo>
                    <a:lnTo>
                      <a:pt x="0" y="0"/>
                    </a:lnTo>
                    <a:lnTo>
                      <a:pt x="6" y="42"/>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815" name="Freeform 12296"/>
              <p:cNvSpPr>
                <a:spLocks/>
              </p:cNvSpPr>
              <p:nvPr/>
            </p:nvSpPr>
            <p:spPr bwMode="auto">
              <a:xfrm rot="1200000">
                <a:off x="3236913" y="4559300"/>
                <a:ext cx="20637" cy="55563"/>
              </a:xfrm>
              <a:custGeom>
                <a:avLst/>
                <a:gdLst>
                  <a:gd name="T0" fmla="*/ 2147483646 w 12"/>
                  <a:gd name="T1" fmla="*/ 2147483646 h 36"/>
                  <a:gd name="T2" fmla="*/ 2147483646 w 12"/>
                  <a:gd name="T3" fmla="*/ 2147483646 h 36"/>
                  <a:gd name="T4" fmla="*/ 2147483646 w 12"/>
                  <a:gd name="T5" fmla="*/ 0 h 36"/>
                  <a:gd name="T6" fmla="*/ 0 w 12"/>
                  <a:gd name="T7" fmla="*/ 0 h 36"/>
                  <a:gd name="T8" fmla="*/ 2147483646 w 12"/>
                  <a:gd name="T9" fmla="*/ 2147483646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36">
                    <a:moveTo>
                      <a:pt x="6" y="36"/>
                    </a:moveTo>
                    <a:lnTo>
                      <a:pt x="12" y="36"/>
                    </a:lnTo>
                    <a:lnTo>
                      <a:pt x="6" y="0"/>
                    </a:lnTo>
                    <a:lnTo>
                      <a:pt x="0" y="0"/>
                    </a:lnTo>
                    <a:lnTo>
                      <a:pt x="6" y="36"/>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816" name="Freeform 12297"/>
              <p:cNvSpPr>
                <a:spLocks/>
              </p:cNvSpPr>
              <p:nvPr/>
            </p:nvSpPr>
            <p:spPr bwMode="auto">
              <a:xfrm rot="1200000">
                <a:off x="3236913" y="4559300"/>
                <a:ext cx="20637" cy="55563"/>
              </a:xfrm>
              <a:custGeom>
                <a:avLst/>
                <a:gdLst>
                  <a:gd name="T0" fmla="*/ 2147483646 w 12"/>
                  <a:gd name="T1" fmla="*/ 2147483646 h 36"/>
                  <a:gd name="T2" fmla="*/ 2147483646 w 12"/>
                  <a:gd name="T3" fmla="*/ 2147483646 h 36"/>
                  <a:gd name="T4" fmla="*/ 2147483646 w 12"/>
                  <a:gd name="T5" fmla="*/ 0 h 36"/>
                  <a:gd name="T6" fmla="*/ 0 w 12"/>
                  <a:gd name="T7" fmla="*/ 0 h 36"/>
                  <a:gd name="T8" fmla="*/ 2147483646 w 12"/>
                  <a:gd name="T9" fmla="*/ 2147483646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36">
                    <a:moveTo>
                      <a:pt x="6" y="36"/>
                    </a:moveTo>
                    <a:lnTo>
                      <a:pt x="12" y="36"/>
                    </a:lnTo>
                    <a:lnTo>
                      <a:pt x="6" y="0"/>
                    </a:lnTo>
                    <a:lnTo>
                      <a:pt x="0" y="0"/>
                    </a:lnTo>
                    <a:lnTo>
                      <a:pt x="6" y="36"/>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817" name="Freeform 12298"/>
              <p:cNvSpPr>
                <a:spLocks/>
              </p:cNvSpPr>
              <p:nvPr/>
            </p:nvSpPr>
            <p:spPr bwMode="auto">
              <a:xfrm rot="1200000">
                <a:off x="3268663" y="4598988"/>
                <a:ext cx="9525" cy="46037"/>
              </a:xfrm>
              <a:custGeom>
                <a:avLst/>
                <a:gdLst>
                  <a:gd name="T0" fmla="*/ 2147483646 w 6"/>
                  <a:gd name="T1" fmla="*/ 2147483646 h 30"/>
                  <a:gd name="T2" fmla="*/ 2147483646 w 6"/>
                  <a:gd name="T3" fmla="*/ 2147483646 h 30"/>
                  <a:gd name="T4" fmla="*/ 0 w 6"/>
                  <a:gd name="T5" fmla="*/ 0 h 30"/>
                  <a:gd name="T6" fmla="*/ 2147483646 w 6"/>
                  <a:gd name="T7" fmla="*/ 2147483646 h 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30">
                    <a:moveTo>
                      <a:pt x="6" y="30"/>
                    </a:moveTo>
                    <a:lnTo>
                      <a:pt x="6" y="30"/>
                    </a:lnTo>
                    <a:lnTo>
                      <a:pt x="0" y="0"/>
                    </a:lnTo>
                    <a:lnTo>
                      <a:pt x="6" y="3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818" name="Freeform 12299"/>
              <p:cNvSpPr>
                <a:spLocks/>
              </p:cNvSpPr>
              <p:nvPr/>
            </p:nvSpPr>
            <p:spPr bwMode="auto">
              <a:xfrm rot="1200000">
                <a:off x="3268663" y="4598988"/>
                <a:ext cx="9525" cy="46037"/>
              </a:xfrm>
              <a:custGeom>
                <a:avLst/>
                <a:gdLst>
                  <a:gd name="T0" fmla="*/ 2147483646 w 6"/>
                  <a:gd name="T1" fmla="*/ 2147483646 h 30"/>
                  <a:gd name="T2" fmla="*/ 2147483646 w 6"/>
                  <a:gd name="T3" fmla="*/ 2147483646 h 30"/>
                  <a:gd name="T4" fmla="*/ 0 w 6"/>
                  <a:gd name="T5" fmla="*/ 0 h 30"/>
                  <a:gd name="T6" fmla="*/ 2147483646 w 6"/>
                  <a:gd name="T7" fmla="*/ 2147483646 h 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30">
                    <a:moveTo>
                      <a:pt x="6" y="30"/>
                    </a:moveTo>
                    <a:lnTo>
                      <a:pt x="6" y="30"/>
                    </a:lnTo>
                    <a:lnTo>
                      <a:pt x="0" y="0"/>
                    </a:lnTo>
                    <a:lnTo>
                      <a:pt x="6" y="3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819" name="Freeform 12300"/>
              <p:cNvSpPr>
                <a:spLocks/>
              </p:cNvSpPr>
              <p:nvPr/>
            </p:nvSpPr>
            <p:spPr bwMode="auto">
              <a:xfrm rot="1200000">
                <a:off x="3279775" y="4622800"/>
                <a:ext cx="9525" cy="55563"/>
              </a:xfrm>
              <a:custGeom>
                <a:avLst/>
                <a:gdLst>
                  <a:gd name="T0" fmla="*/ 2147483646 w 6"/>
                  <a:gd name="T1" fmla="*/ 2147483646 h 36"/>
                  <a:gd name="T2" fmla="*/ 2147483646 w 6"/>
                  <a:gd name="T3" fmla="*/ 2147483646 h 36"/>
                  <a:gd name="T4" fmla="*/ 0 w 6"/>
                  <a:gd name="T5" fmla="*/ 0 h 36"/>
                  <a:gd name="T6" fmla="*/ 2147483646 w 6"/>
                  <a:gd name="T7" fmla="*/ 2147483646 h 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36">
                    <a:moveTo>
                      <a:pt x="6" y="36"/>
                    </a:moveTo>
                    <a:lnTo>
                      <a:pt x="6" y="36"/>
                    </a:lnTo>
                    <a:lnTo>
                      <a:pt x="0" y="0"/>
                    </a:lnTo>
                    <a:lnTo>
                      <a:pt x="6" y="36"/>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820" name="Freeform 12301"/>
              <p:cNvSpPr>
                <a:spLocks/>
              </p:cNvSpPr>
              <p:nvPr/>
            </p:nvSpPr>
            <p:spPr bwMode="auto">
              <a:xfrm rot="1200000">
                <a:off x="3279775" y="4622800"/>
                <a:ext cx="9525" cy="55563"/>
              </a:xfrm>
              <a:custGeom>
                <a:avLst/>
                <a:gdLst>
                  <a:gd name="T0" fmla="*/ 2147483646 w 6"/>
                  <a:gd name="T1" fmla="*/ 2147483646 h 36"/>
                  <a:gd name="T2" fmla="*/ 2147483646 w 6"/>
                  <a:gd name="T3" fmla="*/ 2147483646 h 36"/>
                  <a:gd name="T4" fmla="*/ 0 w 6"/>
                  <a:gd name="T5" fmla="*/ 0 h 36"/>
                  <a:gd name="T6" fmla="*/ 2147483646 w 6"/>
                  <a:gd name="T7" fmla="*/ 2147483646 h 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36">
                    <a:moveTo>
                      <a:pt x="6" y="36"/>
                    </a:moveTo>
                    <a:lnTo>
                      <a:pt x="6" y="36"/>
                    </a:lnTo>
                    <a:lnTo>
                      <a:pt x="0" y="0"/>
                    </a:lnTo>
                    <a:lnTo>
                      <a:pt x="6" y="36"/>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821" name="Freeform 12302"/>
              <p:cNvSpPr>
                <a:spLocks/>
              </p:cNvSpPr>
              <p:nvPr/>
            </p:nvSpPr>
            <p:spPr bwMode="auto">
              <a:xfrm rot="1200000">
                <a:off x="3294063" y="4646613"/>
                <a:ext cx="11112" cy="46037"/>
              </a:xfrm>
              <a:custGeom>
                <a:avLst/>
                <a:gdLst>
                  <a:gd name="T0" fmla="*/ 2147483646 w 6"/>
                  <a:gd name="T1" fmla="*/ 2147483646 h 30"/>
                  <a:gd name="T2" fmla="*/ 2147483646 w 6"/>
                  <a:gd name="T3" fmla="*/ 2147483646 h 30"/>
                  <a:gd name="T4" fmla="*/ 2147483646 w 6"/>
                  <a:gd name="T5" fmla="*/ 0 h 30"/>
                  <a:gd name="T6" fmla="*/ 0 w 6"/>
                  <a:gd name="T7" fmla="*/ 2147483646 h 30"/>
                  <a:gd name="T8" fmla="*/ 2147483646 w 6"/>
                  <a:gd name="T9" fmla="*/ 2147483646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30">
                    <a:moveTo>
                      <a:pt x="6" y="30"/>
                    </a:moveTo>
                    <a:lnTo>
                      <a:pt x="6" y="30"/>
                    </a:lnTo>
                    <a:lnTo>
                      <a:pt x="6" y="0"/>
                    </a:lnTo>
                    <a:lnTo>
                      <a:pt x="0" y="6"/>
                    </a:lnTo>
                    <a:lnTo>
                      <a:pt x="6" y="3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822" name="Freeform 12303"/>
              <p:cNvSpPr>
                <a:spLocks/>
              </p:cNvSpPr>
              <p:nvPr/>
            </p:nvSpPr>
            <p:spPr bwMode="auto">
              <a:xfrm rot="1200000">
                <a:off x="3294063" y="4646613"/>
                <a:ext cx="11112" cy="46037"/>
              </a:xfrm>
              <a:custGeom>
                <a:avLst/>
                <a:gdLst>
                  <a:gd name="T0" fmla="*/ 2147483646 w 6"/>
                  <a:gd name="T1" fmla="*/ 2147483646 h 30"/>
                  <a:gd name="T2" fmla="*/ 2147483646 w 6"/>
                  <a:gd name="T3" fmla="*/ 2147483646 h 30"/>
                  <a:gd name="T4" fmla="*/ 2147483646 w 6"/>
                  <a:gd name="T5" fmla="*/ 0 h 30"/>
                  <a:gd name="T6" fmla="*/ 0 w 6"/>
                  <a:gd name="T7" fmla="*/ 2147483646 h 30"/>
                  <a:gd name="T8" fmla="*/ 2147483646 w 6"/>
                  <a:gd name="T9" fmla="*/ 2147483646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30">
                    <a:moveTo>
                      <a:pt x="6" y="30"/>
                    </a:moveTo>
                    <a:lnTo>
                      <a:pt x="6" y="30"/>
                    </a:lnTo>
                    <a:lnTo>
                      <a:pt x="6" y="0"/>
                    </a:lnTo>
                    <a:lnTo>
                      <a:pt x="0" y="6"/>
                    </a:lnTo>
                    <a:lnTo>
                      <a:pt x="6" y="3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823" name="Freeform 12304"/>
              <p:cNvSpPr>
                <a:spLocks/>
              </p:cNvSpPr>
              <p:nvPr/>
            </p:nvSpPr>
            <p:spPr bwMode="auto">
              <a:xfrm rot="1200000">
                <a:off x="3308350" y="4672013"/>
                <a:ext cx="11113" cy="36512"/>
              </a:xfrm>
              <a:custGeom>
                <a:avLst/>
                <a:gdLst>
                  <a:gd name="T0" fmla="*/ 0 w 6"/>
                  <a:gd name="T1" fmla="*/ 2147483646 h 24"/>
                  <a:gd name="T2" fmla="*/ 2147483646 w 6"/>
                  <a:gd name="T3" fmla="*/ 2147483646 h 24"/>
                  <a:gd name="T4" fmla="*/ 0 w 6"/>
                  <a:gd name="T5" fmla="*/ 0 h 24"/>
                  <a:gd name="T6" fmla="*/ 0 w 6"/>
                  <a:gd name="T7" fmla="*/ 2147483646 h 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24">
                    <a:moveTo>
                      <a:pt x="0" y="24"/>
                    </a:moveTo>
                    <a:lnTo>
                      <a:pt x="6" y="24"/>
                    </a:lnTo>
                    <a:lnTo>
                      <a:pt x="0" y="0"/>
                    </a:lnTo>
                    <a:lnTo>
                      <a:pt x="0" y="24"/>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824" name="Freeform 12305"/>
              <p:cNvSpPr>
                <a:spLocks/>
              </p:cNvSpPr>
              <p:nvPr/>
            </p:nvSpPr>
            <p:spPr bwMode="auto">
              <a:xfrm rot="1200000">
                <a:off x="3308350" y="4672013"/>
                <a:ext cx="11113" cy="36512"/>
              </a:xfrm>
              <a:custGeom>
                <a:avLst/>
                <a:gdLst>
                  <a:gd name="T0" fmla="*/ 0 w 6"/>
                  <a:gd name="T1" fmla="*/ 2147483646 h 24"/>
                  <a:gd name="T2" fmla="*/ 2147483646 w 6"/>
                  <a:gd name="T3" fmla="*/ 2147483646 h 24"/>
                  <a:gd name="T4" fmla="*/ 0 w 6"/>
                  <a:gd name="T5" fmla="*/ 0 h 24"/>
                  <a:gd name="T6" fmla="*/ 0 w 6"/>
                  <a:gd name="T7" fmla="*/ 2147483646 h 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24">
                    <a:moveTo>
                      <a:pt x="0" y="24"/>
                    </a:moveTo>
                    <a:lnTo>
                      <a:pt x="6" y="24"/>
                    </a:lnTo>
                    <a:lnTo>
                      <a:pt x="0" y="0"/>
                    </a:lnTo>
                    <a:lnTo>
                      <a:pt x="0" y="24"/>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825" name="Freeform 12306"/>
              <p:cNvSpPr>
                <a:spLocks/>
              </p:cNvSpPr>
              <p:nvPr/>
            </p:nvSpPr>
            <p:spPr bwMode="auto">
              <a:xfrm rot="1200000">
                <a:off x="3313113" y="4692650"/>
                <a:ext cx="11112" cy="28575"/>
              </a:xfrm>
              <a:custGeom>
                <a:avLst/>
                <a:gdLst>
                  <a:gd name="T0" fmla="*/ 2147483646 w 6"/>
                  <a:gd name="T1" fmla="*/ 2147483646 h 18"/>
                  <a:gd name="T2" fmla="*/ 2147483646 w 6"/>
                  <a:gd name="T3" fmla="*/ 2147483646 h 18"/>
                  <a:gd name="T4" fmla="*/ 2147483646 w 6"/>
                  <a:gd name="T5" fmla="*/ 0 h 18"/>
                  <a:gd name="T6" fmla="*/ 0 w 6"/>
                  <a:gd name="T7" fmla="*/ 0 h 18"/>
                  <a:gd name="T8" fmla="*/ 2147483646 w 6"/>
                  <a:gd name="T9" fmla="*/ 2147483646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18">
                    <a:moveTo>
                      <a:pt x="6" y="18"/>
                    </a:moveTo>
                    <a:lnTo>
                      <a:pt x="6" y="18"/>
                    </a:lnTo>
                    <a:lnTo>
                      <a:pt x="6" y="0"/>
                    </a:lnTo>
                    <a:lnTo>
                      <a:pt x="0" y="0"/>
                    </a:lnTo>
                    <a:lnTo>
                      <a:pt x="6" y="18"/>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826" name="Freeform 12307"/>
              <p:cNvSpPr>
                <a:spLocks/>
              </p:cNvSpPr>
              <p:nvPr/>
            </p:nvSpPr>
            <p:spPr bwMode="auto">
              <a:xfrm rot="1200000">
                <a:off x="3313113" y="4692650"/>
                <a:ext cx="11112" cy="28575"/>
              </a:xfrm>
              <a:custGeom>
                <a:avLst/>
                <a:gdLst>
                  <a:gd name="T0" fmla="*/ 2147483646 w 6"/>
                  <a:gd name="T1" fmla="*/ 2147483646 h 18"/>
                  <a:gd name="T2" fmla="*/ 2147483646 w 6"/>
                  <a:gd name="T3" fmla="*/ 2147483646 h 18"/>
                  <a:gd name="T4" fmla="*/ 2147483646 w 6"/>
                  <a:gd name="T5" fmla="*/ 0 h 18"/>
                  <a:gd name="T6" fmla="*/ 0 w 6"/>
                  <a:gd name="T7" fmla="*/ 0 h 18"/>
                  <a:gd name="T8" fmla="*/ 2147483646 w 6"/>
                  <a:gd name="T9" fmla="*/ 2147483646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18">
                    <a:moveTo>
                      <a:pt x="6" y="18"/>
                    </a:moveTo>
                    <a:lnTo>
                      <a:pt x="6" y="18"/>
                    </a:lnTo>
                    <a:lnTo>
                      <a:pt x="6" y="0"/>
                    </a:lnTo>
                    <a:lnTo>
                      <a:pt x="0" y="0"/>
                    </a:lnTo>
                    <a:lnTo>
                      <a:pt x="6" y="18"/>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827" name="Freeform 12308"/>
              <p:cNvSpPr>
                <a:spLocks/>
              </p:cNvSpPr>
              <p:nvPr/>
            </p:nvSpPr>
            <p:spPr bwMode="auto">
              <a:xfrm rot="1200000">
                <a:off x="3327400" y="4708525"/>
                <a:ext cx="11113" cy="36513"/>
              </a:xfrm>
              <a:custGeom>
                <a:avLst/>
                <a:gdLst>
                  <a:gd name="T0" fmla="*/ 0 w 6"/>
                  <a:gd name="T1" fmla="*/ 2147483646 h 24"/>
                  <a:gd name="T2" fmla="*/ 2147483646 w 6"/>
                  <a:gd name="T3" fmla="*/ 2147483646 h 24"/>
                  <a:gd name="T4" fmla="*/ 0 w 6"/>
                  <a:gd name="T5" fmla="*/ 0 h 24"/>
                  <a:gd name="T6" fmla="*/ 0 w 6"/>
                  <a:gd name="T7" fmla="*/ 2147483646 h 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24">
                    <a:moveTo>
                      <a:pt x="0" y="24"/>
                    </a:moveTo>
                    <a:lnTo>
                      <a:pt x="6" y="18"/>
                    </a:lnTo>
                    <a:lnTo>
                      <a:pt x="0" y="0"/>
                    </a:lnTo>
                    <a:lnTo>
                      <a:pt x="0" y="24"/>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828" name="Freeform 12309"/>
              <p:cNvSpPr>
                <a:spLocks/>
              </p:cNvSpPr>
              <p:nvPr/>
            </p:nvSpPr>
            <p:spPr bwMode="auto">
              <a:xfrm rot="1200000">
                <a:off x="3327400" y="4708525"/>
                <a:ext cx="11113" cy="36513"/>
              </a:xfrm>
              <a:custGeom>
                <a:avLst/>
                <a:gdLst>
                  <a:gd name="T0" fmla="*/ 0 w 6"/>
                  <a:gd name="T1" fmla="*/ 2147483646 h 24"/>
                  <a:gd name="T2" fmla="*/ 2147483646 w 6"/>
                  <a:gd name="T3" fmla="*/ 2147483646 h 24"/>
                  <a:gd name="T4" fmla="*/ 0 w 6"/>
                  <a:gd name="T5" fmla="*/ 0 h 24"/>
                  <a:gd name="T6" fmla="*/ 0 w 6"/>
                  <a:gd name="T7" fmla="*/ 2147483646 h 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24">
                    <a:moveTo>
                      <a:pt x="0" y="24"/>
                    </a:moveTo>
                    <a:lnTo>
                      <a:pt x="6" y="18"/>
                    </a:lnTo>
                    <a:lnTo>
                      <a:pt x="0" y="0"/>
                    </a:lnTo>
                    <a:lnTo>
                      <a:pt x="0" y="24"/>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829" name="Rectangle 12310"/>
              <p:cNvSpPr>
                <a:spLocks noChangeArrowheads="1"/>
              </p:cNvSpPr>
              <p:nvPr/>
            </p:nvSpPr>
            <p:spPr bwMode="auto">
              <a:xfrm rot="1200000">
                <a:off x="3316288" y="4725988"/>
                <a:ext cx="30162" cy="9525"/>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3830" name="Rectangle 12311"/>
              <p:cNvSpPr>
                <a:spLocks noChangeArrowheads="1"/>
              </p:cNvSpPr>
              <p:nvPr/>
            </p:nvSpPr>
            <p:spPr bwMode="auto">
              <a:xfrm rot="1200000">
                <a:off x="3316288" y="4725988"/>
                <a:ext cx="30162" cy="95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3831" name="Rectangle 12312"/>
              <p:cNvSpPr>
                <a:spLocks noChangeArrowheads="1"/>
              </p:cNvSpPr>
              <p:nvPr/>
            </p:nvSpPr>
            <p:spPr bwMode="auto">
              <a:xfrm rot="1200000">
                <a:off x="3309938" y="4714875"/>
                <a:ext cx="30162" cy="9525"/>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3832" name="Rectangle 12313"/>
              <p:cNvSpPr>
                <a:spLocks noChangeArrowheads="1"/>
              </p:cNvSpPr>
              <p:nvPr/>
            </p:nvSpPr>
            <p:spPr bwMode="auto">
              <a:xfrm rot="1200000">
                <a:off x="3309938" y="4714875"/>
                <a:ext cx="30162" cy="95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3833" name="Rectangle 12314"/>
              <p:cNvSpPr>
                <a:spLocks noChangeArrowheads="1"/>
              </p:cNvSpPr>
              <p:nvPr/>
            </p:nvSpPr>
            <p:spPr bwMode="auto">
              <a:xfrm rot="1200000">
                <a:off x="3294063" y="4699000"/>
                <a:ext cx="30162" cy="9525"/>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3834" name="Rectangle 12315"/>
              <p:cNvSpPr>
                <a:spLocks noChangeArrowheads="1"/>
              </p:cNvSpPr>
              <p:nvPr/>
            </p:nvSpPr>
            <p:spPr bwMode="auto">
              <a:xfrm rot="1200000">
                <a:off x="3294063" y="4699000"/>
                <a:ext cx="30162" cy="95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3835" name="Rectangle 12316"/>
              <p:cNvSpPr>
                <a:spLocks noChangeArrowheads="1"/>
              </p:cNvSpPr>
              <p:nvPr/>
            </p:nvSpPr>
            <p:spPr bwMode="auto">
              <a:xfrm rot="1200000">
                <a:off x="3281363" y="4673600"/>
                <a:ext cx="30162" cy="9525"/>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3836" name="Rectangle 12317"/>
              <p:cNvSpPr>
                <a:spLocks noChangeArrowheads="1"/>
              </p:cNvSpPr>
              <p:nvPr/>
            </p:nvSpPr>
            <p:spPr bwMode="auto">
              <a:xfrm rot="1200000">
                <a:off x="3281363" y="4673600"/>
                <a:ext cx="30162" cy="95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3837" name="Rectangle 12318"/>
              <p:cNvSpPr>
                <a:spLocks noChangeArrowheads="1"/>
              </p:cNvSpPr>
              <p:nvPr/>
            </p:nvSpPr>
            <p:spPr bwMode="auto">
              <a:xfrm rot="1200000">
                <a:off x="3257550" y="4649788"/>
                <a:ext cx="50800" cy="9525"/>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3838" name="Rectangle 12319"/>
              <p:cNvSpPr>
                <a:spLocks noChangeArrowheads="1"/>
              </p:cNvSpPr>
              <p:nvPr/>
            </p:nvSpPr>
            <p:spPr bwMode="auto">
              <a:xfrm rot="1200000">
                <a:off x="3257550" y="4649788"/>
                <a:ext cx="50800" cy="95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3839" name="Rectangle 12320"/>
              <p:cNvSpPr>
                <a:spLocks noChangeArrowheads="1"/>
              </p:cNvSpPr>
              <p:nvPr/>
            </p:nvSpPr>
            <p:spPr bwMode="auto">
              <a:xfrm rot="1200000">
                <a:off x="3235325" y="4621213"/>
                <a:ext cx="50800" cy="9525"/>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3840" name="Rectangle 12321"/>
              <p:cNvSpPr>
                <a:spLocks noChangeArrowheads="1"/>
              </p:cNvSpPr>
              <p:nvPr/>
            </p:nvSpPr>
            <p:spPr bwMode="auto">
              <a:xfrm rot="1200000">
                <a:off x="3235325" y="4621213"/>
                <a:ext cx="50800" cy="95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3841" name="Rectangle 12322"/>
              <p:cNvSpPr>
                <a:spLocks noChangeArrowheads="1"/>
              </p:cNvSpPr>
              <p:nvPr/>
            </p:nvSpPr>
            <p:spPr bwMode="auto">
              <a:xfrm rot="1200000">
                <a:off x="3225800" y="4589463"/>
                <a:ext cx="50800" cy="7937"/>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3842" name="Rectangle 12323"/>
              <p:cNvSpPr>
                <a:spLocks noChangeArrowheads="1"/>
              </p:cNvSpPr>
              <p:nvPr/>
            </p:nvSpPr>
            <p:spPr bwMode="auto">
              <a:xfrm rot="1200000">
                <a:off x="3225800" y="4589463"/>
                <a:ext cx="50800" cy="793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3843" name="Freeform 12324"/>
              <p:cNvSpPr>
                <a:spLocks/>
              </p:cNvSpPr>
              <p:nvPr/>
            </p:nvSpPr>
            <p:spPr bwMode="auto">
              <a:xfrm rot="1200000">
                <a:off x="3195638" y="4549775"/>
                <a:ext cx="61912" cy="9525"/>
              </a:xfrm>
              <a:custGeom>
                <a:avLst/>
                <a:gdLst>
                  <a:gd name="T0" fmla="*/ 0 w 36"/>
                  <a:gd name="T1" fmla="*/ 0 h 6"/>
                  <a:gd name="T2" fmla="*/ 0 w 36"/>
                  <a:gd name="T3" fmla="*/ 2147483646 h 6"/>
                  <a:gd name="T4" fmla="*/ 2147483646 w 36"/>
                  <a:gd name="T5" fmla="*/ 2147483646 h 6"/>
                  <a:gd name="T6" fmla="*/ 0 w 36"/>
                  <a:gd name="T7" fmla="*/ 0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 h="6">
                    <a:moveTo>
                      <a:pt x="0" y="0"/>
                    </a:moveTo>
                    <a:lnTo>
                      <a:pt x="0" y="6"/>
                    </a:lnTo>
                    <a:lnTo>
                      <a:pt x="36" y="6"/>
                    </a:lnTo>
                    <a:lnTo>
                      <a:pt x="0" y="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844" name="Freeform 12325"/>
              <p:cNvSpPr>
                <a:spLocks/>
              </p:cNvSpPr>
              <p:nvPr/>
            </p:nvSpPr>
            <p:spPr bwMode="auto">
              <a:xfrm rot="1200000">
                <a:off x="3195638" y="4549775"/>
                <a:ext cx="61912" cy="9525"/>
              </a:xfrm>
              <a:custGeom>
                <a:avLst/>
                <a:gdLst>
                  <a:gd name="T0" fmla="*/ 0 w 36"/>
                  <a:gd name="T1" fmla="*/ 0 h 6"/>
                  <a:gd name="T2" fmla="*/ 0 w 36"/>
                  <a:gd name="T3" fmla="*/ 2147483646 h 6"/>
                  <a:gd name="T4" fmla="*/ 2147483646 w 36"/>
                  <a:gd name="T5" fmla="*/ 2147483646 h 6"/>
                  <a:gd name="T6" fmla="*/ 0 w 36"/>
                  <a:gd name="T7" fmla="*/ 0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 h="6">
                    <a:moveTo>
                      <a:pt x="0" y="0"/>
                    </a:moveTo>
                    <a:lnTo>
                      <a:pt x="0" y="6"/>
                    </a:lnTo>
                    <a:lnTo>
                      <a:pt x="36" y="6"/>
                    </a:lnTo>
                    <a:lnTo>
                      <a:pt x="0" y="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845" name="Rectangle 12326"/>
              <p:cNvSpPr>
                <a:spLocks noChangeArrowheads="1"/>
              </p:cNvSpPr>
              <p:nvPr/>
            </p:nvSpPr>
            <p:spPr bwMode="auto">
              <a:xfrm rot="1200000">
                <a:off x="3157538" y="4510088"/>
                <a:ext cx="80962" cy="9525"/>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3846" name="Rectangle 12327"/>
              <p:cNvSpPr>
                <a:spLocks noChangeArrowheads="1"/>
              </p:cNvSpPr>
              <p:nvPr/>
            </p:nvSpPr>
            <p:spPr bwMode="auto">
              <a:xfrm rot="1200000">
                <a:off x="3157538" y="4510088"/>
                <a:ext cx="80962" cy="95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3847" name="Freeform 12328"/>
              <p:cNvSpPr>
                <a:spLocks/>
              </p:cNvSpPr>
              <p:nvPr/>
            </p:nvSpPr>
            <p:spPr bwMode="auto">
              <a:xfrm rot="1200000">
                <a:off x="3122613" y="4527550"/>
                <a:ext cx="266700" cy="195263"/>
              </a:xfrm>
              <a:custGeom>
                <a:avLst/>
                <a:gdLst>
                  <a:gd name="T0" fmla="*/ 2147483646 w 156"/>
                  <a:gd name="T1" fmla="*/ 2147483646 h 126"/>
                  <a:gd name="T2" fmla="*/ 2147483646 w 156"/>
                  <a:gd name="T3" fmla="*/ 2147483646 h 126"/>
                  <a:gd name="T4" fmla="*/ 0 w 156"/>
                  <a:gd name="T5" fmla="*/ 0 h 126"/>
                  <a:gd name="T6" fmla="*/ 0 w 156"/>
                  <a:gd name="T7" fmla="*/ 2147483646 h 126"/>
                  <a:gd name="T8" fmla="*/ 2147483646 w 156"/>
                  <a:gd name="T9" fmla="*/ 2147483646 h 1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6" h="126">
                    <a:moveTo>
                      <a:pt x="156" y="126"/>
                    </a:moveTo>
                    <a:lnTo>
                      <a:pt x="156" y="126"/>
                    </a:lnTo>
                    <a:lnTo>
                      <a:pt x="0" y="0"/>
                    </a:lnTo>
                    <a:lnTo>
                      <a:pt x="0" y="6"/>
                    </a:lnTo>
                    <a:lnTo>
                      <a:pt x="156" y="126"/>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848" name="Freeform 12329"/>
              <p:cNvSpPr>
                <a:spLocks/>
              </p:cNvSpPr>
              <p:nvPr/>
            </p:nvSpPr>
            <p:spPr bwMode="auto">
              <a:xfrm rot="1200000">
                <a:off x="3122613" y="4527550"/>
                <a:ext cx="266700" cy="195263"/>
              </a:xfrm>
              <a:custGeom>
                <a:avLst/>
                <a:gdLst>
                  <a:gd name="T0" fmla="*/ 2147483646 w 156"/>
                  <a:gd name="T1" fmla="*/ 2147483646 h 126"/>
                  <a:gd name="T2" fmla="*/ 2147483646 w 156"/>
                  <a:gd name="T3" fmla="*/ 2147483646 h 126"/>
                  <a:gd name="T4" fmla="*/ 0 w 156"/>
                  <a:gd name="T5" fmla="*/ 0 h 126"/>
                  <a:gd name="T6" fmla="*/ 0 w 156"/>
                  <a:gd name="T7" fmla="*/ 2147483646 h 126"/>
                  <a:gd name="T8" fmla="*/ 2147483646 w 156"/>
                  <a:gd name="T9" fmla="*/ 2147483646 h 1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6" h="126">
                    <a:moveTo>
                      <a:pt x="156" y="126"/>
                    </a:moveTo>
                    <a:lnTo>
                      <a:pt x="156" y="126"/>
                    </a:lnTo>
                    <a:lnTo>
                      <a:pt x="0" y="0"/>
                    </a:lnTo>
                    <a:lnTo>
                      <a:pt x="0" y="6"/>
                    </a:lnTo>
                    <a:lnTo>
                      <a:pt x="156" y="126"/>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849" name="Freeform 12330"/>
              <p:cNvSpPr>
                <a:spLocks/>
              </p:cNvSpPr>
              <p:nvPr/>
            </p:nvSpPr>
            <p:spPr bwMode="auto">
              <a:xfrm rot="1200000">
                <a:off x="3160713" y="4498975"/>
                <a:ext cx="244475" cy="222250"/>
              </a:xfrm>
              <a:custGeom>
                <a:avLst/>
                <a:gdLst>
                  <a:gd name="T0" fmla="*/ 2147483646 w 144"/>
                  <a:gd name="T1" fmla="*/ 2147483646 h 144"/>
                  <a:gd name="T2" fmla="*/ 2147483646 w 144"/>
                  <a:gd name="T3" fmla="*/ 2147483646 h 144"/>
                  <a:gd name="T4" fmla="*/ 0 w 144"/>
                  <a:gd name="T5" fmla="*/ 0 h 144"/>
                  <a:gd name="T6" fmla="*/ 2147483646 w 144"/>
                  <a:gd name="T7" fmla="*/ 2147483646 h 14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4" h="144">
                    <a:moveTo>
                      <a:pt x="138" y="144"/>
                    </a:moveTo>
                    <a:lnTo>
                      <a:pt x="144" y="144"/>
                    </a:lnTo>
                    <a:lnTo>
                      <a:pt x="0" y="0"/>
                    </a:lnTo>
                    <a:lnTo>
                      <a:pt x="138" y="144"/>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850" name="Freeform 12331"/>
              <p:cNvSpPr>
                <a:spLocks/>
              </p:cNvSpPr>
              <p:nvPr/>
            </p:nvSpPr>
            <p:spPr bwMode="auto">
              <a:xfrm rot="1200000">
                <a:off x="3160713" y="4498975"/>
                <a:ext cx="244475" cy="222250"/>
              </a:xfrm>
              <a:custGeom>
                <a:avLst/>
                <a:gdLst>
                  <a:gd name="T0" fmla="*/ 2147483646 w 144"/>
                  <a:gd name="T1" fmla="*/ 2147483646 h 144"/>
                  <a:gd name="T2" fmla="*/ 2147483646 w 144"/>
                  <a:gd name="T3" fmla="*/ 2147483646 h 144"/>
                  <a:gd name="T4" fmla="*/ 0 w 144"/>
                  <a:gd name="T5" fmla="*/ 0 h 144"/>
                  <a:gd name="T6" fmla="*/ 2147483646 w 144"/>
                  <a:gd name="T7" fmla="*/ 2147483646 h 14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4" h="144">
                    <a:moveTo>
                      <a:pt x="138" y="144"/>
                    </a:moveTo>
                    <a:lnTo>
                      <a:pt x="144" y="144"/>
                    </a:lnTo>
                    <a:lnTo>
                      <a:pt x="0" y="0"/>
                    </a:lnTo>
                    <a:lnTo>
                      <a:pt x="138" y="144"/>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851" name="Freeform 12332"/>
              <p:cNvSpPr>
                <a:spLocks/>
              </p:cNvSpPr>
              <p:nvPr/>
            </p:nvSpPr>
            <p:spPr bwMode="auto">
              <a:xfrm rot="1200000">
                <a:off x="3159125" y="4448175"/>
                <a:ext cx="50800" cy="55563"/>
              </a:xfrm>
              <a:custGeom>
                <a:avLst/>
                <a:gdLst>
                  <a:gd name="T0" fmla="*/ 2147483646 w 30"/>
                  <a:gd name="T1" fmla="*/ 2147483646 h 36"/>
                  <a:gd name="T2" fmla="*/ 2147483646 w 30"/>
                  <a:gd name="T3" fmla="*/ 0 h 36"/>
                  <a:gd name="T4" fmla="*/ 0 w 30"/>
                  <a:gd name="T5" fmla="*/ 2147483646 h 36"/>
                  <a:gd name="T6" fmla="*/ 2147483646 w 30"/>
                  <a:gd name="T7" fmla="*/ 2147483646 h 36"/>
                  <a:gd name="T8" fmla="*/ 2147483646 w 30"/>
                  <a:gd name="T9" fmla="*/ 2147483646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36">
                    <a:moveTo>
                      <a:pt x="30" y="6"/>
                    </a:moveTo>
                    <a:lnTo>
                      <a:pt x="24" y="0"/>
                    </a:lnTo>
                    <a:lnTo>
                      <a:pt x="0" y="30"/>
                    </a:lnTo>
                    <a:lnTo>
                      <a:pt x="6" y="36"/>
                    </a:lnTo>
                    <a:lnTo>
                      <a:pt x="30" y="6"/>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852" name="Freeform 12333"/>
              <p:cNvSpPr>
                <a:spLocks/>
              </p:cNvSpPr>
              <p:nvPr/>
            </p:nvSpPr>
            <p:spPr bwMode="auto">
              <a:xfrm rot="1200000">
                <a:off x="3159125" y="4448175"/>
                <a:ext cx="50800" cy="55563"/>
              </a:xfrm>
              <a:custGeom>
                <a:avLst/>
                <a:gdLst>
                  <a:gd name="T0" fmla="*/ 2147483646 w 30"/>
                  <a:gd name="T1" fmla="*/ 2147483646 h 36"/>
                  <a:gd name="T2" fmla="*/ 2147483646 w 30"/>
                  <a:gd name="T3" fmla="*/ 0 h 36"/>
                  <a:gd name="T4" fmla="*/ 0 w 30"/>
                  <a:gd name="T5" fmla="*/ 2147483646 h 36"/>
                  <a:gd name="T6" fmla="*/ 2147483646 w 30"/>
                  <a:gd name="T7" fmla="*/ 2147483646 h 36"/>
                  <a:gd name="T8" fmla="*/ 2147483646 w 30"/>
                  <a:gd name="T9" fmla="*/ 2147483646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36">
                    <a:moveTo>
                      <a:pt x="30" y="6"/>
                    </a:moveTo>
                    <a:lnTo>
                      <a:pt x="24" y="0"/>
                    </a:lnTo>
                    <a:lnTo>
                      <a:pt x="0" y="30"/>
                    </a:lnTo>
                    <a:lnTo>
                      <a:pt x="6" y="36"/>
                    </a:lnTo>
                    <a:lnTo>
                      <a:pt x="30" y="6"/>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853" name="Line 12336"/>
              <p:cNvSpPr>
                <a:spLocks noChangeShapeType="1"/>
              </p:cNvSpPr>
              <p:nvPr/>
            </p:nvSpPr>
            <p:spPr bwMode="auto">
              <a:xfrm rot="1200000">
                <a:off x="2871788" y="4138613"/>
                <a:ext cx="728662" cy="27781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854" name="Freeform 12355"/>
              <p:cNvSpPr>
                <a:spLocks/>
              </p:cNvSpPr>
              <p:nvPr/>
            </p:nvSpPr>
            <p:spPr bwMode="auto">
              <a:xfrm rot="1200000">
                <a:off x="3521075" y="4530725"/>
                <a:ext cx="20638" cy="17463"/>
              </a:xfrm>
              <a:custGeom>
                <a:avLst/>
                <a:gdLst>
                  <a:gd name="T0" fmla="*/ 2147483646 w 12"/>
                  <a:gd name="T1" fmla="*/ 0 h 12"/>
                  <a:gd name="T2" fmla="*/ 0 w 12"/>
                  <a:gd name="T3" fmla="*/ 2147483646 h 12"/>
                  <a:gd name="T4" fmla="*/ 2147483646 w 12"/>
                  <a:gd name="T5" fmla="*/ 2147483646 h 12"/>
                  <a:gd name="T6" fmla="*/ 2147483646 w 12"/>
                  <a:gd name="T7" fmla="*/ 2147483646 h 12"/>
                  <a:gd name="T8" fmla="*/ 2147483646 w 12"/>
                  <a:gd name="T9" fmla="*/ 0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2">
                    <a:moveTo>
                      <a:pt x="6" y="0"/>
                    </a:moveTo>
                    <a:lnTo>
                      <a:pt x="0" y="6"/>
                    </a:lnTo>
                    <a:lnTo>
                      <a:pt x="6" y="12"/>
                    </a:lnTo>
                    <a:lnTo>
                      <a:pt x="12" y="6"/>
                    </a:lnTo>
                    <a:lnTo>
                      <a:pt x="6" y="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855" name="Freeform 12356"/>
              <p:cNvSpPr>
                <a:spLocks/>
              </p:cNvSpPr>
              <p:nvPr/>
            </p:nvSpPr>
            <p:spPr bwMode="auto">
              <a:xfrm rot="1200000">
                <a:off x="3521075" y="4530725"/>
                <a:ext cx="20638" cy="17463"/>
              </a:xfrm>
              <a:custGeom>
                <a:avLst/>
                <a:gdLst>
                  <a:gd name="T0" fmla="*/ 2147483646 w 12"/>
                  <a:gd name="T1" fmla="*/ 0 h 12"/>
                  <a:gd name="T2" fmla="*/ 0 w 12"/>
                  <a:gd name="T3" fmla="*/ 2147483646 h 12"/>
                  <a:gd name="T4" fmla="*/ 2147483646 w 12"/>
                  <a:gd name="T5" fmla="*/ 2147483646 h 12"/>
                  <a:gd name="T6" fmla="*/ 2147483646 w 12"/>
                  <a:gd name="T7" fmla="*/ 2147483646 h 12"/>
                  <a:gd name="T8" fmla="*/ 2147483646 w 12"/>
                  <a:gd name="T9" fmla="*/ 0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2">
                    <a:moveTo>
                      <a:pt x="6" y="0"/>
                    </a:moveTo>
                    <a:lnTo>
                      <a:pt x="0" y="6"/>
                    </a:lnTo>
                    <a:lnTo>
                      <a:pt x="6" y="12"/>
                    </a:lnTo>
                    <a:lnTo>
                      <a:pt x="12" y="6"/>
                    </a:lnTo>
                    <a:lnTo>
                      <a:pt x="6"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856" name="Freeform 12357"/>
              <p:cNvSpPr>
                <a:spLocks/>
              </p:cNvSpPr>
              <p:nvPr/>
            </p:nvSpPr>
            <p:spPr bwMode="auto">
              <a:xfrm rot="1200000">
                <a:off x="3521075" y="4530725"/>
                <a:ext cx="20638" cy="17463"/>
              </a:xfrm>
              <a:custGeom>
                <a:avLst/>
                <a:gdLst>
                  <a:gd name="T0" fmla="*/ 2147483646 w 12"/>
                  <a:gd name="T1" fmla="*/ 0 h 12"/>
                  <a:gd name="T2" fmla="*/ 0 w 12"/>
                  <a:gd name="T3" fmla="*/ 2147483646 h 12"/>
                  <a:gd name="T4" fmla="*/ 2147483646 w 12"/>
                  <a:gd name="T5" fmla="*/ 2147483646 h 12"/>
                  <a:gd name="T6" fmla="*/ 2147483646 w 12"/>
                  <a:gd name="T7" fmla="*/ 2147483646 h 12"/>
                  <a:gd name="T8" fmla="*/ 2147483646 w 12"/>
                  <a:gd name="T9" fmla="*/ 0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2">
                    <a:moveTo>
                      <a:pt x="6" y="0"/>
                    </a:moveTo>
                    <a:lnTo>
                      <a:pt x="0" y="6"/>
                    </a:lnTo>
                    <a:lnTo>
                      <a:pt x="6" y="12"/>
                    </a:lnTo>
                    <a:lnTo>
                      <a:pt x="12" y="6"/>
                    </a:lnTo>
                    <a:lnTo>
                      <a:pt x="6"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857" name="Freeform 12625"/>
              <p:cNvSpPr>
                <a:spLocks/>
              </p:cNvSpPr>
              <p:nvPr/>
            </p:nvSpPr>
            <p:spPr bwMode="auto">
              <a:xfrm rot="1200000">
                <a:off x="3111500" y="4337050"/>
                <a:ext cx="20638" cy="55563"/>
              </a:xfrm>
              <a:custGeom>
                <a:avLst/>
                <a:gdLst>
                  <a:gd name="T0" fmla="*/ 2147483646 w 12"/>
                  <a:gd name="T1" fmla="*/ 0 h 36"/>
                  <a:gd name="T2" fmla="*/ 2147483646 w 12"/>
                  <a:gd name="T3" fmla="*/ 0 h 36"/>
                  <a:gd name="T4" fmla="*/ 0 w 12"/>
                  <a:gd name="T5" fmla="*/ 2147483646 h 36"/>
                  <a:gd name="T6" fmla="*/ 2147483646 w 12"/>
                  <a:gd name="T7" fmla="*/ 0 h 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36">
                    <a:moveTo>
                      <a:pt x="12" y="0"/>
                    </a:moveTo>
                    <a:lnTo>
                      <a:pt x="6" y="0"/>
                    </a:lnTo>
                    <a:lnTo>
                      <a:pt x="0" y="36"/>
                    </a:lnTo>
                    <a:lnTo>
                      <a:pt x="12" y="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858" name="Freeform 12626"/>
              <p:cNvSpPr>
                <a:spLocks/>
              </p:cNvSpPr>
              <p:nvPr/>
            </p:nvSpPr>
            <p:spPr bwMode="auto">
              <a:xfrm rot="1200000">
                <a:off x="3105150" y="4368800"/>
                <a:ext cx="52388" cy="28575"/>
              </a:xfrm>
              <a:custGeom>
                <a:avLst/>
                <a:gdLst>
                  <a:gd name="T0" fmla="*/ 2147483646 w 30"/>
                  <a:gd name="T1" fmla="*/ 0 h 18"/>
                  <a:gd name="T2" fmla="*/ 2147483646 w 30"/>
                  <a:gd name="T3" fmla="*/ 0 h 18"/>
                  <a:gd name="T4" fmla="*/ 0 w 30"/>
                  <a:gd name="T5" fmla="*/ 2147483646 h 18"/>
                  <a:gd name="T6" fmla="*/ 0 w 30"/>
                  <a:gd name="T7" fmla="*/ 2147483646 h 18"/>
                  <a:gd name="T8" fmla="*/ 2147483646 w 30"/>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18">
                    <a:moveTo>
                      <a:pt x="30" y="0"/>
                    </a:moveTo>
                    <a:lnTo>
                      <a:pt x="30" y="0"/>
                    </a:lnTo>
                    <a:lnTo>
                      <a:pt x="0" y="12"/>
                    </a:lnTo>
                    <a:lnTo>
                      <a:pt x="0" y="18"/>
                    </a:lnTo>
                    <a:lnTo>
                      <a:pt x="30" y="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859" name="Freeform 12627"/>
              <p:cNvSpPr>
                <a:spLocks/>
              </p:cNvSpPr>
              <p:nvPr/>
            </p:nvSpPr>
            <p:spPr bwMode="auto">
              <a:xfrm rot="1200000">
                <a:off x="3105150" y="4368800"/>
                <a:ext cx="52388" cy="28575"/>
              </a:xfrm>
              <a:custGeom>
                <a:avLst/>
                <a:gdLst>
                  <a:gd name="T0" fmla="*/ 2147483646 w 30"/>
                  <a:gd name="T1" fmla="*/ 0 h 18"/>
                  <a:gd name="T2" fmla="*/ 2147483646 w 30"/>
                  <a:gd name="T3" fmla="*/ 0 h 18"/>
                  <a:gd name="T4" fmla="*/ 0 w 30"/>
                  <a:gd name="T5" fmla="*/ 2147483646 h 18"/>
                  <a:gd name="T6" fmla="*/ 0 w 30"/>
                  <a:gd name="T7" fmla="*/ 2147483646 h 18"/>
                  <a:gd name="T8" fmla="*/ 2147483646 w 30"/>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18">
                    <a:moveTo>
                      <a:pt x="30" y="0"/>
                    </a:moveTo>
                    <a:lnTo>
                      <a:pt x="30" y="0"/>
                    </a:lnTo>
                    <a:lnTo>
                      <a:pt x="0" y="12"/>
                    </a:lnTo>
                    <a:lnTo>
                      <a:pt x="0" y="18"/>
                    </a:lnTo>
                    <a:lnTo>
                      <a:pt x="30" y="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860" name="Freeform 12628"/>
              <p:cNvSpPr>
                <a:spLocks/>
              </p:cNvSpPr>
              <p:nvPr/>
            </p:nvSpPr>
            <p:spPr bwMode="auto">
              <a:xfrm rot="1200000">
                <a:off x="3124200" y="4359275"/>
                <a:ext cx="11113" cy="55563"/>
              </a:xfrm>
              <a:custGeom>
                <a:avLst/>
                <a:gdLst>
                  <a:gd name="T0" fmla="*/ 2147483646 w 6"/>
                  <a:gd name="T1" fmla="*/ 0 h 36"/>
                  <a:gd name="T2" fmla="*/ 2147483646 w 6"/>
                  <a:gd name="T3" fmla="*/ 0 h 36"/>
                  <a:gd name="T4" fmla="*/ 0 w 6"/>
                  <a:gd name="T5" fmla="*/ 2147483646 h 36"/>
                  <a:gd name="T6" fmla="*/ 0 w 6"/>
                  <a:gd name="T7" fmla="*/ 2147483646 h 36"/>
                  <a:gd name="T8" fmla="*/ 2147483646 w 6"/>
                  <a:gd name="T9" fmla="*/ 0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36">
                    <a:moveTo>
                      <a:pt x="6" y="0"/>
                    </a:moveTo>
                    <a:lnTo>
                      <a:pt x="6" y="0"/>
                    </a:lnTo>
                    <a:lnTo>
                      <a:pt x="0" y="30"/>
                    </a:lnTo>
                    <a:lnTo>
                      <a:pt x="0" y="36"/>
                    </a:lnTo>
                    <a:lnTo>
                      <a:pt x="6" y="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861" name="Freeform 12629"/>
              <p:cNvSpPr>
                <a:spLocks/>
              </p:cNvSpPr>
              <p:nvPr/>
            </p:nvSpPr>
            <p:spPr bwMode="auto">
              <a:xfrm rot="1200000">
                <a:off x="3124200" y="4359275"/>
                <a:ext cx="11113" cy="55563"/>
              </a:xfrm>
              <a:custGeom>
                <a:avLst/>
                <a:gdLst>
                  <a:gd name="T0" fmla="*/ 2147483646 w 6"/>
                  <a:gd name="T1" fmla="*/ 0 h 36"/>
                  <a:gd name="T2" fmla="*/ 2147483646 w 6"/>
                  <a:gd name="T3" fmla="*/ 0 h 36"/>
                  <a:gd name="T4" fmla="*/ 0 w 6"/>
                  <a:gd name="T5" fmla="*/ 2147483646 h 36"/>
                  <a:gd name="T6" fmla="*/ 0 w 6"/>
                  <a:gd name="T7" fmla="*/ 2147483646 h 36"/>
                  <a:gd name="T8" fmla="*/ 2147483646 w 6"/>
                  <a:gd name="T9" fmla="*/ 0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36">
                    <a:moveTo>
                      <a:pt x="6" y="0"/>
                    </a:moveTo>
                    <a:lnTo>
                      <a:pt x="6" y="0"/>
                    </a:lnTo>
                    <a:lnTo>
                      <a:pt x="0" y="30"/>
                    </a:lnTo>
                    <a:lnTo>
                      <a:pt x="0" y="36"/>
                    </a:lnTo>
                    <a:lnTo>
                      <a:pt x="6" y="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862" name="Freeform 12630"/>
              <p:cNvSpPr>
                <a:spLocks/>
              </p:cNvSpPr>
              <p:nvPr/>
            </p:nvSpPr>
            <p:spPr bwMode="auto">
              <a:xfrm rot="1200000">
                <a:off x="3119438" y="4394200"/>
                <a:ext cx="50800" cy="26988"/>
              </a:xfrm>
              <a:custGeom>
                <a:avLst/>
                <a:gdLst>
                  <a:gd name="T0" fmla="*/ 2147483646 w 30"/>
                  <a:gd name="T1" fmla="*/ 0 h 18"/>
                  <a:gd name="T2" fmla="*/ 2147483646 w 30"/>
                  <a:gd name="T3" fmla="*/ 0 h 18"/>
                  <a:gd name="T4" fmla="*/ 0 w 30"/>
                  <a:gd name="T5" fmla="*/ 2147483646 h 18"/>
                  <a:gd name="T6" fmla="*/ 0 w 30"/>
                  <a:gd name="T7" fmla="*/ 2147483646 h 18"/>
                  <a:gd name="T8" fmla="*/ 2147483646 w 30"/>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18">
                    <a:moveTo>
                      <a:pt x="30" y="0"/>
                    </a:moveTo>
                    <a:lnTo>
                      <a:pt x="30" y="0"/>
                    </a:lnTo>
                    <a:lnTo>
                      <a:pt x="0" y="12"/>
                    </a:lnTo>
                    <a:lnTo>
                      <a:pt x="0" y="18"/>
                    </a:lnTo>
                    <a:lnTo>
                      <a:pt x="30" y="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863" name="Freeform 12631"/>
              <p:cNvSpPr>
                <a:spLocks/>
              </p:cNvSpPr>
              <p:nvPr/>
            </p:nvSpPr>
            <p:spPr bwMode="auto">
              <a:xfrm rot="1200000">
                <a:off x="3119438" y="4394200"/>
                <a:ext cx="50800" cy="26988"/>
              </a:xfrm>
              <a:custGeom>
                <a:avLst/>
                <a:gdLst>
                  <a:gd name="T0" fmla="*/ 2147483646 w 30"/>
                  <a:gd name="T1" fmla="*/ 0 h 18"/>
                  <a:gd name="T2" fmla="*/ 2147483646 w 30"/>
                  <a:gd name="T3" fmla="*/ 0 h 18"/>
                  <a:gd name="T4" fmla="*/ 0 w 30"/>
                  <a:gd name="T5" fmla="*/ 2147483646 h 18"/>
                  <a:gd name="T6" fmla="*/ 0 w 30"/>
                  <a:gd name="T7" fmla="*/ 2147483646 h 18"/>
                  <a:gd name="T8" fmla="*/ 2147483646 w 30"/>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18">
                    <a:moveTo>
                      <a:pt x="30" y="0"/>
                    </a:moveTo>
                    <a:lnTo>
                      <a:pt x="30" y="0"/>
                    </a:lnTo>
                    <a:lnTo>
                      <a:pt x="0" y="12"/>
                    </a:lnTo>
                    <a:lnTo>
                      <a:pt x="0" y="18"/>
                    </a:lnTo>
                    <a:lnTo>
                      <a:pt x="30" y="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864" name="Freeform 12632"/>
              <p:cNvSpPr>
                <a:spLocks/>
              </p:cNvSpPr>
              <p:nvPr/>
            </p:nvSpPr>
            <p:spPr bwMode="auto">
              <a:xfrm rot="1200000">
                <a:off x="3130550" y="4373563"/>
                <a:ext cx="20638" cy="55562"/>
              </a:xfrm>
              <a:custGeom>
                <a:avLst/>
                <a:gdLst>
                  <a:gd name="T0" fmla="*/ 2147483646 w 12"/>
                  <a:gd name="T1" fmla="*/ 0 h 36"/>
                  <a:gd name="T2" fmla="*/ 2147483646 w 12"/>
                  <a:gd name="T3" fmla="*/ 0 h 36"/>
                  <a:gd name="T4" fmla="*/ 0 w 12"/>
                  <a:gd name="T5" fmla="*/ 2147483646 h 36"/>
                  <a:gd name="T6" fmla="*/ 2147483646 w 12"/>
                  <a:gd name="T7" fmla="*/ 2147483646 h 36"/>
                  <a:gd name="T8" fmla="*/ 2147483646 w 12"/>
                  <a:gd name="T9" fmla="*/ 0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36">
                    <a:moveTo>
                      <a:pt x="12" y="0"/>
                    </a:moveTo>
                    <a:lnTo>
                      <a:pt x="12" y="0"/>
                    </a:lnTo>
                    <a:lnTo>
                      <a:pt x="0" y="36"/>
                    </a:lnTo>
                    <a:lnTo>
                      <a:pt x="6" y="36"/>
                    </a:lnTo>
                    <a:lnTo>
                      <a:pt x="12" y="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865" name="Freeform 12633"/>
              <p:cNvSpPr>
                <a:spLocks/>
              </p:cNvSpPr>
              <p:nvPr/>
            </p:nvSpPr>
            <p:spPr bwMode="auto">
              <a:xfrm rot="1200000">
                <a:off x="3130550" y="4373563"/>
                <a:ext cx="20638" cy="55562"/>
              </a:xfrm>
              <a:custGeom>
                <a:avLst/>
                <a:gdLst>
                  <a:gd name="T0" fmla="*/ 2147483646 w 12"/>
                  <a:gd name="T1" fmla="*/ 0 h 36"/>
                  <a:gd name="T2" fmla="*/ 2147483646 w 12"/>
                  <a:gd name="T3" fmla="*/ 0 h 36"/>
                  <a:gd name="T4" fmla="*/ 0 w 12"/>
                  <a:gd name="T5" fmla="*/ 2147483646 h 36"/>
                  <a:gd name="T6" fmla="*/ 2147483646 w 12"/>
                  <a:gd name="T7" fmla="*/ 2147483646 h 36"/>
                  <a:gd name="T8" fmla="*/ 2147483646 w 12"/>
                  <a:gd name="T9" fmla="*/ 0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36">
                    <a:moveTo>
                      <a:pt x="12" y="0"/>
                    </a:moveTo>
                    <a:lnTo>
                      <a:pt x="12" y="0"/>
                    </a:lnTo>
                    <a:lnTo>
                      <a:pt x="0" y="36"/>
                    </a:lnTo>
                    <a:lnTo>
                      <a:pt x="6" y="36"/>
                    </a:lnTo>
                    <a:lnTo>
                      <a:pt x="12" y="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866" name="Freeform 12634"/>
              <p:cNvSpPr>
                <a:spLocks/>
              </p:cNvSpPr>
              <p:nvPr/>
            </p:nvSpPr>
            <p:spPr bwMode="auto">
              <a:xfrm rot="1200000">
                <a:off x="3124200" y="4406900"/>
                <a:ext cx="61913" cy="28575"/>
              </a:xfrm>
              <a:custGeom>
                <a:avLst/>
                <a:gdLst>
                  <a:gd name="T0" fmla="*/ 2147483646 w 36"/>
                  <a:gd name="T1" fmla="*/ 0 h 18"/>
                  <a:gd name="T2" fmla="*/ 2147483646 w 36"/>
                  <a:gd name="T3" fmla="*/ 0 h 18"/>
                  <a:gd name="T4" fmla="*/ 0 w 36"/>
                  <a:gd name="T5" fmla="*/ 2147483646 h 18"/>
                  <a:gd name="T6" fmla="*/ 2147483646 w 36"/>
                  <a:gd name="T7" fmla="*/ 2147483646 h 18"/>
                  <a:gd name="T8" fmla="*/ 2147483646 w 36"/>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 h="18">
                    <a:moveTo>
                      <a:pt x="36" y="0"/>
                    </a:moveTo>
                    <a:lnTo>
                      <a:pt x="30" y="0"/>
                    </a:lnTo>
                    <a:lnTo>
                      <a:pt x="0" y="18"/>
                    </a:lnTo>
                    <a:lnTo>
                      <a:pt x="6" y="18"/>
                    </a:lnTo>
                    <a:lnTo>
                      <a:pt x="36" y="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867" name="Freeform 12635"/>
              <p:cNvSpPr>
                <a:spLocks/>
              </p:cNvSpPr>
              <p:nvPr/>
            </p:nvSpPr>
            <p:spPr bwMode="auto">
              <a:xfrm rot="1200000">
                <a:off x="3124200" y="4406900"/>
                <a:ext cx="61913" cy="28575"/>
              </a:xfrm>
              <a:custGeom>
                <a:avLst/>
                <a:gdLst>
                  <a:gd name="T0" fmla="*/ 2147483646 w 36"/>
                  <a:gd name="T1" fmla="*/ 0 h 18"/>
                  <a:gd name="T2" fmla="*/ 2147483646 w 36"/>
                  <a:gd name="T3" fmla="*/ 0 h 18"/>
                  <a:gd name="T4" fmla="*/ 0 w 36"/>
                  <a:gd name="T5" fmla="*/ 2147483646 h 18"/>
                  <a:gd name="T6" fmla="*/ 2147483646 w 36"/>
                  <a:gd name="T7" fmla="*/ 2147483646 h 18"/>
                  <a:gd name="T8" fmla="*/ 2147483646 w 36"/>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 h="18">
                    <a:moveTo>
                      <a:pt x="36" y="0"/>
                    </a:moveTo>
                    <a:lnTo>
                      <a:pt x="30" y="0"/>
                    </a:lnTo>
                    <a:lnTo>
                      <a:pt x="0" y="18"/>
                    </a:lnTo>
                    <a:lnTo>
                      <a:pt x="6" y="18"/>
                    </a:lnTo>
                    <a:lnTo>
                      <a:pt x="36" y="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868" name="Freeform 12636"/>
              <p:cNvSpPr>
                <a:spLocks/>
              </p:cNvSpPr>
              <p:nvPr/>
            </p:nvSpPr>
            <p:spPr bwMode="auto">
              <a:xfrm rot="1200000">
                <a:off x="3143250" y="4397375"/>
                <a:ext cx="20638" cy="55563"/>
              </a:xfrm>
              <a:custGeom>
                <a:avLst/>
                <a:gdLst>
                  <a:gd name="T0" fmla="*/ 2147483646 w 12"/>
                  <a:gd name="T1" fmla="*/ 0 h 36"/>
                  <a:gd name="T2" fmla="*/ 2147483646 w 12"/>
                  <a:gd name="T3" fmla="*/ 0 h 36"/>
                  <a:gd name="T4" fmla="*/ 0 w 12"/>
                  <a:gd name="T5" fmla="*/ 2147483646 h 36"/>
                  <a:gd name="T6" fmla="*/ 2147483646 w 12"/>
                  <a:gd name="T7" fmla="*/ 0 h 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36">
                    <a:moveTo>
                      <a:pt x="12" y="0"/>
                    </a:moveTo>
                    <a:lnTo>
                      <a:pt x="12" y="0"/>
                    </a:lnTo>
                    <a:lnTo>
                      <a:pt x="0" y="36"/>
                    </a:lnTo>
                    <a:lnTo>
                      <a:pt x="12" y="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869" name="Freeform 12637"/>
              <p:cNvSpPr>
                <a:spLocks/>
              </p:cNvSpPr>
              <p:nvPr/>
            </p:nvSpPr>
            <p:spPr bwMode="auto">
              <a:xfrm rot="1200000">
                <a:off x="3143250" y="4397375"/>
                <a:ext cx="20638" cy="55563"/>
              </a:xfrm>
              <a:custGeom>
                <a:avLst/>
                <a:gdLst>
                  <a:gd name="T0" fmla="*/ 2147483646 w 12"/>
                  <a:gd name="T1" fmla="*/ 0 h 36"/>
                  <a:gd name="T2" fmla="*/ 2147483646 w 12"/>
                  <a:gd name="T3" fmla="*/ 0 h 36"/>
                  <a:gd name="T4" fmla="*/ 0 w 12"/>
                  <a:gd name="T5" fmla="*/ 2147483646 h 36"/>
                  <a:gd name="T6" fmla="*/ 2147483646 w 12"/>
                  <a:gd name="T7" fmla="*/ 0 h 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36">
                    <a:moveTo>
                      <a:pt x="12" y="0"/>
                    </a:moveTo>
                    <a:lnTo>
                      <a:pt x="12" y="0"/>
                    </a:lnTo>
                    <a:lnTo>
                      <a:pt x="0" y="36"/>
                    </a:lnTo>
                    <a:lnTo>
                      <a:pt x="12" y="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870" name="Freeform 12638"/>
              <p:cNvSpPr>
                <a:spLocks/>
              </p:cNvSpPr>
              <p:nvPr/>
            </p:nvSpPr>
            <p:spPr bwMode="auto">
              <a:xfrm rot="1200000">
                <a:off x="3138488" y="4430713"/>
                <a:ext cx="50800" cy="26987"/>
              </a:xfrm>
              <a:custGeom>
                <a:avLst/>
                <a:gdLst>
                  <a:gd name="T0" fmla="*/ 2147483646 w 30"/>
                  <a:gd name="T1" fmla="*/ 0 h 18"/>
                  <a:gd name="T2" fmla="*/ 2147483646 w 30"/>
                  <a:gd name="T3" fmla="*/ 0 h 18"/>
                  <a:gd name="T4" fmla="*/ 0 w 30"/>
                  <a:gd name="T5" fmla="*/ 2147483646 h 18"/>
                  <a:gd name="T6" fmla="*/ 0 w 30"/>
                  <a:gd name="T7" fmla="*/ 2147483646 h 18"/>
                  <a:gd name="T8" fmla="*/ 2147483646 w 30"/>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18">
                    <a:moveTo>
                      <a:pt x="30" y="0"/>
                    </a:moveTo>
                    <a:lnTo>
                      <a:pt x="30" y="0"/>
                    </a:lnTo>
                    <a:lnTo>
                      <a:pt x="0" y="12"/>
                    </a:lnTo>
                    <a:lnTo>
                      <a:pt x="0" y="18"/>
                    </a:lnTo>
                    <a:lnTo>
                      <a:pt x="30" y="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871" name="Freeform 12639"/>
              <p:cNvSpPr>
                <a:spLocks/>
              </p:cNvSpPr>
              <p:nvPr/>
            </p:nvSpPr>
            <p:spPr bwMode="auto">
              <a:xfrm rot="1200000">
                <a:off x="3138488" y="4430713"/>
                <a:ext cx="50800" cy="26987"/>
              </a:xfrm>
              <a:custGeom>
                <a:avLst/>
                <a:gdLst>
                  <a:gd name="T0" fmla="*/ 2147483646 w 30"/>
                  <a:gd name="T1" fmla="*/ 0 h 18"/>
                  <a:gd name="T2" fmla="*/ 2147483646 w 30"/>
                  <a:gd name="T3" fmla="*/ 0 h 18"/>
                  <a:gd name="T4" fmla="*/ 0 w 30"/>
                  <a:gd name="T5" fmla="*/ 2147483646 h 18"/>
                  <a:gd name="T6" fmla="*/ 0 w 30"/>
                  <a:gd name="T7" fmla="*/ 2147483646 h 18"/>
                  <a:gd name="T8" fmla="*/ 2147483646 w 30"/>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18">
                    <a:moveTo>
                      <a:pt x="30" y="0"/>
                    </a:moveTo>
                    <a:lnTo>
                      <a:pt x="30" y="0"/>
                    </a:lnTo>
                    <a:lnTo>
                      <a:pt x="0" y="12"/>
                    </a:lnTo>
                    <a:lnTo>
                      <a:pt x="0" y="18"/>
                    </a:lnTo>
                    <a:lnTo>
                      <a:pt x="30" y="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872" name="Freeform 12640"/>
              <p:cNvSpPr>
                <a:spLocks/>
              </p:cNvSpPr>
              <p:nvPr/>
            </p:nvSpPr>
            <p:spPr bwMode="auto">
              <a:xfrm rot="1200000">
                <a:off x="3159125" y="4413250"/>
                <a:ext cx="20638" cy="55563"/>
              </a:xfrm>
              <a:custGeom>
                <a:avLst/>
                <a:gdLst>
                  <a:gd name="T0" fmla="*/ 2147483646 w 12"/>
                  <a:gd name="T1" fmla="*/ 0 h 36"/>
                  <a:gd name="T2" fmla="*/ 2147483646 w 12"/>
                  <a:gd name="T3" fmla="*/ 0 h 36"/>
                  <a:gd name="T4" fmla="*/ 0 w 12"/>
                  <a:gd name="T5" fmla="*/ 2147483646 h 36"/>
                  <a:gd name="T6" fmla="*/ 2147483646 w 12"/>
                  <a:gd name="T7" fmla="*/ 0 h 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36">
                    <a:moveTo>
                      <a:pt x="12" y="0"/>
                    </a:moveTo>
                    <a:lnTo>
                      <a:pt x="6" y="0"/>
                    </a:lnTo>
                    <a:lnTo>
                      <a:pt x="0" y="36"/>
                    </a:lnTo>
                    <a:lnTo>
                      <a:pt x="12" y="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873" name="Freeform 12641"/>
              <p:cNvSpPr>
                <a:spLocks/>
              </p:cNvSpPr>
              <p:nvPr/>
            </p:nvSpPr>
            <p:spPr bwMode="auto">
              <a:xfrm rot="1200000">
                <a:off x="3159125" y="4413250"/>
                <a:ext cx="20638" cy="55563"/>
              </a:xfrm>
              <a:custGeom>
                <a:avLst/>
                <a:gdLst>
                  <a:gd name="T0" fmla="*/ 2147483646 w 12"/>
                  <a:gd name="T1" fmla="*/ 0 h 36"/>
                  <a:gd name="T2" fmla="*/ 2147483646 w 12"/>
                  <a:gd name="T3" fmla="*/ 0 h 36"/>
                  <a:gd name="T4" fmla="*/ 0 w 12"/>
                  <a:gd name="T5" fmla="*/ 2147483646 h 36"/>
                  <a:gd name="T6" fmla="*/ 2147483646 w 12"/>
                  <a:gd name="T7" fmla="*/ 0 h 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36">
                    <a:moveTo>
                      <a:pt x="12" y="0"/>
                    </a:moveTo>
                    <a:lnTo>
                      <a:pt x="6" y="0"/>
                    </a:lnTo>
                    <a:lnTo>
                      <a:pt x="0" y="36"/>
                    </a:lnTo>
                    <a:lnTo>
                      <a:pt x="12" y="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874" name="Freeform 12642"/>
              <p:cNvSpPr>
                <a:spLocks/>
              </p:cNvSpPr>
              <p:nvPr/>
            </p:nvSpPr>
            <p:spPr bwMode="auto">
              <a:xfrm rot="1200000">
                <a:off x="3144838" y="4443413"/>
                <a:ext cx="60325" cy="28575"/>
              </a:xfrm>
              <a:custGeom>
                <a:avLst/>
                <a:gdLst>
                  <a:gd name="T0" fmla="*/ 2147483646 w 36"/>
                  <a:gd name="T1" fmla="*/ 0 h 18"/>
                  <a:gd name="T2" fmla="*/ 2147483646 w 36"/>
                  <a:gd name="T3" fmla="*/ 0 h 18"/>
                  <a:gd name="T4" fmla="*/ 0 w 36"/>
                  <a:gd name="T5" fmla="*/ 2147483646 h 18"/>
                  <a:gd name="T6" fmla="*/ 2147483646 w 36"/>
                  <a:gd name="T7" fmla="*/ 2147483646 h 18"/>
                  <a:gd name="T8" fmla="*/ 2147483646 w 36"/>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 h="18">
                    <a:moveTo>
                      <a:pt x="36" y="0"/>
                    </a:moveTo>
                    <a:lnTo>
                      <a:pt x="30" y="0"/>
                    </a:lnTo>
                    <a:lnTo>
                      <a:pt x="0" y="18"/>
                    </a:lnTo>
                    <a:lnTo>
                      <a:pt x="6" y="18"/>
                    </a:lnTo>
                    <a:lnTo>
                      <a:pt x="36" y="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875" name="Freeform 12643"/>
              <p:cNvSpPr>
                <a:spLocks/>
              </p:cNvSpPr>
              <p:nvPr/>
            </p:nvSpPr>
            <p:spPr bwMode="auto">
              <a:xfrm rot="1200000">
                <a:off x="3144838" y="4443413"/>
                <a:ext cx="60325" cy="28575"/>
              </a:xfrm>
              <a:custGeom>
                <a:avLst/>
                <a:gdLst>
                  <a:gd name="T0" fmla="*/ 2147483646 w 36"/>
                  <a:gd name="T1" fmla="*/ 0 h 18"/>
                  <a:gd name="T2" fmla="*/ 2147483646 w 36"/>
                  <a:gd name="T3" fmla="*/ 0 h 18"/>
                  <a:gd name="T4" fmla="*/ 0 w 36"/>
                  <a:gd name="T5" fmla="*/ 2147483646 h 18"/>
                  <a:gd name="T6" fmla="*/ 2147483646 w 36"/>
                  <a:gd name="T7" fmla="*/ 2147483646 h 18"/>
                  <a:gd name="T8" fmla="*/ 2147483646 w 36"/>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 h="18">
                    <a:moveTo>
                      <a:pt x="36" y="0"/>
                    </a:moveTo>
                    <a:lnTo>
                      <a:pt x="30" y="0"/>
                    </a:lnTo>
                    <a:lnTo>
                      <a:pt x="0" y="18"/>
                    </a:lnTo>
                    <a:lnTo>
                      <a:pt x="6" y="18"/>
                    </a:lnTo>
                    <a:lnTo>
                      <a:pt x="36" y="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876" name="Freeform 12644"/>
              <p:cNvSpPr>
                <a:spLocks/>
              </p:cNvSpPr>
              <p:nvPr/>
            </p:nvSpPr>
            <p:spPr bwMode="auto">
              <a:xfrm rot="1200000">
                <a:off x="3163888" y="4433888"/>
                <a:ext cx="19050" cy="55562"/>
              </a:xfrm>
              <a:custGeom>
                <a:avLst/>
                <a:gdLst>
                  <a:gd name="T0" fmla="*/ 2147483646 w 12"/>
                  <a:gd name="T1" fmla="*/ 0 h 36"/>
                  <a:gd name="T2" fmla="*/ 2147483646 w 12"/>
                  <a:gd name="T3" fmla="*/ 0 h 36"/>
                  <a:gd name="T4" fmla="*/ 0 w 12"/>
                  <a:gd name="T5" fmla="*/ 2147483646 h 36"/>
                  <a:gd name="T6" fmla="*/ 2147483646 w 12"/>
                  <a:gd name="T7" fmla="*/ 0 h 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36">
                    <a:moveTo>
                      <a:pt x="12" y="0"/>
                    </a:moveTo>
                    <a:lnTo>
                      <a:pt x="12" y="0"/>
                    </a:lnTo>
                    <a:lnTo>
                      <a:pt x="0" y="36"/>
                    </a:lnTo>
                    <a:lnTo>
                      <a:pt x="12" y="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877" name="Freeform 12645"/>
              <p:cNvSpPr>
                <a:spLocks/>
              </p:cNvSpPr>
              <p:nvPr/>
            </p:nvSpPr>
            <p:spPr bwMode="auto">
              <a:xfrm rot="1200000">
                <a:off x="3163888" y="4433888"/>
                <a:ext cx="19050" cy="55562"/>
              </a:xfrm>
              <a:custGeom>
                <a:avLst/>
                <a:gdLst>
                  <a:gd name="T0" fmla="*/ 2147483646 w 12"/>
                  <a:gd name="T1" fmla="*/ 0 h 36"/>
                  <a:gd name="T2" fmla="*/ 2147483646 w 12"/>
                  <a:gd name="T3" fmla="*/ 0 h 36"/>
                  <a:gd name="T4" fmla="*/ 0 w 12"/>
                  <a:gd name="T5" fmla="*/ 2147483646 h 36"/>
                  <a:gd name="T6" fmla="*/ 2147483646 w 12"/>
                  <a:gd name="T7" fmla="*/ 0 h 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36">
                    <a:moveTo>
                      <a:pt x="12" y="0"/>
                    </a:moveTo>
                    <a:lnTo>
                      <a:pt x="12" y="0"/>
                    </a:lnTo>
                    <a:lnTo>
                      <a:pt x="0" y="36"/>
                    </a:lnTo>
                    <a:lnTo>
                      <a:pt x="12" y="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878" name="Freeform 12646"/>
              <p:cNvSpPr>
                <a:spLocks/>
              </p:cNvSpPr>
              <p:nvPr/>
            </p:nvSpPr>
            <p:spPr bwMode="auto">
              <a:xfrm rot="1200000">
                <a:off x="3013075" y="4311650"/>
                <a:ext cx="173038" cy="139700"/>
              </a:xfrm>
              <a:custGeom>
                <a:avLst/>
                <a:gdLst>
                  <a:gd name="T0" fmla="*/ 2147483646 w 102"/>
                  <a:gd name="T1" fmla="*/ 0 h 90"/>
                  <a:gd name="T2" fmla="*/ 0 w 102"/>
                  <a:gd name="T3" fmla="*/ 2147483646 h 90"/>
                  <a:gd name="T4" fmla="*/ 2147483646 w 102"/>
                  <a:gd name="T5" fmla="*/ 2147483646 h 90"/>
                  <a:gd name="T6" fmla="*/ 2147483646 w 102"/>
                  <a:gd name="T7" fmla="*/ 0 h 9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2" h="90">
                    <a:moveTo>
                      <a:pt x="6" y="0"/>
                    </a:moveTo>
                    <a:lnTo>
                      <a:pt x="0" y="6"/>
                    </a:lnTo>
                    <a:lnTo>
                      <a:pt x="102" y="90"/>
                    </a:lnTo>
                    <a:lnTo>
                      <a:pt x="6" y="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879" name="Freeform 12647"/>
              <p:cNvSpPr>
                <a:spLocks/>
              </p:cNvSpPr>
              <p:nvPr/>
            </p:nvSpPr>
            <p:spPr bwMode="auto">
              <a:xfrm rot="1200000">
                <a:off x="3013075" y="4311650"/>
                <a:ext cx="173038" cy="139700"/>
              </a:xfrm>
              <a:custGeom>
                <a:avLst/>
                <a:gdLst>
                  <a:gd name="T0" fmla="*/ 2147483646 w 102"/>
                  <a:gd name="T1" fmla="*/ 0 h 90"/>
                  <a:gd name="T2" fmla="*/ 0 w 102"/>
                  <a:gd name="T3" fmla="*/ 2147483646 h 90"/>
                  <a:gd name="T4" fmla="*/ 2147483646 w 102"/>
                  <a:gd name="T5" fmla="*/ 2147483646 h 90"/>
                  <a:gd name="T6" fmla="*/ 2147483646 w 102"/>
                  <a:gd name="T7" fmla="*/ 0 h 9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2" h="90">
                    <a:moveTo>
                      <a:pt x="6" y="0"/>
                    </a:moveTo>
                    <a:lnTo>
                      <a:pt x="0" y="6"/>
                    </a:lnTo>
                    <a:lnTo>
                      <a:pt x="102" y="90"/>
                    </a:lnTo>
                    <a:lnTo>
                      <a:pt x="6" y="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880" name="Freeform 12648"/>
              <p:cNvSpPr>
                <a:spLocks/>
              </p:cNvSpPr>
              <p:nvPr/>
            </p:nvSpPr>
            <p:spPr bwMode="auto">
              <a:xfrm rot="1200000">
                <a:off x="3063875" y="4291013"/>
                <a:ext cx="173038" cy="138112"/>
              </a:xfrm>
              <a:custGeom>
                <a:avLst/>
                <a:gdLst>
                  <a:gd name="T0" fmla="*/ 0 w 102"/>
                  <a:gd name="T1" fmla="*/ 0 h 90"/>
                  <a:gd name="T2" fmla="*/ 0 w 102"/>
                  <a:gd name="T3" fmla="*/ 2147483646 h 90"/>
                  <a:gd name="T4" fmla="*/ 2147483646 w 102"/>
                  <a:gd name="T5" fmla="*/ 2147483646 h 90"/>
                  <a:gd name="T6" fmla="*/ 2147483646 w 102"/>
                  <a:gd name="T7" fmla="*/ 2147483646 h 90"/>
                  <a:gd name="T8" fmla="*/ 0 w 102"/>
                  <a:gd name="T9" fmla="*/ 0 h 9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2" h="90">
                    <a:moveTo>
                      <a:pt x="0" y="0"/>
                    </a:moveTo>
                    <a:lnTo>
                      <a:pt x="0" y="6"/>
                    </a:lnTo>
                    <a:lnTo>
                      <a:pt x="96" y="90"/>
                    </a:lnTo>
                    <a:lnTo>
                      <a:pt x="102" y="90"/>
                    </a:lnTo>
                    <a:lnTo>
                      <a:pt x="0" y="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881" name="Freeform 12649"/>
              <p:cNvSpPr>
                <a:spLocks/>
              </p:cNvSpPr>
              <p:nvPr/>
            </p:nvSpPr>
            <p:spPr bwMode="auto">
              <a:xfrm rot="1200000">
                <a:off x="3063875" y="4291013"/>
                <a:ext cx="173038" cy="138112"/>
              </a:xfrm>
              <a:custGeom>
                <a:avLst/>
                <a:gdLst>
                  <a:gd name="T0" fmla="*/ 0 w 102"/>
                  <a:gd name="T1" fmla="*/ 0 h 90"/>
                  <a:gd name="T2" fmla="*/ 0 w 102"/>
                  <a:gd name="T3" fmla="*/ 2147483646 h 90"/>
                  <a:gd name="T4" fmla="*/ 2147483646 w 102"/>
                  <a:gd name="T5" fmla="*/ 2147483646 h 90"/>
                  <a:gd name="T6" fmla="*/ 2147483646 w 102"/>
                  <a:gd name="T7" fmla="*/ 2147483646 h 90"/>
                  <a:gd name="T8" fmla="*/ 0 w 102"/>
                  <a:gd name="T9" fmla="*/ 0 h 9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2" h="90">
                    <a:moveTo>
                      <a:pt x="0" y="0"/>
                    </a:moveTo>
                    <a:lnTo>
                      <a:pt x="0" y="6"/>
                    </a:lnTo>
                    <a:lnTo>
                      <a:pt x="96" y="90"/>
                    </a:lnTo>
                    <a:lnTo>
                      <a:pt x="102" y="90"/>
                    </a:lnTo>
                    <a:lnTo>
                      <a:pt x="0" y="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882" name="Freeform 12650"/>
              <p:cNvSpPr>
                <a:spLocks/>
              </p:cNvSpPr>
              <p:nvPr/>
            </p:nvSpPr>
            <p:spPr bwMode="auto">
              <a:xfrm rot="1200000">
                <a:off x="3046413" y="4249738"/>
                <a:ext cx="50800" cy="55562"/>
              </a:xfrm>
              <a:custGeom>
                <a:avLst/>
                <a:gdLst>
                  <a:gd name="T0" fmla="*/ 0 w 30"/>
                  <a:gd name="T1" fmla="*/ 2147483646 h 36"/>
                  <a:gd name="T2" fmla="*/ 2147483646 w 30"/>
                  <a:gd name="T3" fmla="*/ 2147483646 h 36"/>
                  <a:gd name="T4" fmla="*/ 2147483646 w 30"/>
                  <a:gd name="T5" fmla="*/ 2147483646 h 36"/>
                  <a:gd name="T6" fmla="*/ 2147483646 w 30"/>
                  <a:gd name="T7" fmla="*/ 0 h 36"/>
                  <a:gd name="T8" fmla="*/ 0 w 30"/>
                  <a:gd name="T9" fmla="*/ 2147483646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36">
                    <a:moveTo>
                      <a:pt x="0" y="30"/>
                    </a:moveTo>
                    <a:lnTo>
                      <a:pt x="6" y="36"/>
                    </a:lnTo>
                    <a:lnTo>
                      <a:pt x="30" y="6"/>
                    </a:lnTo>
                    <a:lnTo>
                      <a:pt x="24" y="0"/>
                    </a:lnTo>
                    <a:lnTo>
                      <a:pt x="0" y="3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883" name="Freeform 12651"/>
              <p:cNvSpPr>
                <a:spLocks/>
              </p:cNvSpPr>
              <p:nvPr/>
            </p:nvSpPr>
            <p:spPr bwMode="auto">
              <a:xfrm rot="1200000">
                <a:off x="3046413" y="4249738"/>
                <a:ext cx="50800" cy="55562"/>
              </a:xfrm>
              <a:custGeom>
                <a:avLst/>
                <a:gdLst>
                  <a:gd name="T0" fmla="*/ 0 w 30"/>
                  <a:gd name="T1" fmla="*/ 2147483646 h 36"/>
                  <a:gd name="T2" fmla="*/ 2147483646 w 30"/>
                  <a:gd name="T3" fmla="*/ 2147483646 h 36"/>
                  <a:gd name="T4" fmla="*/ 2147483646 w 30"/>
                  <a:gd name="T5" fmla="*/ 2147483646 h 36"/>
                  <a:gd name="T6" fmla="*/ 2147483646 w 30"/>
                  <a:gd name="T7" fmla="*/ 0 h 36"/>
                  <a:gd name="T8" fmla="*/ 0 w 30"/>
                  <a:gd name="T9" fmla="*/ 2147483646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36">
                    <a:moveTo>
                      <a:pt x="0" y="30"/>
                    </a:moveTo>
                    <a:lnTo>
                      <a:pt x="6" y="36"/>
                    </a:lnTo>
                    <a:lnTo>
                      <a:pt x="30" y="6"/>
                    </a:lnTo>
                    <a:lnTo>
                      <a:pt x="24" y="0"/>
                    </a:lnTo>
                    <a:lnTo>
                      <a:pt x="0" y="3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884" name="Freeform 12652"/>
              <p:cNvSpPr>
                <a:spLocks/>
              </p:cNvSpPr>
              <p:nvPr/>
            </p:nvSpPr>
            <p:spPr bwMode="auto">
              <a:xfrm rot="1200000">
                <a:off x="2906713" y="4035425"/>
                <a:ext cx="71437" cy="55563"/>
              </a:xfrm>
              <a:custGeom>
                <a:avLst/>
                <a:gdLst>
                  <a:gd name="T0" fmla="*/ 2147483646 w 42"/>
                  <a:gd name="T1" fmla="*/ 0 h 36"/>
                  <a:gd name="T2" fmla="*/ 0 w 42"/>
                  <a:gd name="T3" fmla="*/ 2147483646 h 36"/>
                  <a:gd name="T4" fmla="*/ 2147483646 w 42"/>
                  <a:gd name="T5" fmla="*/ 2147483646 h 36"/>
                  <a:gd name="T6" fmla="*/ 2147483646 w 42"/>
                  <a:gd name="T7" fmla="*/ 2147483646 h 36"/>
                  <a:gd name="T8" fmla="*/ 2147483646 w 42"/>
                  <a:gd name="T9" fmla="*/ 0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36">
                    <a:moveTo>
                      <a:pt x="12" y="0"/>
                    </a:moveTo>
                    <a:lnTo>
                      <a:pt x="0" y="12"/>
                    </a:lnTo>
                    <a:lnTo>
                      <a:pt x="30" y="36"/>
                    </a:lnTo>
                    <a:lnTo>
                      <a:pt x="42" y="24"/>
                    </a:lnTo>
                    <a:lnTo>
                      <a:pt x="12" y="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885" name="Freeform 12653"/>
              <p:cNvSpPr>
                <a:spLocks/>
              </p:cNvSpPr>
              <p:nvPr/>
            </p:nvSpPr>
            <p:spPr bwMode="auto">
              <a:xfrm rot="1200000">
                <a:off x="2906713" y="4035425"/>
                <a:ext cx="71437" cy="55563"/>
              </a:xfrm>
              <a:custGeom>
                <a:avLst/>
                <a:gdLst>
                  <a:gd name="T0" fmla="*/ 2147483646 w 42"/>
                  <a:gd name="T1" fmla="*/ 0 h 36"/>
                  <a:gd name="T2" fmla="*/ 0 w 42"/>
                  <a:gd name="T3" fmla="*/ 2147483646 h 36"/>
                  <a:gd name="T4" fmla="*/ 2147483646 w 42"/>
                  <a:gd name="T5" fmla="*/ 2147483646 h 36"/>
                  <a:gd name="T6" fmla="*/ 2147483646 w 42"/>
                  <a:gd name="T7" fmla="*/ 2147483646 h 36"/>
                  <a:gd name="T8" fmla="*/ 2147483646 w 42"/>
                  <a:gd name="T9" fmla="*/ 0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36">
                    <a:moveTo>
                      <a:pt x="12" y="0"/>
                    </a:moveTo>
                    <a:lnTo>
                      <a:pt x="0" y="12"/>
                    </a:lnTo>
                    <a:lnTo>
                      <a:pt x="30" y="36"/>
                    </a:lnTo>
                    <a:lnTo>
                      <a:pt x="42" y="24"/>
                    </a:lnTo>
                    <a:lnTo>
                      <a:pt x="12" y="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886" name="Freeform 12676"/>
              <p:cNvSpPr>
                <a:spLocks/>
              </p:cNvSpPr>
              <p:nvPr/>
            </p:nvSpPr>
            <p:spPr bwMode="auto">
              <a:xfrm rot="1200000">
                <a:off x="3198813" y="4475163"/>
                <a:ext cx="11112" cy="74612"/>
              </a:xfrm>
              <a:custGeom>
                <a:avLst/>
                <a:gdLst>
                  <a:gd name="T0" fmla="*/ 2147483646 w 6"/>
                  <a:gd name="T1" fmla="*/ 2147483646 h 48"/>
                  <a:gd name="T2" fmla="*/ 2147483646 w 6"/>
                  <a:gd name="T3" fmla="*/ 2147483646 h 48"/>
                  <a:gd name="T4" fmla="*/ 0 w 6"/>
                  <a:gd name="T5" fmla="*/ 0 h 48"/>
                  <a:gd name="T6" fmla="*/ 2147483646 w 6"/>
                  <a:gd name="T7" fmla="*/ 2147483646 h 4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48">
                    <a:moveTo>
                      <a:pt x="6" y="48"/>
                    </a:moveTo>
                    <a:lnTo>
                      <a:pt x="6" y="48"/>
                    </a:lnTo>
                    <a:lnTo>
                      <a:pt x="0" y="0"/>
                    </a:lnTo>
                    <a:lnTo>
                      <a:pt x="6" y="48"/>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887" name="Freeform 12677"/>
              <p:cNvSpPr>
                <a:spLocks/>
              </p:cNvSpPr>
              <p:nvPr/>
            </p:nvSpPr>
            <p:spPr bwMode="auto">
              <a:xfrm rot="1200000">
                <a:off x="3198813" y="4475163"/>
                <a:ext cx="11112" cy="74612"/>
              </a:xfrm>
              <a:custGeom>
                <a:avLst/>
                <a:gdLst>
                  <a:gd name="T0" fmla="*/ 2147483646 w 6"/>
                  <a:gd name="T1" fmla="*/ 2147483646 h 48"/>
                  <a:gd name="T2" fmla="*/ 2147483646 w 6"/>
                  <a:gd name="T3" fmla="*/ 2147483646 h 48"/>
                  <a:gd name="T4" fmla="*/ 0 w 6"/>
                  <a:gd name="T5" fmla="*/ 0 h 48"/>
                  <a:gd name="T6" fmla="*/ 2147483646 w 6"/>
                  <a:gd name="T7" fmla="*/ 2147483646 h 4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48">
                    <a:moveTo>
                      <a:pt x="6" y="48"/>
                    </a:moveTo>
                    <a:lnTo>
                      <a:pt x="6" y="48"/>
                    </a:lnTo>
                    <a:lnTo>
                      <a:pt x="0" y="0"/>
                    </a:lnTo>
                    <a:lnTo>
                      <a:pt x="6" y="48"/>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888" name="Freeform 12678"/>
              <p:cNvSpPr>
                <a:spLocks/>
              </p:cNvSpPr>
              <p:nvPr/>
            </p:nvSpPr>
            <p:spPr bwMode="auto">
              <a:xfrm rot="1200000">
                <a:off x="3216275" y="4522788"/>
                <a:ext cx="20638" cy="65087"/>
              </a:xfrm>
              <a:custGeom>
                <a:avLst/>
                <a:gdLst>
                  <a:gd name="T0" fmla="*/ 2147483646 w 12"/>
                  <a:gd name="T1" fmla="*/ 2147483646 h 42"/>
                  <a:gd name="T2" fmla="*/ 2147483646 w 12"/>
                  <a:gd name="T3" fmla="*/ 2147483646 h 42"/>
                  <a:gd name="T4" fmla="*/ 2147483646 w 12"/>
                  <a:gd name="T5" fmla="*/ 0 h 42"/>
                  <a:gd name="T6" fmla="*/ 0 w 12"/>
                  <a:gd name="T7" fmla="*/ 0 h 42"/>
                  <a:gd name="T8" fmla="*/ 2147483646 w 12"/>
                  <a:gd name="T9" fmla="*/ 2147483646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42">
                    <a:moveTo>
                      <a:pt x="6" y="42"/>
                    </a:moveTo>
                    <a:lnTo>
                      <a:pt x="12" y="36"/>
                    </a:lnTo>
                    <a:lnTo>
                      <a:pt x="6" y="0"/>
                    </a:lnTo>
                    <a:lnTo>
                      <a:pt x="0" y="0"/>
                    </a:lnTo>
                    <a:lnTo>
                      <a:pt x="6" y="42"/>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889" name="Freeform 12679"/>
              <p:cNvSpPr>
                <a:spLocks/>
              </p:cNvSpPr>
              <p:nvPr/>
            </p:nvSpPr>
            <p:spPr bwMode="auto">
              <a:xfrm rot="1200000">
                <a:off x="3216275" y="4522788"/>
                <a:ext cx="20638" cy="65087"/>
              </a:xfrm>
              <a:custGeom>
                <a:avLst/>
                <a:gdLst>
                  <a:gd name="T0" fmla="*/ 2147483646 w 12"/>
                  <a:gd name="T1" fmla="*/ 2147483646 h 42"/>
                  <a:gd name="T2" fmla="*/ 2147483646 w 12"/>
                  <a:gd name="T3" fmla="*/ 2147483646 h 42"/>
                  <a:gd name="T4" fmla="*/ 2147483646 w 12"/>
                  <a:gd name="T5" fmla="*/ 0 h 42"/>
                  <a:gd name="T6" fmla="*/ 0 w 12"/>
                  <a:gd name="T7" fmla="*/ 0 h 42"/>
                  <a:gd name="T8" fmla="*/ 2147483646 w 12"/>
                  <a:gd name="T9" fmla="*/ 2147483646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42">
                    <a:moveTo>
                      <a:pt x="6" y="42"/>
                    </a:moveTo>
                    <a:lnTo>
                      <a:pt x="12" y="36"/>
                    </a:lnTo>
                    <a:lnTo>
                      <a:pt x="6" y="0"/>
                    </a:lnTo>
                    <a:lnTo>
                      <a:pt x="0" y="0"/>
                    </a:lnTo>
                    <a:lnTo>
                      <a:pt x="6" y="42"/>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890" name="Freeform 12680"/>
              <p:cNvSpPr>
                <a:spLocks/>
              </p:cNvSpPr>
              <p:nvPr/>
            </p:nvSpPr>
            <p:spPr bwMode="auto">
              <a:xfrm rot="1200000">
                <a:off x="3236913" y="4559300"/>
                <a:ext cx="20637" cy="55563"/>
              </a:xfrm>
              <a:custGeom>
                <a:avLst/>
                <a:gdLst>
                  <a:gd name="T0" fmla="*/ 2147483646 w 12"/>
                  <a:gd name="T1" fmla="*/ 2147483646 h 36"/>
                  <a:gd name="T2" fmla="*/ 2147483646 w 12"/>
                  <a:gd name="T3" fmla="*/ 2147483646 h 36"/>
                  <a:gd name="T4" fmla="*/ 2147483646 w 12"/>
                  <a:gd name="T5" fmla="*/ 0 h 36"/>
                  <a:gd name="T6" fmla="*/ 0 w 12"/>
                  <a:gd name="T7" fmla="*/ 0 h 36"/>
                  <a:gd name="T8" fmla="*/ 2147483646 w 12"/>
                  <a:gd name="T9" fmla="*/ 2147483646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36">
                    <a:moveTo>
                      <a:pt x="6" y="36"/>
                    </a:moveTo>
                    <a:lnTo>
                      <a:pt x="12" y="36"/>
                    </a:lnTo>
                    <a:lnTo>
                      <a:pt x="6" y="0"/>
                    </a:lnTo>
                    <a:lnTo>
                      <a:pt x="0" y="0"/>
                    </a:lnTo>
                    <a:lnTo>
                      <a:pt x="6" y="36"/>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891" name="Freeform 12681"/>
              <p:cNvSpPr>
                <a:spLocks/>
              </p:cNvSpPr>
              <p:nvPr/>
            </p:nvSpPr>
            <p:spPr bwMode="auto">
              <a:xfrm rot="1200000">
                <a:off x="3236913" y="4559300"/>
                <a:ext cx="20637" cy="55563"/>
              </a:xfrm>
              <a:custGeom>
                <a:avLst/>
                <a:gdLst>
                  <a:gd name="T0" fmla="*/ 2147483646 w 12"/>
                  <a:gd name="T1" fmla="*/ 2147483646 h 36"/>
                  <a:gd name="T2" fmla="*/ 2147483646 w 12"/>
                  <a:gd name="T3" fmla="*/ 2147483646 h 36"/>
                  <a:gd name="T4" fmla="*/ 2147483646 w 12"/>
                  <a:gd name="T5" fmla="*/ 0 h 36"/>
                  <a:gd name="T6" fmla="*/ 0 w 12"/>
                  <a:gd name="T7" fmla="*/ 0 h 36"/>
                  <a:gd name="T8" fmla="*/ 2147483646 w 12"/>
                  <a:gd name="T9" fmla="*/ 2147483646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36">
                    <a:moveTo>
                      <a:pt x="6" y="36"/>
                    </a:moveTo>
                    <a:lnTo>
                      <a:pt x="12" y="36"/>
                    </a:lnTo>
                    <a:lnTo>
                      <a:pt x="6" y="0"/>
                    </a:lnTo>
                    <a:lnTo>
                      <a:pt x="0" y="0"/>
                    </a:lnTo>
                    <a:lnTo>
                      <a:pt x="6" y="36"/>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892" name="Freeform 12682"/>
              <p:cNvSpPr>
                <a:spLocks/>
              </p:cNvSpPr>
              <p:nvPr/>
            </p:nvSpPr>
            <p:spPr bwMode="auto">
              <a:xfrm rot="1200000">
                <a:off x="3268663" y="4598988"/>
                <a:ext cx="9525" cy="46037"/>
              </a:xfrm>
              <a:custGeom>
                <a:avLst/>
                <a:gdLst>
                  <a:gd name="T0" fmla="*/ 2147483646 w 6"/>
                  <a:gd name="T1" fmla="*/ 2147483646 h 30"/>
                  <a:gd name="T2" fmla="*/ 2147483646 w 6"/>
                  <a:gd name="T3" fmla="*/ 2147483646 h 30"/>
                  <a:gd name="T4" fmla="*/ 0 w 6"/>
                  <a:gd name="T5" fmla="*/ 0 h 30"/>
                  <a:gd name="T6" fmla="*/ 2147483646 w 6"/>
                  <a:gd name="T7" fmla="*/ 2147483646 h 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30">
                    <a:moveTo>
                      <a:pt x="6" y="30"/>
                    </a:moveTo>
                    <a:lnTo>
                      <a:pt x="6" y="30"/>
                    </a:lnTo>
                    <a:lnTo>
                      <a:pt x="0" y="0"/>
                    </a:lnTo>
                    <a:lnTo>
                      <a:pt x="6" y="3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893" name="Freeform 12683"/>
              <p:cNvSpPr>
                <a:spLocks/>
              </p:cNvSpPr>
              <p:nvPr/>
            </p:nvSpPr>
            <p:spPr bwMode="auto">
              <a:xfrm rot="1200000">
                <a:off x="3268663" y="4598988"/>
                <a:ext cx="9525" cy="46037"/>
              </a:xfrm>
              <a:custGeom>
                <a:avLst/>
                <a:gdLst>
                  <a:gd name="T0" fmla="*/ 2147483646 w 6"/>
                  <a:gd name="T1" fmla="*/ 2147483646 h 30"/>
                  <a:gd name="T2" fmla="*/ 2147483646 w 6"/>
                  <a:gd name="T3" fmla="*/ 2147483646 h 30"/>
                  <a:gd name="T4" fmla="*/ 0 w 6"/>
                  <a:gd name="T5" fmla="*/ 0 h 30"/>
                  <a:gd name="T6" fmla="*/ 2147483646 w 6"/>
                  <a:gd name="T7" fmla="*/ 2147483646 h 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30">
                    <a:moveTo>
                      <a:pt x="6" y="30"/>
                    </a:moveTo>
                    <a:lnTo>
                      <a:pt x="6" y="30"/>
                    </a:lnTo>
                    <a:lnTo>
                      <a:pt x="0" y="0"/>
                    </a:lnTo>
                    <a:lnTo>
                      <a:pt x="6" y="3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894" name="Freeform 12684"/>
              <p:cNvSpPr>
                <a:spLocks/>
              </p:cNvSpPr>
              <p:nvPr/>
            </p:nvSpPr>
            <p:spPr bwMode="auto">
              <a:xfrm rot="1200000">
                <a:off x="3279775" y="4622800"/>
                <a:ext cx="9525" cy="55563"/>
              </a:xfrm>
              <a:custGeom>
                <a:avLst/>
                <a:gdLst>
                  <a:gd name="T0" fmla="*/ 2147483646 w 6"/>
                  <a:gd name="T1" fmla="*/ 2147483646 h 36"/>
                  <a:gd name="T2" fmla="*/ 2147483646 w 6"/>
                  <a:gd name="T3" fmla="*/ 2147483646 h 36"/>
                  <a:gd name="T4" fmla="*/ 0 w 6"/>
                  <a:gd name="T5" fmla="*/ 0 h 36"/>
                  <a:gd name="T6" fmla="*/ 2147483646 w 6"/>
                  <a:gd name="T7" fmla="*/ 2147483646 h 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36">
                    <a:moveTo>
                      <a:pt x="6" y="36"/>
                    </a:moveTo>
                    <a:lnTo>
                      <a:pt x="6" y="36"/>
                    </a:lnTo>
                    <a:lnTo>
                      <a:pt x="0" y="0"/>
                    </a:lnTo>
                    <a:lnTo>
                      <a:pt x="6" y="36"/>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895" name="Freeform 12685"/>
              <p:cNvSpPr>
                <a:spLocks/>
              </p:cNvSpPr>
              <p:nvPr/>
            </p:nvSpPr>
            <p:spPr bwMode="auto">
              <a:xfrm rot="1200000">
                <a:off x="3279775" y="4622800"/>
                <a:ext cx="9525" cy="55563"/>
              </a:xfrm>
              <a:custGeom>
                <a:avLst/>
                <a:gdLst>
                  <a:gd name="T0" fmla="*/ 2147483646 w 6"/>
                  <a:gd name="T1" fmla="*/ 2147483646 h 36"/>
                  <a:gd name="T2" fmla="*/ 2147483646 w 6"/>
                  <a:gd name="T3" fmla="*/ 2147483646 h 36"/>
                  <a:gd name="T4" fmla="*/ 0 w 6"/>
                  <a:gd name="T5" fmla="*/ 0 h 36"/>
                  <a:gd name="T6" fmla="*/ 2147483646 w 6"/>
                  <a:gd name="T7" fmla="*/ 2147483646 h 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36">
                    <a:moveTo>
                      <a:pt x="6" y="36"/>
                    </a:moveTo>
                    <a:lnTo>
                      <a:pt x="6" y="36"/>
                    </a:lnTo>
                    <a:lnTo>
                      <a:pt x="0" y="0"/>
                    </a:lnTo>
                    <a:lnTo>
                      <a:pt x="6" y="36"/>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896" name="Freeform 12686"/>
              <p:cNvSpPr>
                <a:spLocks/>
              </p:cNvSpPr>
              <p:nvPr/>
            </p:nvSpPr>
            <p:spPr bwMode="auto">
              <a:xfrm rot="1200000">
                <a:off x="3294063" y="4648200"/>
                <a:ext cx="9525" cy="46038"/>
              </a:xfrm>
              <a:custGeom>
                <a:avLst/>
                <a:gdLst>
                  <a:gd name="T0" fmla="*/ 2147483646 w 6"/>
                  <a:gd name="T1" fmla="*/ 2147483646 h 30"/>
                  <a:gd name="T2" fmla="*/ 2147483646 w 6"/>
                  <a:gd name="T3" fmla="*/ 2147483646 h 30"/>
                  <a:gd name="T4" fmla="*/ 2147483646 w 6"/>
                  <a:gd name="T5" fmla="*/ 0 h 30"/>
                  <a:gd name="T6" fmla="*/ 0 w 6"/>
                  <a:gd name="T7" fmla="*/ 2147483646 h 30"/>
                  <a:gd name="T8" fmla="*/ 2147483646 w 6"/>
                  <a:gd name="T9" fmla="*/ 2147483646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30">
                    <a:moveTo>
                      <a:pt x="6" y="30"/>
                    </a:moveTo>
                    <a:lnTo>
                      <a:pt x="6" y="30"/>
                    </a:lnTo>
                    <a:lnTo>
                      <a:pt x="6" y="0"/>
                    </a:lnTo>
                    <a:lnTo>
                      <a:pt x="0" y="6"/>
                    </a:lnTo>
                    <a:lnTo>
                      <a:pt x="6" y="3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897" name="Freeform 12687"/>
              <p:cNvSpPr>
                <a:spLocks/>
              </p:cNvSpPr>
              <p:nvPr/>
            </p:nvSpPr>
            <p:spPr bwMode="auto">
              <a:xfrm rot="1200000">
                <a:off x="3294063" y="4648200"/>
                <a:ext cx="9525" cy="46038"/>
              </a:xfrm>
              <a:custGeom>
                <a:avLst/>
                <a:gdLst>
                  <a:gd name="T0" fmla="*/ 2147483646 w 6"/>
                  <a:gd name="T1" fmla="*/ 2147483646 h 30"/>
                  <a:gd name="T2" fmla="*/ 2147483646 w 6"/>
                  <a:gd name="T3" fmla="*/ 2147483646 h 30"/>
                  <a:gd name="T4" fmla="*/ 2147483646 w 6"/>
                  <a:gd name="T5" fmla="*/ 0 h 30"/>
                  <a:gd name="T6" fmla="*/ 0 w 6"/>
                  <a:gd name="T7" fmla="*/ 2147483646 h 30"/>
                  <a:gd name="T8" fmla="*/ 2147483646 w 6"/>
                  <a:gd name="T9" fmla="*/ 2147483646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30">
                    <a:moveTo>
                      <a:pt x="6" y="30"/>
                    </a:moveTo>
                    <a:lnTo>
                      <a:pt x="6" y="30"/>
                    </a:lnTo>
                    <a:lnTo>
                      <a:pt x="6" y="0"/>
                    </a:lnTo>
                    <a:lnTo>
                      <a:pt x="0" y="6"/>
                    </a:lnTo>
                    <a:lnTo>
                      <a:pt x="6" y="3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898" name="Freeform 12688"/>
              <p:cNvSpPr>
                <a:spLocks/>
              </p:cNvSpPr>
              <p:nvPr/>
            </p:nvSpPr>
            <p:spPr bwMode="auto">
              <a:xfrm rot="1200000">
                <a:off x="3308350" y="4672013"/>
                <a:ext cx="11113" cy="36512"/>
              </a:xfrm>
              <a:custGeom>
                <a:avLst/>
                <a:gdLst>
                  <a:gd name="T0" fmla="*/ 0 w 6"/>
                  <a:gd name="T1" fmla="*/ 2147483646 h 24"/>
                  <a:gd name="T2" fmla="*/ 2147483646 w 6"/>
                  <a:gd name="T3" fmla="*/ 2147483646 h 24"/>
                  <a:gd name="T4" fmla="*/ 0 w 6"/>
                  <a:gd name="T5" fmla="*/ 0 h 24"/>
                  <a:gd name="T6" fmla="*/ 0 w 6"/>
                  <a:gd name="T7" fmla="*/ 2147483646 h 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24">
                    <a:moveTo>
                      <a:pt x="0" y="24"/>
                    </a:moveTo>
                    <a:lnTo>
                      <a:pt x="6" y="24"/>
                    </a:lnTo>
                    <a:lnTo>
                      <a:pt x="0" y="0"/>
                    </a:lnTo>
                    <a:lnTo>
                      <a:pt x="0" y="24"/>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899" name="Freeform 12689"/>
              <p:cNvSpPr>
                <a:spLocks/>
              </p:cNvSpPr>
              <p:nvPr/>
            </p:nvSpPr>
            <p:spPr bwMode="auto">
              <a:xfrm rot="1200000">
                <a:off x="3308350" y="4672013"/>
                <a:ext cx="11113" cy="36512"/>
              </a:xfrm>
              <a:custGeom>
                <a:avLst/>
                <a:gdLst>
                  <a:gd name="T0" fmla="*/ 0 w 6"/>
                  <a:gd name="T1" fmla="*/ 2147483646 h 24"/>
                  <a:gd name="T2" fmla="*/ 2147483646 w 6"/>
                  <a:gd name="T3" fmla="*/ 2147483646 h 24"/>
                  <a:gd name="T4" fmla="*/ 0 w 6"/>
                  <a:gd name="T5" fmla="*/ 0 h 24"/>
                  <a:gd name="T6" fmla="*/ 0 w 6"/>
                  <a:gd name="T7" fmla="*/ 2147483646 h 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24">
                    <a:moveTo>
                      <a:pt x="0" y="24"/>
                    </a:moveTo>
                    <a:lnTo>
                      <a:pt x="6" y="24"/>
                    </a:lnTo>
                    <a:lnTo>
                      <a:pt x="0" y="0"/>
                    </a:lnTo>
                    <a:lnTo>
                      <a:pt x="0" y="24"/>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900" name="Freeform 12690"/>
              <p:cNvSpPr>
                <a:spLocks/>
              </p:cNvSpPr>
              <p:nvPr/>
            </p:nvSpPr>
            <p:spPr bwMode="auto">
              <a:xfrm rot="1200000">
                <a:off x="3313113" y="4692650"/>
                <a:ext cx="11112" cy="28575"/>
              </a:xfrm>
              <a:custGeom>
                <a:avLst/>
                <a:gdLst>
                  <a:gd name="T0" fmla="*/ 2147483646 w 6"/>
                  <a:gd name="T1" fmla="*/ 2147483646 h 18"/>
                  <a:gd name="T2" fmla="*/ 2147483646 w 6"/>
                  <a:gd name="T3" fmla="*/ 2147483646 h 18"/>
                  <a:gd name="T4" fmla="*/ 2147483646 w 6"/>
                  <a:gd name="T5" fmla="*/ 0 h 18"/>
                  <a:gd name="T6" fmla="*/ 0 w 6"/>
                  <a:gd name="T7" fmla="*/ 0 h 18"/>
                  <a:gd name="T8" fmla="*/ 2147483646 w 6"/>
                  <a:gd name="T9" fmla="*/ 2147483646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18">
                    <a:moveTo>
                      <a:pt x="6" y="18"/>
                    </a:moveTo>
                    <a:lnTo>
                      <a:pt x="6" y="18"/>
                    </a:lnTo>
                    <a:lnTo>
                      <a:pt x="6" y="0"/>
                    </a:lnTo>
                    <a:lnTo>
                      <a:pt x="0" y="0"/>
                    </a:lnTo>
                    <a:lnTo>
                      <a:pt x="6" y="18"/>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901" name="Freeform 12691"/>
              <p:cNvSpPr>
                <a:spLocks/>
              </p:cNvSpPr>
              <p:nvPr/>
            </p:nvSpPr>
            <p:spPr bwMode="auto">
              <a:xfrm rot="1200000">
                <a:off x="3313113" y="4692650"/>
                <a:ext cx="11112" cy="28575"/>
              </a:xfrm>
              <a:custGeom>
                <a:avLst/>
                <a:gdLst>
                  <a:gd name="T0" fmla="*/ 2147483646 w 6"/>
                  <a:gd name="T1" fmla="*/ 2147483646 h 18"/>
                  <a:gd name="T2" fmla="*/ 2147483646 w 6"/>
                  <a:gd name="T3" fmla="*/ 2147483646 h 18"/>
                  <a:gd name="T4" fmla="*/ 2147483646 w 6"/>
                  <a:gd name="T5" fmla="*/ 0 h 18"/>
                  <a:gd name="T6" fmla="*/ 0 w 6"/>
                  <a:gd name="T7" fmla="*/ 0 h 18"/>
                  <a:gd name="T8" fmla="*/ 2147483646 w 6"/>
                  <a:gd name="T9" fmla="*/ 2147483646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18">
                    <a:moveTo>
                      <a:pt x="6" y="18"/>
                    </a:moveTo>
                    <a:lnTo>
                      <a:pt x="6" y="18"/>
                    </a:lnTo>
                    <a:lnTo>
                      <a:pt x="6" y="0"/>
                    </a:lnTo>
                    <a:lnTo>
                      <a:pt x="0" y="0"/>
                    </a:lnTo>
                    <a:lnTo>
                      <a:pt x="6" y="18"/>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902" name="Freeform 12692"/>
              <p:cNvSpPr>
                <a:spLocks/>
              </p:cNvSpPr>
              <p:nvPr/>
            </p:nvSpPr>
            <p:spPr bwMode="auto">
              <a:xfrm rot="1200000">
                <a:off x="3327400" y="4708525"/>
                <a:ext cx="11113" cy="38100"/>
              </a:xfrm>
              <a:custGeom>
                <a:avLst/>
                <a:gdLst>
                  <a:gd name="T0" fmla="*/ 0 w 6"/>
                  <a:gd name="T1" fmla="*/ 2147483646 h 24"/>
                  <a:gd name="T2" fmla="*/ 2147483646 w 6"/>
                  <a:gd name="T3" fmla="*/ 2147483646 h 24"/>
                  <a:gd name="T4" fmla="*/ 0 w 6"/>
                  <a:gd name="T5" fmla="*/ 0 h 24"/>
                  <a:gd name="T6" fmla="*/ 0 w 6"/>
                  <a:gd name="T7" fmla="*/ 2147483646 h 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24">
                    <a:moveTo>
                      <a:pt x="0" y="24"/>
                    </a:moveTo>
                    <a:lnTo>
                      <a:pt x="6" y="18"/>
                    </a:lnTo>
                    <a:lnTo>
                      <a:pt x="0" y="0"/>
                    </a:lnTo>
                    <a:lnTo>
                      <a:pt x="0" y="24"/>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903" name="Freeform 12693"/>
              <p:cNvSpPr>
                <a:spLocks/>
              </p:cNvSpPr>
              <p:nvPr/>
            </p:nvSpPr>
            <p:spPr bwMode="auto">
              <a:xfrm rot="1200000">
                <a:off x="3327400" y="4708525"/>
                <a:ext cx="11113" cy="38100"/>
              </a:xfrm>
              <a:custGeom>
                <a:avLst/>
                <a:gdLst>
                  <a:gd name="T0" fmla="*/ 0 w 6"/>
                  <a:gd name="T1" fmla="*/ 2147483646 h 24"/>
                  <a:gd name="T2" fmla="*/ 2147483646 w 6"/>
                  <a:gd name="T3" fmla="*/ 2147483646 h 24"/>
                  <a:gd name="T4" fmla="*/ 0 w 6"/>
                  <a:gd name="T5" fmla="*/ 0 h 24"/>
                  <a:gd name="T6" fmla="*/ 0 w 6"/>
                  <a:gd name="T7" fmla="*/ 2147483646 h 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24">
                    <a:moveTo>
                      <a:pt x="0" y="24"/>
                    </a:moveTo>
                    <a:lnTo>
                      <a:pt x="6" y="18"/>
                    </a:lnTo>
                    <a:lnTo>
                      <a:pt x="0" y="0"/>
                    </a:lnTo>
                    <a:lnTo>
                      <a:pt x="0" y="24"/>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904" name="Rectangle 12694"/>
              <p:cNvSpPr>
                <a:spLocks noChangeArrowheads="1"/>
              </p:cNvSpPr>
              <p:nvPr/>
            </p:nvSpPr>
            <p:spPr bwMode="auto">
              <a:xfrm rot="1200000">
                <a:off x="3316288" y="4727575"/>
                <a:ext cx="30162" cy="9525"/>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3905" name="Rectangle 12695"/>
              <p:cNvSpPr>
                <a:spLocks noChangeArrowheads="1"/>
              </p:cNvSpPr>
              <p:nvPr/>
            </p:nvSpPr>
            <p:spPr bwMode="auto">
              <a:xfrm rot="1200000">
                <a:off x="3316288" y="4727575"/>
                <a:ext cx="30162" cy="95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3906" name="Rectangle 12696"/>
              <p:cNvSpPr>
                <a:spLocks noChangeArrowheads="1"/>
              </p:cNvSpPr>
              <p:nvPr/>
            </p:nvSpPr>
            <p:spPr bwMode="auto">
              <a:xfrm rot="1200000">
                <a:off x="3309938" y="4714875"/>
                <a:ext cx="30162" cy="9525"/>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3907" name="Rectangle 12697"/>
              <p:cNvSpPr>
                <a:spLocks noChangeArrowheads="1"/>
              </p:cNvSpPr>
              <p:nvPr/>
            </p:nvSpPr>
            <p:spPr bwMode="auto">
              <a:xfrm rot="1200000">
                <a:off x="3309938" y="4714875"/>
                <a:ext cx="30162" cy="95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3908" name="Rectangle 12698"/>
              <p:cNvSpPr>
                <a:spLocks noChangeArrowheads="1"/>
              </p:cNvSpPr>
              <p:nvPr/>
            </p:nvSpPr>
            <p:spPr bwMode="auto">
              <a:xfrm rot="1200000">
                <a:off x="3294063" y="4699000"/>
                <a:ext cx="30162" cy="9525"/>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3909" name="Rectangle 12699"/>
              <p:cNvSpPr>
                <a:spLocks noChangeArrowheads="1"/>
              </p:cNvSpPr>
              <p:nvPr/>
            </p:nvSpPr>
            <p:spPr bwMode="auto">
              <a:xfrm rot="1200000">
                <a:off x="3294063" y="4699000"/>
                <a:ext cx="30162" cy="95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3910" name="Rectangle 12700"/>
              <p:cNvSpPr>
                <a:spLocks noChangeArrowheads="1"/>
              </p:cNvSpPr>
              <p:nvPr/>
            </p:nvSpPr>
            <p:spPr bwMode="auto">
              <a:xfrm rot="1200000">
                <a:off x="3279775" y="4675188"/>
                <a:ext cx="31750" cy="9525"/>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3911" name="Rectangle 12701"/>
              <p:cNvSpPr>
                <a:spLocks noChangeArrowheads="1"/>
              </p:cNvSpPr>
              <p:nvPr/>
            </p:nvSpPr>
            <p:spPr bwMode="auto">
              <a:xfrm rot="1200000">
                <a:off x="3279775" y="4675188"/>
                <a:ext cx="31750" cy="95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3912" name="Rectangle 12702"/>
              <p:cNvSpPr>
                <a:spLocks noChangeArrowheads="1"/>
              </p:cNvSpPr>
              <p:nvPr/>
            </p:nvSpPr>
            <p:spPr bwMode="auto">
              <a:xfrm rot="1200000">
                <a:off x="3257550" y="4649788"/>
                <a:ext cx="50800" cy="9525"/>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3913" name="Rectangle 12703"/>
              <p:cNvSpPr>
                <a:spLocks noChangeArrowheads="1"/>
              </p:cNvSpPr>
              <p:nvPr/>
            </p:nvSpPr>
            <p:spPr bwMode="auto">
              <a:xfrm rot="1200000">
                <a:off x="3257550" y="4649788"/>
                <a:ext cx="50800" cy="95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3914" name="Rectangle 12704"/>
              <p:cNvSpPr>
                <a:spLocks noChangeArrowheads="1"/>
              </p:cNvSpPr>
              <p:nvPr/>
            </p:nvSpPr>
            <p:spPr bwMode="auto">
              <a:xfrm rot="1200000">
                <a:off x="3235325" y="4622800"/>
                <a:ext cx="50800" cy="9525"/>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3915" name="Rectangle 12705"/>
              <p:cNvSpPr>
                <a:spLocks noChangeArrowheads="1"/>
              </p:cNvSpPr>
              <p:nvPr/>
            </p:nvSpPr>
            <p:spPr bwMode="auto">
              <a:xfrm rot="1200000">
                <a:off x="3235325" y="4622800"/>
                <a:ext cx="50800" cy="95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3916" name="Rectangle 12706"/>
              <p:cNvSpPr>
                <a:spLocks noChangeArrowheads="1"/>
              </p:cNvSpPr>
              <p:nvPr/>
            </p:nvSpPr>
            <p:spPr bwMode="auto">
              <a:xfrm rot="1200000">
                <a:off x="3225800" y="4589463"/>
                <a:ext cx="50800" cy="9525"/>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3917" name="Rectangle 12707"/>
              <p:cNvSpPr>
                <a:spLocks noChangeArrowheads="1"/>
              </p:cNvSpPr>
              <p:nvPr/>
            </p:nvSpPr>
            <p:spPr bwMode="auto">
              <a:xfrm rot="1200000">
                <a:off x="3225800" y="4589463"/>
                <a:ext cx="50800" cy="95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3918" name="Freeform 12708"/>
              <p:cNvSpPr>
                <a:spLocks/>
              </p:cNvSpPr>
              <p:nvPr/>
            </p:nvSpPr>
            <p:spPr bwMode="auto">
              <a:xfrm rot="1200000">
                <a:off x="3195638" y="4551363"/>
                <a:ext cx="61912" cy="9525"/>
              </a:xfrm>
              <a:custGeom>
                <a:avLst/>
                <a:gdLst>
                  <a:gd name="T0" fmla="*/ 0 w 36"/>
                  <a:gd name="T1" fmla="*/ 0 h 6"/>
                  <a:gd name="T2" fmla="*/ 0 w 36"/>
                  <a:gd name="T3" fmla="*/ 2147483646 h 6"/>
                  <a:gd name="T4" fmla="*/ 2147483646 w 36"/>
                  <a:gd name="T5" fmla="*/ 2147483646 h 6"/>
                  <a:gd name="T6" fmla="*/ 0 w 36"/>
                  <a:gd name="T7" fmla="*/ 0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 h="6">
                    <a:moveTo>
                      <a:pt x="0" y="0"/>
                    </a:moveTo>
                    <a:lnTo>
                      <a:pt x="0" y="6"/>
                    </a:lnTo>
                    <a:lnTo>
                      <a:pt x="36" y="6"/>
                    </a:lnTo>
                    <a:lnTo>
                      <a:pt x="0" y="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919" name="Freeform 12709"/>
              <p:cNvSpPr>
                <a:spLocks/>
              </p:cNvSpPr>
              <p:nvPr/>
            </p:nvSpPr>
            <p:spPr bwMode="auto">
              <a:xfrm rot="1200000">
                <a:off x="3195638" y="4551363"/>
                <a:ext cx="61912" cy="9525"/>
              </a:xfrm>
              <a:custGeom>
                <a:avLst/>
                <a:gdLst>
                  <a:gd name="T0" fmla="*/ 0 w 36"/>
                  <a:gd name="T1" fmla="*/ 0 h 6"/>
                  <a:gd name="T2" fmla="*/ 0 w 36"/>
                  <a:gd name="T3" fmla="*/ 2147483646 h 6"/>
                  <a:gd name="T4" fmla="*/ 2147483646 w 36"/>
                  <a:gd name="T5" fmla="*/ 2147483646 h 6"/>
                  <a:gd name="T6" fmla="*/ 0 w 36"/>
                  <a:gd name="T7" fmla="*/ 0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 h="6">
                    <a:moveTo>
                      <a:pt x="0" y="0"/>
                    </a:moveTo>
                    <a:lnTo>
                      <a:pt x="0" y="6"/>
                    </a:lnTo>
                    <a:lnTo>
                      <a:pt x="36" y="6"/>
                    </a:lnTo>
                    <a:lnTo>
                      <a:pt x="0" y="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920" name="Rectangle 12710"/>
              <p:cNvSpPr>
                <a:spLocks noChangeArrowheads="1"/>
              </p:cNvSpPr>
              <p:nvPr/>
            </p:nvSpPr>
            <p:spPr bwMode="auto">
              <a:xfrm rot="1200000">
                <a:off x="3155950" y="4510088"/>
                <a:ext cx="82550" cy="9525"/>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3921" name="Rectangle 12711"/>
              <p:cNvSpPr>
                <a:spLocks noChangeArrowheads="1"/>
              </p:cNvSpPr>
              <p:nvPr/>
            </p:nvSpPr>
            <p:spPr bwMode="auto">
              <a:xfrm rot="1200000">
                <a:off x="3155950" y="4510088"/>
                <a:ext cx="82550" cy="95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3922" name="Freeform 12712"/>
              <p:cNvSpPr>
                <a:spLocks/>
              </p:cNvSpPr>
              <p:nvPr/>
            </p:nvSpPr>
            <p:spPr bwMode="auto">
              <a:xfrm rot="1200000">
                <a:off x="3122613" y="4527550"/>
                <a:ext cx="266700" cy="195263"/>
              </a:xfrm>
              <a:custGeom>
                <a:avLst/>
                <a:gdLst>
                  <a:gd name="T0" fmla="*/ 2147483646 w 156"/>
                  <a:gd name="T1" fmla="*/ 2147483646 h 126"/>
                  <a:gd name="T2" fmla="*/ 2147483646 w 156"/>
                  <a:gd name="T3" fmla="*/ 2147483646 h 126"/>
                  <a:gd name="T4" fmla="*/ 0 w 156"/>
                  <a:gd name="T5" fmla="*/ 0 h 126"/>
                  <a:gd name="T6" fmla="*/ 0 w 156"/>
                  <a:gd name="T7" fmla="*/ 2147483646 h 126"/>
                  <a:gd name="T8" fmla="*/ 2147483646 w 156"/>
                  <a:gd name="T9" fmla="*/ 2147483646 h 1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6" h="126">
                    <a:moveTo>
                      <a:pt x="156" y="126"/>
                    </a:moveTo>
                    <a:lnTo>
                      <a:pt x="156" y="126"/>
                    </a:lnTo>
                    <a:lnTo>
                      <a:pt x="0" y="0"/>
                    </a:lnTo>
                    <a:lnTo>
                      <a:pt x="0" y="6"/>
                    </a:lnTo>
                    <a:lnTo>
                      <a:pt x="156" y="126"/>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923" name="Freeform 12713"/>
              <p:cNvSpPr>
                <a:spLocks/>
              </p:cNvSpPr>
              <p:nvPr/>
            </p:nvSpPr>
            <p:spPr bwMode="auto">
              <a:xfrm rot="1200000">
                <a:off x="3122613" y="4527550"/>
                <a:ext cx="266700" cy="195263"/>
              </a:xfrm>
              <a:custGeom>
                <a:avLst/>
                <a:gdLst>
                  <a:gd name="T0" fmla="*/ 2147483646 w 156"/>
                  <a:gd name="T1" fmla="*/ 2147483646 h 126"/>
                  <a:gd name="T2" fmla="*/ 2147483646 w 156"/>
                  <a:gd name="T3" fmla="*/ 2147483646 h 126"/>
                  <a:gd name="T4" fmla="*/ 0 w 156"/>
                  <a:gd name="T5" fmla="*/ 0 h 126"/>
                  <a:gd name="T6" fmla="*/ 0 w 156"/>
                  <a:gd name="T7" fmla="*/ 2147483646 h 126"/>
                  <a:gd name="T8" fmla="*/ 2147483646 w 156"/>
                  <a:gd name="T9" fmla="*/ 2147483646 h 1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6" h="126">
                    <a:moveTo>
                      <a:pt x="156" y="126"/>
                    </a:moveTo>
                    <a:lnTo>
                      <a:pt x="156" y="126"/>
                    </a:lnTo>
                    <a:lnTo>
                      <a:pt x="0" y="0"/>
                    </a:lnTo>
                    <a:lnTo>
                      <a:pt x="0" y="6"/>
                    </a:lnTo>
                    <a:lnTo>
                      <a:pt x="156" y="126"/>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924" name="Freeform 12714"/>
              <p:cNvSpPr>
                <a:spLocks/>
              </p:cNvSpPr>
              <p:nvPr/>
            </p:nvSpPr>
            <p:spPr bwMode="auto">
              <a:xfrm rot="1200000">
                <a:off x="3160713" y="4498975"/>
                <a:ext cx="244475" cy="222250"/>
              </a:xfrm>
              <a:custGeom>
                <a:avLst/>
                <a:gdLst>
                  <a:gd name="T0" fmla="*/ 2147483646 w 144"/>
                  <a:gd name="T1" fmla="*/ 2147483646 h 144"/>
                  <a:gd name="T2" fmla="*/ 2147483646 w 144"/>
                  <a:gd name="T3" fmla="*/ 2147483646 h 144"/>
                  <a:gd name="T4" fmla="*/ 0 w 144"/>
                  <a:gd name="T5" fmla="*/ 0 h 144"/>
                  <a:gd name="T6" fmla="*/ 2147483646 w 144"/>
                  <a:gd name="T7" fmla="*/ 2147483646 h 14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4" h="144">
                    <a:moveTo>
                      <a:pt x="138" y="144"/>
                    </a:moveTo>
                    <a:lnTo>
                      <a:pt x="144" y="144"/>
                    </a:lnTo>
                    <a:lnTo>
                      <a:pt x="0" y="0"/>
                    </a:lnTo>
                    <a:lnTo>
                      <a:pt x="138" y="144"/>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925" name="Freeform 12715"/>
              <p:cNvSpPr>
                <a:spLocks/>
              </p:cNvSpPr>
              <p:nvPr/>
            </p:nvSpPr>
            <p:spPr bwMode="auto">
              <a:xfrm rot="1200000">
                <a:off x="3160713" y="4498975"/>
                <a:ext cx="244475" cy="222250"/>
              </a:xfrm>
              <a:custGeom>
                <a:avLst/>
                <a:gdLst>
                  <a:gd name="T0" fmla="*/ 2147483646 w 144"/>
                  <a:gd name="T1" fmla="*/ 2147483646 h 144"/>
                  <a:gd name="T2" fmla="*/ 2147483646 w 144"/>
                  <a:gd name="T3" fmla="*/ 2147483646 h 144"/>
                  <a:gd name="T4" fmla="*/ 0 w 144"/>
                  <a:gd name="T5" fmla="*/ 0 h 144"/>
                  <a:gd name="T6" fmla="*/ 2147483646 w 144"/>
                  <a:gd name="T7" fmla="*/ 2147483646 h 14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4" h="144">
                    <a:moveTo>
                      <a:pt x="138" y="144"/>
                    </a:moveTo>
                    <a:lnTo>
                      <a:pt x="144" y="144"/>
                    </a:lnTo>
                    <a:lnTo>
                      <a:pt x="0" y="0"/>
                    </a:lnTo>
                    <a:lnTo>
                      <a:pt x="138" y="144"/>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926" name="Freeform 12716"/>
              <p:cNvSpPr>
                <a:spLocks/>
              </p:cNvSpPr>
              <p:nvPr/>
            </p:nvSpPr>
            <p:spPr bwMode="auto">
              <a:xfrm rot="1200000">
                <a:off x="3159125" y="4448175"/>
                <a:ext cx="50800" cy="55563"/>
              </a:xfrm>
              <a:custGeom>
                <a:avLst/>
                <a:gdLst>
                  <a:gd name="T0" fmla="*/ 2147483646 w 30"/>
                  <a:gd name="T1" fmla="*/ 2147483646 h 36"/>
                  <a:gd name="T2" fmla="*/ 2147483646 w 30"/>
                  <a:gd name="T3" fmla="*/ 0 h 36"/>
                  <a:gd name="T4" fmla="*/ 0 w 30"/>
                  <a:gd name="T5" fmla="*/ 2147483646 h 36"/>
                  <a:gd name="T6" fmla="*/ 2147483646 w 30"/>
                  <a:gd name="T7" fmla="*/ 2147483646 h 36"/>
                  <a:gd name="T8" fmla="*/ 2147483646 w 30"/>
                  <a:gd name="T9" fmla="*/ 2147483646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36">
                    <a:moveTo>
                      <a:pt x="30" y="6"/>
                    </a:moveTo>
                    <a:lnTo>
                      <a:pt x="24" y="0"/>
                    </a:lnTo>
                    <a:lnTo>
                      <a:pt x="0" y="30"/>
                    </a:lnTo>
                    <a:lnTo>
                      <a:pt x="6" y="36"/>
                    </a:lnTo>
                    <a:lnTo>
                      <a:pt x="30" y="6"/>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927" name="Freeform 12717"/>
              <p:cNvSpPr>
                <a:spLocks/>
              </p:cNvSpPr>
              <p:nvPr/>
            </p:nvSpPr>
            <p:spPr bwMode="auto">
              <a:xfrm rot="1200000">
                <a:off x="3159125" y="4448175"/>
                <a:ext cx="50800" cy="55563"/>
              </a:xfrm>
              <a:custGeom>
                <a:avLst/>
                <a:gdLst>
                  <a:gd name="T0" fmla="*/ 2147483646 w 30"/>
                  <a:gd name="T1" fmla="*/ 2147483646 h 36"/>
                  <a:gd name="T2" fmla="*/ 2147483646 w 30"/>
                  <a:gd name="T3" fmla="*/ 0 h 36"/>
                  <a:gd name="T4" fmla="*/ 0 w 30"/>
                  <a:gd name="T5" fmla="*/ 2147483646 h 36"/>
                  <a:gd name="T6" fmla="*/ 2147483646 w 30"/>
                  <a:gd name="T7" fmla="*/ 2147483646 h 36"/>
                  <a:gd name="T8" fmla="*/ 2147483646 w 30"/>
                  <a:gd name="T9" fmla="*/ 2147483646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36">
                    <a:moveTo>
                      <a:pt x="30" y="6"/>
                    </a:moveTo>
                    <a:lnTo>
                      <a:pt x="24" y="0"/>
                    </a:lnTo>
                    <a:lnTo>
                      <a:pt x="0" y="30"/>
                    </a:lnTo>
                    <a:lnTo>
                      <a:pt x="6" y="36"/>
                    </a:lnTo>
                    <a:lnTo>
                      <a:pt x="30" y="6"/>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928" name="Line 12720"/>
              <p:cNvSpPr>
                <a:spLocks noChangeShapeType="1"/>
              </p:cNvSpPr>
              <p:nvPr/>
            </p:nvSpPr>
            <p:spPr bwMode="auto">
              <a:xfrm rot="1200000">
                <a:off x="2871788" y="4138613"/>
                <a:ext cx="728662" cy="27781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929" name="Freeform 12739"/>
              <p:cNvSpPr>
                <a:spLocks/>
              </p:cNvSpPr>
              <p:nvPr/>
            </p:nvSpPr>
            <p:spPr bwMode="auto">
              <a:xfrm rot="1200000">
                <a:off x="3521075" y="4530725"/>
                <a:ext cx="19050" cy="19050"/>
              </a:xfrm>
              <a:custGeom>
                <a:avLst/>
                <a:gdLst>
                  <a:gd name="T0" fmla="*/ 2147483646 w 12"/>
                  <a:gd name="T1" fmla="*/ 0 h 12"/>
                  <a:gd name="T2" fmla="*/ 0 w 12"/>
                  <a:gd name="T3" fmla="*/ 2147483646 h 12"/>
                  <a:gd name="T4" fmla="*/ 2147483646 w 12"/>
                  <a:gd name="T5" fmla="*/ 2147483646 h 12"/>
                  <a:gd name="T6" fmla="*/ 2147483646 w 12"/>
                  <a:gd name="T7" fmla="*/ 2147483646 h 12"/>
                  <a:gd name="T8" fmla="*/ 2147483646 w 12"/>
                  <a:gd name="T9" fmla="*/ 0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2">
                    <a:moveTo>
                      <a:pt x="6" y="0"/>
                    </a:moveTo>
                    <a:lnTo>
                      <a:pt x="0" y="6"/>
                    </a:lnTo>
                    <a:lnTo>
                      <a:pt x="6" y="12"/>
                    </a:lnTo>
                    <a:lnTo>
                      <a:pt x="12" y="6"/>
                    </a:lnTo>
                    <a:lnTo>
                      <a:pt x="6" y="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930" name="Freeform 12740"/>
              <p:cNvSpPr>
                <a:spLocks/>
              </p:cNvSpPr>
              <p:nvPr/>
            </p:nvSpPr>
            <p:spPr bwMode="auto">
              <a:xfrm rot="1200000">
                <a:off x="3521075" y="4530725"/>
                <a:ext cx="19050" cy="19050"/>
              </a:xfrm>
              <a:custGeom>
                <a:avLst/>
                <a:gdLst>
                  <a:gd name="T0" fmla="*/ 2147483646 w 12"/>
                  <a:gd name="T1" fmla="*/ 0 h 12"/>
                  <a:gd name="T2" fmla="*/ 0 w 12"/>
                  <a:gd name="T3" fmla="*/ 2147483646 h 12"/>
                  <a:gd name="T4" fmla="*/ 2147483646 w 12"/>
                  <a:gd name="T5" fmla="*/ 2147483646 h 12"/>
                  <a:gd name="T6" fmla="*/ 2147483646 w 12"/>
                  <a:gd name="T7" fmla="*/ 2147483646 h 12"/>
                  <a:gd name="T8" fmla="*/ 2147483646 w 12"/>
                  <a:gd name="T9" fmla="*/ 0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2">
                    <a:moveTo>
                      <a:pt x="6" y="0"/>
                    </a:moveTo>
                    <a:lnTo>
                      <a:pt x="0" y="6"/>
                    </a:lnTo>
                    <a:lnTo>
                      <a:pt x="6" y="12"/>
                    </a:lnTo>
                    <a:lnTo>
                      <a:pt x="12" y="6"/>
                    </a:lnTo>
                    <a:lnTo>
                      <a:pt x="6"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931" name="Freeform 12741"/>
              <p:cNvSpPr>
                <a:spLocks/>
              </p:cNvSpPr>
              <p:nvPr/>
            </p:nvSpPr>
            <p:spPr bwMode="auto">
              <a:xfrm rot="1200000">
                <a:off x="3521075" y="4530725"/>
                <a:ext cx="19050" cy="19050"/>
              </a:xfrm>
              <a:custGeom>
                <a:avLst/>
                <a:gdLst>
                  <a:gd name="T0" fmla="*/ 2147483646 w 12"/>
                  <a:gd name="T1" fmla="*/ 0 h 12"/>
                  <a:gd name="T2" fmla="*/ 0 w 12"/>
                  <a:gd name="T3" fmla="*/ 2147483646 h 12"/>
                  <a:gd name="T4" fmla="*/ 2147483646 w 12"/>
                  <a:gd name="T5" fmla="*/ 2147483646 h 12"/>
                  <a:gd name="T6" fmla="*/ 2147483646 w 12"/>
                  <a:gd name="T7" fmla="*/ 2147483646 h 12"/>
                  <a:gd name="T8" fmla="*/ 2147483646 w 12"/>
                  <a:gd name="T9" fmla="*/ 0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2">
                    <a:moveTo>
                      <a:pt x="6" y="0"/>
                    </a:moveTo>
                    <a:lnTo>
                      <a:pt x="0" y="6"/>
                    </a:lnTo>
                    <a:lnTo>
                      <a:pt x="6" y="12"/>
                    </a:lnTo>
                    <a:lnTo>
                      <a:pt x="12" y="6"/>
                    </a:lnTo>
                    <a:lnTo>
                      <a:pt x="6"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932" name="Freeform 13027"/>
              <p:cNvSpPr>
                <a:spLocks/>
              </p:cNvSpPr>
              <p:nvPr/>
            </p:nvSpPr>
            <p:spPr bwMode="auto">
              <a:xfrm rot="1200000">
                <a:off x="3144838" y="4443413"/>
                <a:ext cx="61912" cy="28575"/>
              </a:xfrm>
              <a:custGeom>
                <a:avLst/>
                <a:gdLst>
                  <a:gd name="T0" fmla="*/ 2147483646 w 36"/>
                  <a:gd name="T1" fmla="*/ 0 h 18"/>
                  <a:gd name="T2" fmla="*/ 2147483646 w 36"/>
                  <a:gd name="T3" fmla="*/ 0 h 18"/>
                  <a:gd name="T4" fmla="*/ 0 w 36"/>
                  <a:gd name="T5" fmla="*/ 2147483646 h 18"/>
                  <a:gd name="T6" fmla="*/ 2147483646 w 36"/>
                  <a:gd name="T7" fmla="*/ 2147483646 h 18"/>
                  <a:gd name="T8" fmla="*/ 2147483646 w 36"/>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 h="18">
                    <a:moveTo>
                      <a:pt x="36" y="0"/>
                    </a:moveTo>
                    <a:lnTo>
                      <a:pt x="30" y="0"/>
                    </a:lnTo>
                    <a:lnTo>
                      <a:pt x="0" y="18"/>
                    </a:lnTo>
                    <a:lnTo>
                      <a:pt x="6" y="18"/>
                    </a:lnTo>
                    <a:lnTo>
                      <a:pt x="36" y="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933" name="Freeform 13028"/>
              <p:cNvSpPr>
                <a:spLocks/>
              </p:cNvSpPr>
              <p:nvPr/>
            </p:nvSpPr>
            <p:spPr bwMode="auto">
              <a:xfrm rot="1200000">
                <a:off x="3163888" y="4433888"/>
                <a:ext cx="20637" cy="55562"/>
              </a:xfrm>
              <a:custGeom>
                <a:avLst/>
                <a:gdLst>
                  <a:gd name="T0" fmla="*/ 2147483646 w 12"/>
                  <a:gd name="T1" fmla="*/ 0 h 36"/>
                  <a:gd name="T2" fmla="*/ 2147483646 w 12"/>
                  <a:gd name="T3" fmla="*/ 0 h 36"/>
                  <a:gd name="T4" fmla="*/ 0 w 12"/>
                  <a:gd name="T5" fmla="*/ 2147483646 h 36"/>
                  <a:gd name="T6" fmla="*/ 2147483646 w 12"/>
                  <a:gd name="T7" fmla="*/ 0 h 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36">
                    <a:moveTo>
                      <a:pt x="12" y="0"/>
                    </a:moveTo>
                    <a:lnTo>
                      <a:pt x="12" y="0"/>
                    </a:lnTo>
                    <a:lnTo>
                      <a:pt x="0" y="36"/>
                    </a:lnTo>
                    <a:lnTo>
                      <a:pt x="12" y="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934" name="Freeform 13029"/>
              <p:cNvSpPr>
                <a:spLocks/>
              </p:cNvSpPr>
              <p:nvPr/>
            </p:nvSpPr>
            <p:spPr bwMode="auto">
              <a:xfrm rot="1200000">
                <a:off x="3163888" y="4433888"/>
                <a:ext cx="20637" cy="55562"/>
              </a:xfrm>
              <a:custGeom>
                <a:avLst/>
                <a:gdLst>
                  <a:gd name="T0" fmla="*/ 2147483646 w 12"/>
                  <a:gd name="T1" fmla="*/ 0 h 36"/>
                  <a:gd name="T2" fmla="*/ 2147483646 w 12"/>
                  <a:gd name="T3" fmla="*/ 0 h 36"/>
                  <a:gd name="T4" fmla="*/ 0 w 12"/>
                  <a:gd name="T5" fmla="*/ 2147483646 h 36"/>
                  <a:gd name="T6" fmla="*/ 2147483646 w 12"/>
                  <a:gd name="T7" fmla="*/ 0 h 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36">
                    <a:moveTo>
                      <a:pt x="12" y="0"/>
                    </a:moveTo>
                    <a:lnTo>
                      <a:pt x="12" y="0"/>
                    </a:lnTo>
                    <a:lnTo>
                      <a:pt x="0" y="36"/>
                    </a:lnTo>
                    <a:lnTo>
                      <a:pt x="12" y="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935" name="Freeform 13030"/>
              <p:cNvSpPr>
                <a:spLocks/>
              </p:cNvSpPr>
              <p:nvPr/>
            </p:nvSpPr>
            <p:spPr bwMode="auto">
              <a:xfrm rot="1200000">
                <a:off x="3013075" y="4311650"/>
                <a:ext cx="174625" cy="138113"/>
              </a:xfrm>
              <a:custGeom>
                <a:avLst/>
                <a:gdLst>
                  <a:gd name="T0" fmla="*/ 2147483646 w 102"/>
                  <a:gd name="T1" fmla="*/ 0 h 90"/>
                  <a:gd name="T2" fmla="*/ 0 w 102"/>
                  <a:gd name="T3" fmla="*/ 2147483646 h 90"/>
                  <a:gd name="T4" fmla="*/ 2147483646 w 102"/>
                  <a:gd name="T5" fmla="*/ 2147483646 h 90"/>
                  <a:gd name="T6" fmla="*/ 2147483646 w 102"/>
                  <a:gd name="T7" fmla="*/ 0 h 9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2" h="90">
                    <a:moveTo>
                      <a:pt x="6" y="0"/>
                    </a:moveTo>
                    <a:lnTo>
                      <a:pt x="0" y="6"/>
                    </a:lnTo>
                    <a:lnTo>
                      <a:pt x="102" y="90"/>
                    </a:lnTo>
                    <a:lnTo>
                      <a:pt x="6" y="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936" name="Freeform 13031"/>
              <p:cNvSpPr>
                <a:spLocks/>
              </p:cNvSpPr>
              <p:nvPr/>
            </p:nvSpPr>
            <p:spPr bwMode="auto">
              <a:xfrm rot="1200000">
                <a:off x="3013075" y="4311650"/>
                <a:ext cx="174625" cy="138113"/>
              </a:xfrm>
              <a:custGeom>
                <a:avLst/>
                <a:gdLst>
                  <a:gd name="T0" fmla="*/ 2147483646 w 102"/>
                  <a:gd name="T1" fmla="*/ 0 h 90"/>
                  <a:gd name="T2" fmla="*/ 0 w 102"/>
                  <a:gd name="T3" fmla="*/ 2147483646 h 90"/>
                  <a:gd name="T4" fmla="*/ 2147483646 w 102"/>
                  <a:gd name="T5" fmla="*/ 2147483646 h 90"/>
                  <a:gd name="T6" fmla="*/ 2147483646 w 102"/>
                  <a:gd name="T7" fmla="*/ 0 h 9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2" h="90">
                    <a:moveTo>
                      <a:pt x="6" y="0"/>
                    </a:moveTo>
                    <a:lnTo>
                      <a:pt x="0" y="6"/>
                    </a:lnTo>
                    <a:lnTo>
                      <a:pt x="102" y="90"/>
                    </a:lnTo>
                    <a:lnTo>
                      <a:pt x="6" y="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937" name="Freeform 13032"/>
              <p:cNvSpPr>
                <a:spLocks/>
              </p:cNvSpPr>
              <p:nvPr/>
            </p:nvSpPr>
            <p:spPr bwMode="auto">
              <a:xfrm rot="1200000">
                <a:off x="3063875" y="4291013"/>
                <a:ext cx="174625" cy="138112"/>
              </a:xfrm>
              <a:custGeom>
                <a:avLst/>
                <a:gdLst>
                  <a:gd name="T0" fmla="*/ 0 w 102"/>
                  <a:gd name="T1" fmla="*/ 0 h 90"/>
                  <a:gd name="T2" fmla="*/ 0 w 102"/>
                  <a:gd name="T3" fmla="*/ 2147483646 h 90"/>
                  <a:gd name="T4" fmla="*/ 2147483646 w 102"/>
                  <a:gd name="T5" fmla="*/ 2147483646 h 90"/>
                  <a:gd name="T6" fmla="*/ 2147483646 w 102"/>
                  <a:gd name="T7" fmla="*/ 2147483646 h 90"/>
                  <a:gd name="T8" fmla="*/ 0 w 102"/>
                  <a:gd name="T9" fmla="*/ 0 h 9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2" h="90">
                    <a:moveTo>
                      <a:pt x="0" y="0"/>
                    </a:moveTo>
                    <a:lnTo>
                      <a:pt x="0" y="6"/>
                    </a:lnTo>
                    <a:lnTo>
                      <a:pt x="96" y="90"/>
                    </a:lnTo>
                    <a:lnTo>
                      <a:pt x="102" y="90"/>
                    </a:lnTo>
                    <a:lnTo>
                      <a:pt x="0" y="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938" name="Freeform 13033"/>
              <p:cNvSpPr>
                <a:spLocks/>
              </p:cNvSpPr>
              <p:nvPr/>
            </p:nvSpPr>
            <p:spPr bwMode="auto">
              <a:xfrm rot="1200000">
                <a:off x="3063875" y="4291013"/>
                <a:ext cx="174625" cy="138112"/>
              </a:xfrm>
              <a:custGeom>
                <a:avLst/>
                <a:gdLst>
                  <a:gd name="T0" fmla="*/ 0 w 102"/>
                  <a:gd name="T1" fmla="*/ 0 h 90"/>
                  <a:gd name="T2" fmla="*/ 0 w 102"/>
                  <a:gd name="T3" fmla="*/ 2147483646 h 90"/>
                  <a:gd name="T4" fmla="*/ 2147483646 w 102"/>
                  <a:gd name="T5" fmla="*/ 2147483646 h 90"/>
                  <a:gd name="T6" fmla="*/ 2147483646 w 102"/>
                  <a:gd name="T7" fmla="*/ 2147483646 h 90"/>
                  <a:gd name="T8" fmla="*/ 0 w 102"/>
                  <a:gd name="T9" fmla="*/ 0 h 9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2" h="90">
                    <a:moveTo>
                      <a:pt x="0" y="0"/>
                    </a:moveTo>
                    <a:lnTo>
                      <a:pt x="0" y="6"/>
                    </a:lnTo>
                    <a:lnTo>
                      <a:pt x="96" y="90"/>
                    </a:lnTo>
                    <a:lnTo>
                      <a:pt x="102" y="90"/>
                    </a:lnTo>
                    <a:lnTo>
                      <a:pt x="0" y="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939" name="Freeform 13034"/>
              <p:cNvSpPr>
                <a:spLocks/>
              </p:cNvSpPr>
              <p:nvPr/>
            </p:nvSpPr>
            <p:spPr bwMode="auto">
              <a:xfrm rot="1200000">
                <a:off x="3046413" y="4249738"/>
                <a:ext cx="52387" cy="55562"/>
              </a:xfrm>
              <a:custGeom>
                <a:avLst/>
                <a:gdLst>
                  <a:gd name="T0" fmla="*/ 0 w 30"/>
                  <a:gd name="T1" fmla="*/ 2147483646 h 36"/>
                  <a:gd name="T2" fmla="*/ 2147483646 w 30"/>
                  <a:gd name="T3" fmla="*/ 2147483646 h 36"/>
                  <a:gd name="T4" fmla="*/ 2147483646 w 30"/>
                  <a:gd name="T5" fmla="*/ 2147483646 h 36"/>
                  <a:gd name="T6" fmla="*/ 2147483646 w 30"/>
                  <a:gd name="T7" fmla="*/ 0 h 36"/>
                  <a:gd name="T8" fmla="*/ 0 w 30"/>
                  <a:gd name="T9" fmla="*/ 2147483646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36">
                    <a:moveTo>
                      <a:pt x="0" y="30"/>
                    </a:moveTo>
                    <a:lnTo>
                      <a:pt x="6" y="36"/>
                    </a:lnTo>
                    <a:lnTo>
                      <a:pt x="30" y="6"/>
                    </a:lnTo>
                    <a:lnTo>
                      <a:pt x="24" y="0"/>
                    </a:lnTo>
                    <a:lnTo>
                      <a:pt x="0" y="3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940" name="Freeform 13035"/>
              <p:cNvSpPr>
                <a:spLocks/>
              </p:cNvSpPr>
              <p:nvPr/>
            </p:nvSpPr>
            <p:spPr bwMode="auto">
              <a:xfrm rot="1200000">
                <a:off x="3046413" y="4249738"/>
                <a:ext cx="52387" cy="55562"/>
              </a:xfrm>
              <a:custGeom>
                <a:avLst/>
                <a:gdLst>
                  <a:gd name="T0" fmla="*/ 0 w 30"/>
                  <a:gd name="T1" fmla="*/ 2147483646 h 36"/>
                  <a:gd name="T2" fmla="*/ 2147483646 w 30"/>
                  <a:gd name="T3" fmla="*/ 2147483646 h 36"/>
                  <a:gd name="T4" fmla="*/ 2147483646 w 30"/>
                  <a:gd name="T5" fmla="*/ 2147483646 h 36"/>
                  <a:gd name="T6" fmla="*/ 2147483646 w 30"/>
                  <a:gd name="T7" fmla="*/ 0 h 36"/>
                  <a:gd name="T8" fmla="*/ 0 w 30"/>
                  <a:gd name="T9" fmla="*/ 2147483646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36">
                    <a:moveTo>
                      <a:pt x="0" y="30"/>
                    </a:moveTo>
                    <a:lnTo>
                      <a:pt x="6" y="36"/>
                    </a:lnTo>
                    <a:lnTo>
                      <a:pt x="30" y="6"/>
                    </a:lnTo>
                    <a:lnTo>
                      <a:pt x="24" y="0"/>
                    </a:lnTo>
                    <a:lnTo>
                      <a:pt x="0" y="3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941" name="Freeform 13036"/>
              <p:cNvSpPr>
                <a:spLocks/>
              </p:cNvSpPr>
              <p:nvPr/>
            </p:nvSpPr>
            <p:spPr bwMode="auto">
              <a:xfrm rot="1200000">
                <a:off x="2908300" y="4035425"/>
                <a:ext cx="71438" cy="55563"/>
              </a:xfrm>
              <a:custGeom>
                <a:avLst/>
                <a:gdLst>
                  <a:gd name="T0" fmla="*/ 2147483646 w 42"/>
                  <a:gd name="T1" fmla="*/ 0 h 36"/>
                  <a:gd name="T2" fmla="*/ 0 w 42"/>
                  <a:gd name="T3" fmla="*/ 2147483646 h 36"/>
                  <a:gd name="T4" fmla="*/ 2147483646 w 42"/>
                  <a:gd name="T5" fmla="*/ 2147483646 h 36"/>
                  <a:gd name="T6" fmla="*/ 2147483646 w 42"/>
                  <a:gd name="T7" fmla="*/ 2147483646 h 36"/>
                  <a:gd name="T8" fmla="*/ 2147483646 w 42"/>
                  <a:gd name="T9" fmla="*/ 0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36">
                    <a:moveTo>
                      <a:pt x="12" y="0"/>
                    </a:moveTo>
                    <a:lnTo>
                      <a:pt x="0" y="12"/>
                    </a:lnTo>
                    <a:lnTo>
                      <a:pt x="30" y="36"/>
                    </a:lnTo>
                    <a:lnTo>
                      <a:pt x="42" y="24"/>
                    </a:lnTo>
                    <a:lnTo>
                      <a:pt x="12" y="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942" name="Freeform 13037"/>
              <p:cNvSpPr>
                <a:spLocks/>
              </p:cNvSpPr>
              <p:nvPr/>
            </p:nvSpPr>
            <p:spPr bwMode="auto">
              <a:xfrm rot="1200000">
                <a:off x="2908300" y="4035425"/>
                <a:ext cx="71438" cy="55563"/>
              </a:xfrm>
              <a:custGeom>
                <a:avLst/>
                <a:gdLst>
                  <a:gd name="T0" fmla="*/ 2147483646 w 42"/>
                  <a:gd name="T1" fmla="*/ 0 h 36"/>
                  <a:gd name="T2" fmla="*/ 0 w 42"/>
                  <a:gd name="T3" fmla="*/ 2147483646 h 36"/>
                  <a:gd name="T4" fmla="*/ 2147483646 w 42"/>
                  <a:gd name="T5" fmla="*/ 2147483646 h 36"/>
                  <a:gd name="T6" fmla="*/ 2147483646 w 42"/>
                  <a:gd name="T7" fmla="*/ 2147483646 h 36"/>
                  <a:gd name="T8" fmla="*/ 2147483646 w 42"/>
                  <a:gd name="T9" fmla="*/ 0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36">
                    <a:moveTo>
                      <a:pt x="12" y="0"/>
                    </a:moveTo>
                    <a:lnTo>
                      <a:pt x="0" y="12"/>
                    </a:lnTo>
                    <a:lnTo>
                      <a:pt x="30" y="36"/>
                    </a:lnTo>
                    <a:lnTo>
                      <a:pt x="42" y="24"/>
                    </a:lnTo>
                    <a:lnTo>
                      <a:pt x="12" y="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943" name="Line 13040"/>
              <p:cNvSpPr>
                <a:spLocks noChangeShapeType="1"/>
              </p:cNvSpPr>
              <p:nvPr/>
            </p:nvSpPr>
            <p:spPr bwMode="auto">
              <a:xfrm rot="1200000">
                <a:off x="3165475" y="4522788"/>
                <a:ext cx="374650" cy="17303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944" name="Freeform 13042"/>
              <p:cNvSpPr>
                <a:spLocks/>
              </p:cNvSpPr>
              <p:nvPr/>
            </p:nvSpPr>
            <p:spPr bwMode="auto">
              <a:xfrm rot="1200000">
                <a:off x="3200400" y="4475163"/>
                <a:ext cx="9525" cy="74612"/>
              </a:xfrm>
              <a:custGeom>
                <a:avLst/>
                <a:gdLst>
                  <a:gd name="T0" fmla="*/ 2147483646 w 6"/>
                  <a:gd name="T1" fmla="*/ 2147483646 h 48"/>
                  <a:gd name="T2" fmla="*/ 2147483646 w 6"/>
                  <a:gd name="T3" fmla="*/ 2147483646 h 48"/>
                  <a:gd name="T4" fmla="*/ 0 w 6"/>
                  <a:gd name="T5" fmla="*/ 0 h 48"/>
                  <a:gd name="T6" fmla="*/ 2147483646 w 6"/>
                  <a:gd name="T7" fmla="*/ 2147483646 h 4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48">
                    <a:moveTo>
                      <a:pt x="6" y="48"/>
                    </a:moveTo>
                    <a:lnTo>
                      <a:pt x="6" y="48"/>
                    </a:lnTo>
                    <a:lnTo>
                      <a:pt x="0" y="0"/>
                    </a:lnTo>
                    <a:lnTo>
                      <a:pt x="6" y="48"/>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945" name="Freeform 13043"/>
              <p:cNvSpPr>
                <a:spLocks/>
              </p:cNvSpPr>
              <p:nvPr/>
            </p:nvSpPr>
            <p:spPr bwMode="auto">
              <a:xfrm rot="1200000">
                <a:off x="3200400" y="4475163"/>
                <a:ext cx="9525" cy="74612"/>
              </a:xfrm>
              <a:custGeom>
                <a:avLst/>
                <a:gdLst>
                  <a:gd name="T0" fmla="*/ 2147483646 w 6"/>
                  <a:gd name="T1" fmla="*/ 2147483646 h 48"/>
                  <a:gd name="T2" fmla="*/ 2147483646 w 6"/>
                  <a:gd name="T3" fmla="*/ 2147483646 h 48"/>
                  <a:gd name="T4" fmla="*/ 0 w 6"/>
                  <a:gd name="T5" fmla="*/ 0 h 48"/>
                  <a:gd name="T6" fmla="*/ 2147483646 w 6"/>
                  <a:gd name="T7" fmla="*/ 2147483646 h 4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48">
                    <a:moveTo>
                      <a:pt x="6" y="48"/>
                    </a:moveTo>
                    <a:lnTo>
                      <a:pt x="6" y="48"/>
                    </a:lnTo>
                    <a:lnTo>
                      <a:pt x="0" y="0"/>
                    </a:lnTo>
                    <a:lnTo>
                      <a:pt x="6" y="48"/>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946" name="Freeform 13044"/>
              <p:cNvSpPr>
                <a:spLocks/>
              </p:cNvSpPr>
              <p:nvPr/>
            </p:nvSpPr>
            <p:spPr bwMode="auto">
              <a:xfrm rot="1200000">
                <a:off x="3217863" y="4522788"/>
                <a:ext cx="19050" cy="65087"/>
              </a:xfrm>
              <a:custGeom>
                <a:avLst/>
                <a:gdLst>
                  <a:gd name="T0" fmla="*/ 2147483646 w 12"/>
                  <a:gd name="T1" fmla="*/ 2147483646 h 42"/>
                  <a:gd name="T2" fmla="*/ 2147483646 w 12"/>
                  <a:gd name="T3" fmla="*/ 2147483646 h 42"/>
                  <a:gd name="T4" fmla="*/ 2147483646 w 12"/>
                  <a:gd name="T5" fmla="*/ 0 h 42"/>
                  <a:gd name="T6" fmla="*/ 0 w 12"/>
                  <a:gd name="T7" fmla="*/ 0 h 42"/>
                  <a:gd name="T8" fmla="*/ 2147483646 w 12"/>
                  <a:gd name="T9" fmla="*/ 2147483646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42">
                    <a:moveTo>
                      <a:pt x="6" y="42"/>
                    </a:moveTo>
                    <a:lnTo>
                      <a:pt x="12" y="36"/>
                    </a:lnTo>
                    <a:lnTo>
                      <a:pt x="6" y="0"/>
                    </a:lnTo>
                    <a:lnTo>
                      <a:pt x="0" y="0"/>
                    </a:lnTo>
                    <a:lnTo>
                      <a:pt x="6" y="42"/>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947" name="Freeform 13045"/>
              <p:cNvSpPr>
                <a:spLocks/>
              </p:cNvSpPr>
              <p:nvPr/>
            </p:nvSpPr>
            <p:spPr bwMode="auto">
              <a:xfrm rot="1200000">
                <a:off x="3217863" y="4522788"/>
                <a:ext cx="19050" cy="65087"/>
              </a:xfrm>
              <a:custGeom>
                <a:avLst/>
                <a:gdLst>
                  <a:gd name="T0" fmla="*/ 2147483646 w 12"/>
                  <a:gd name="T1" fmla="*/ 2147483646 h 42"/>
                  <a:gd name="T2" fmla="*/ 2147483646 w 12"/>
                  <a:gd name="T3" fmla="*/ 2147483646 h 42"/>
                  <a:gd name="T4" fmla="*/ 2147483646 w 12"/>
                  <a:gd name="T5" fmla="*/ 0 h 42"/>
                  <a:gd name="T6" fmla="*/ 0 w 12"/>
                  <a:gd name="T7" fmla="*/ 0 h 42"/>
                  <a:gd name="T8" fmla="*/ 2147483646 w 12"/>
                  <a:gd name="T9" fmla="*/ 2147483646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42">
                    <a:moveTo>
                      <a:pt x="6" y="42"/>
                    </a:moveTo>
                    <a:lnTo>
                      <a:pt x="12" y="36"/>
                    </a:lnTo>
                    <a:lnTo>
                      <a:pt x="6" y="0"/>
                    </a:lnTo>
                    <a:lnTo>
                      <a:pt x="0" y="0"/>
                    </a:lnTo>
                    <a:lnTo>
                      <a:pt x="6" y="42"/>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948" name="Freeform 13046"/>
              <p:cNvSpPr>
                <a:spLocks/>
              </p:cNvSpPr>
              <p:nvPr/>
            </p:nvSpPr>
            <p:spPr bwMode="auto">
              <a:xfrm rot="1200000">
                <a:off x="3238500" y="4559300"/>
                <a:ext cx="20638" cy="55563"/>
              </a:xfrm>
              <a:custGeom>
                <a:avLst/>
                <a:gdLst>
                  <a:gd name="T0" fmla="*/ 2147483646 w 12"/>
                  <a:gd name="T1" fmla="*/ 2147483646 h 36"/>
                  <a:gd name="T2" fmla="*/ 2147483646 w 12"/>
                  <a:gd name="T3" fmla="*/ 2147483646 h 36"/>
                  <a:gd name="T4" fmla="*/ 2147483646 w 12"/>
                  <a:gd name="T5" fmla="*/ 0 h 36"/>
                  <a:gd name="T6" fmla="*/ 0 w 12"/>
                  <a:gd name="T7" fmla="*/ 0 h 36"/>
                  <a:gd name="T8" fmla="*/ 2147483646 w 12"/>
                  <a:gd name="T9" fmla="*/ 2147483646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36">
                    <a:moveTo>
                      <a:pt x="6" y="36"/>
                    </a:moveTo>
                    <a:lnTo>
                      <a:pt x="12" y="36"/>
                    </a:lnTo>
                    <a:lnTo>
                      <a:pt x="6" y="0"/>
                    </a:lnTo>
                    <a:lnTo>
                      <a:pt x="0" y="0"/>
                    </a:lnTo>
                    <a:lnTo>
                      <a:pt x="6" y="36"/>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949" name="Freeform 13047"/>
              <p:cNvSpPr>
                <a:spLocks/>
              </p:cNvSpPr>
              <p:nvPr/>
            </p:nvSpPr>
            <p:spPr bwMode="auto">
              <a:xfrm rot="1200000">
                <a:off x="3238500" y="4559300"/>
                <a:ext cx="20638" cy="55563"/>
              </a:xfrm>
              <a:custGeom>
                <a:avLst/>
                <a:gdLst>
                  <a:gd name="T0" fmla="*/ 2147483646 w 12"/>
                  <a:gd name="T1" fmla="*/ 2147483646 h 36"/>
                  <a:gd name="T2" fmla="*/ 2147483646 w 12"/>
                  <a:gd name="T3" fmla="*/ 2147483646 h 36"/>
                  <a:gd name="T4" fmla="*/ 2147483646 w 12"/>
                  <a:gd name="T5" fmla="*/ 0 h 36"/>
                  <a:gd name="T6" fmla="*/ 0 w 12"/>
                  <a:gd name="T7" fmla="*/ 0 h 36"/>
                  <a:gd name="T8" fmla="*/ 2147483646 w 12"/>
                  <a:gd name="T9" fmla="*/ 2147483646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36">
                    <a:moveTo>
                      <a:pt x="6" y="36"/>
                    </a:moveTo>
                    <a:lnTo>
                      <a:pt x="12" y="36"/>
                    </a:lnTo>
                    <a:lnTo>
                      <a:pt x="6" y="0"/>
                    </a:lnTo>
                    <a:lnTo>
                      <a:pt x="0" y="0"/>
                    </a:lnTo>
                    <a:lnTo>
                      <a:pt x="6" y="36"/>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950" name="Freeform 13048"/>
              <p:cNvSpPr>
                <a:spLocks/>
              </p:cNvSpPr>
              <p:nvPr/>
            </p:nvSpPr>
            <p:spPr bwMode="auto">
              <a:xfrm rot="1200000">
                <a:off x="3268663" y="4598988"/>
                <a:ext cx="11112" cy="46037"/>
              </a:xfrm>
              <a:custGeom>
                <a:avLst/>
                <a:gdLst>
                  <a:gd name="T0" fmla="*/ 2147483646 w 6"/>
                  <a:gd name="T1" fmla="*/ 2147483646 h 30"/>
                  <a:gd name="T2" fmla="*/ 2147483646 w 6"/>
                  <a:gd name="T3" fmla="*/ 2147483646 h 30"/>
                  <a:gd name="T4" fmla="*/ 0 w 6"/>
                  <a:gd name="T5" fmla="*/ 0 h 30"/>
                  <a:gd name="T6" fmla="*/ 2147483646 w 6"/>
                  <a:gd name="T7" fmla="*/ 2147483646 h 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30">
                    <a:moveTo>
                      <a:pt x="6" y="30"/>
                    </a:moveTo>
                    <a:lnTo>
                      <a:pt x="6" y="30"/>
                    </a:lnTo>
                    <a:lnTo>
                      <a:pt x="0" y="0"/>
                    </a:lnTo>
                    <a:lnTo>
                      <a:pt x="6" y="3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951" name="Freeform 13049"/>
              <p:cNvSpPr>
                <a:spLocks/>
              </p:cNvSpPr>
              <p:nvPr/>
            </p:nvSpPr>
            <p:spPr bwMode="auto">
              <a:xfrm rot="1200000">
                <a:off x="3268663" y="4598988"/>
                <a:ext cx="11112" cy="46037"/>
              </a:xfrm>
              <a:custGeom>
                <a:avLst/>
                <a:gdLst>
                  <a:gd name="T0" fmla="*/ 2147483646 w 6"/>
                  <a:gd name="T1" fmla="*/ 2147483646 h 30"/>
                  <a:gd name="T2" fmla="*/ 2147483646 w 6"/>
                  <a:gd name="T3" fmla="*/ 2147483646 h 30"/>
                  <a:gd name="T4" fmla="*/ 0 w 6"/>
                  <a:gd name="T5" fmla="*/ 0 h 30"/>
                  <a:gd name="T6" fmla="*/ 2147483646 w 6"/>
                  <a:gd name="T7" fmla="*/ 2147483646 h 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30">
                    <a:moveTo>
                      <a:pt x="6" y="30"/>
                    </a:moveTo>
                    <a:lnTo>
                      <a:pt x="6" y="30"/>
                    </a:lnTo>
                    <a:lnTo>
                      <a:pt x="0" y="0"/>
                    </a:lnTo>
                    <a:lnTo>
                      <a:pt x="6" y="3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952" name="Freeform 13050"/>
              <p:cNvSpPr>
                <a:spLocks/>
              </p:cNvSpPr>
              <p:nvPr/>
            </p:nvSpPr>
            <p:spPr bwMode="auto">
              <a:xfrm rot="1200000">
                <a:off x="3279775" y="4622800"/>
                <a:ext cx="11113" cy="55563"/>
              </a:xfrm>
              <a:custGeom>
                <a:avLst/>
                <a:gdLst>
                  <a:gd name="T0" fmla="*/ 2147483646 w 6"/>
                  <a:gd name="T1" fmla="*/ 2147483646 h 36"/>
                  <a:gd name="T2" fmla="*/ 2147483646 w 6"/>
                  <a:gd name="T3" fmla="*/ 2147483646 h 36"/>
                  <a:gd name="T4" fmla="*/ 0 w 6"/>
                  <a:gd name="T5" fmla="*/ 0 h 36"/>
                  <a:gd name="T6" fmla="*/ 2147483646 w 6"/>
                  <a:gd name="T7" fmla="*/ 2147483646 h 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36">
                    <a:moveTo>
                      <a:pt x="6" y="36"/>
                    </a:moveTo>
                    <a:lnTo>
                      <a:pt x="6" y="36"/>
                    </a:lnTo>
                    <a:lnTo>
                      <a:pt x="0" y="0"/>
                    </a:lnTo>
                    <a:lnTo>
                      <a:pt x="6" y="36"/>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953" name="Freeform 13051"/>
              <p:cNvSpPr>
                <a:spLocks/>
              </p:cNvSpPr>
              <p:nvPr/>
            </p:nvSpPr>
            <p:spPr bwMode="auto">
              <a:xfrm rot="1200000">
                <a:off x="3279775" y="4622800"/>
                <a:ext cx="11113" cy="55563"/>
              </a:xfrm>
              <a:custGeom>
                <a:avLst/>
                <a:gdLst>
                  <a:gd name="T0" fmla="*/ 2147483646 w 6"/>
                  <a:gd name="T1" fmla="*/ 2147483646 h 36"/>
                  <a:gd name="T2" fmla="*/ 2147483646 w 6"/>
                  <a:gd name="T3" fmla="*/ 2147483646 h 36"/>
                  <a:gd name="T4" fmla="*/ 0 w 6"/>
                  <a:gd name="T5" fmla="*/ 0 h 36"/>
                  <a:gd name="T6" fmla="*/ 2147483646 w 6"/>
                  <a:gd name="T7" fmla="*/ 2147483646 h 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36">
                    <a:moveTo>
                      <a:pt x="6" y="36"/>
                    </a:moveTo>
                    <a:lnTo>
                      <a:pt x="6" y="36"/>
                    </a:lnTo>
                    <a:lnTo>
                      <a:pt x="0" y="0"/>
                    </a:lnTo>
                    <a:lnTo>
                      <a:pt x="6" y="36"/>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954" name="Freeform 13052"/>
              <p:cNvSpPr>
                <a:spLocks/>
              </p:cNvSpPr>
              <p:nvPr/>
            </p:nvSpPr>
            <p:spPr bwMode="auto">
              <a:xfrm rot="1200000">
                <a:off x="3294063" y="4646613"/>
                <a:ext cx="11112" cy="47625"/>
              </a:xfrm>
              <a:custGeom>
                <a:avLst/>
                <a:gdLst>
                  <a:gd name="T0" fmla="*/ 2147483646 w 6"/>
                  <a:gd name="T1" fmla="*/ 2147483646 h 30"/>
                  <a:gd name="T2" fmla="*/ 2147483646 w 6"/>
                  <a:gd name="T3" fmla="*/ 2147483646 h 30"/>
                  <a:gd name="T4" fmla="*/ 2147483646 w 6"/>
                  <a:gd name="T5" fmla="*/ 0 h 30"/>
                  <a:gd name="T6" fmla="*/ 0 w 6"/>
                  <a:gd name="T7" fmla="*/ 2147483646 h 30"/>
                  <a:gd name="T8" fmla="*/ 2147483646 w 6"/>
                  <a:gd name="T9" fmla="*/ 2147483646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30">
                    <a:moveTo>
                      <a:pt x="6" y="30"/>
                    </a:moveTo>
                    <a:lnTo>
                      <a:pt x="6" y="30"/>
                    </a:lnTo>
                    <a:lnTo>
                      <a:pt x="6" y="0"/>
                    </a:lnTo>
                    <a:lnTo>
                      <a:pt x="0" y="6"/>
                    </a:lnTo>
                    <a:lnTo>
                      <a:pt x="6" y="3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955" name="Freeform 13053"/>
              <p:cNvSpPr>
                <a:spLocks/>
              </p:cNvSpPr>
              <p:nvPr/>
            </p:nvSpPr>
            <p:spPr bwMode="auto">
              <a:xfrm rot="1200000">
                <a:off x="3294063" y="4646613"/>
                <a:ext cx="11112" cy="47625"/>
              </a:xfrm>
              <a:custGeom>
                <a:avLst/>
                <a:gdLst>
                  <a:gd name="T0" fmla="*/ 2147483646 w 6"/>
                  <a:gd name="T1" fmla="*/ 2147483646 h 30"/>
                  <a:gd name="T2" fmla="*/ 2147483646 w 6"/>
                  <a:gd name="T3" fmla="*/ 2147483646 h 30"/>
                  <a:gd name="T4" fmla="*/ 2147483646 w 6"/>
                  <a:gd name="T5" fmla="*/ 0 h 30"/>
                  <a:gd name="T6" fmla="*/ 0 w 6"/>
                  <a:gd name="T7" fmla="*/ 2147483646 h 30"/>
                  <a:gd name="T8" fmla="*/ 2147483646 w 6"/>
                  <a:gd name="T9" fmla="*/ 2147483646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30">
                    <a:moveTo>
                      <a:pt x="6" y="30"/>
                    </a:moveTo>
                    <a:lnTo>
                      <a:pt x="6" y="30"/>
                    </a:lnTo>
                    <a:lnTo>
                      <a:pt x="6" y="0"/>
                    </a:lnTo>
                    <a:lnTo>
                      <a:pt x="0" y="6"/>
                    </a:lnTo>
                    <a:lnTo>
                      <a:pt x="6" y="3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956" name="Freeform 13054"/>
              <p:cNvSpPr>
                <a:spLocks/>
              </p:cNvSpPr>
              <p:nvPr/>
            </p:nvSpPr>
            <p:spPr bwMode="auto">
              <a:xfrm rot="1200000">
                <a:off x="3308350" y="4672013"/>
                <a:ext cx="11113" cy="36512"/>
              </a:xfrm>
              <a:custGeom>
                <a:avLst/>
                <a:gdLst>
                  <a:gd name="T0" fmla="*/ 0 w 6"/>
                  <a:gd name="T1" fmla="*/ 2147483646 h 24"/>
                  <a:gd name="T2" fmla="*/ 2147483646 w 6"/>
                  <a:gd name="T3" fmla="*/ 2147483646 h 24"/>
                  <a:gd name="T4" fmla="*/ 0 w 6"/>
                  <a:gd name="T5" fmla="*/ 0 h 24"/>
                  <a:gd name="T6" fmla="*/ 0 w 6"/>
                  <a:gd name="T7" fmla="*/ 2147483646 h 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24">
                    <a:moveTo>
                      <a:pt x="0" y="24"/>
                    </a:moveTo>
                    <a:lnTo>
                      <a:pt x="6" y="24"/>
                    </a:lnTo>
                    <a:lnTo>
                      <a:pt x="0" y="0"/>
                    </a:lnTo>
                    <a:lnTo>
                      <a:pt x="0" y="24"/>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957" name="Freeform 13055"/>
              <p:cNvSpPr>
                <a:spLocks/>
              </p:cNvSpPr>
              <p:nvPr/>
            </p:nvSpPr>
            <p:spPr bwMode="auto">
              <a:xfrm rot="1200000">
                <a:off x="3308350" y="4672013"/>
                <a:ext cx="11113" cy="36512"/>
              </a:xfrm>
              <a:custGeom>
                <a:avLst/>
                <a:gdLst>
                  <a:gd name="T0" fmla="*/ 0 w 6"/>
                  <a:gd name="T1" fmla="*/ 2147483646 h 24"/>
                  <a:gd name="T2" fmla="*/ 2147483646 w 6"/>
                  <a:gd name="T3" fmla="*/ 2147483646 h 24"/>
                  <a:gd name="T4" fmla="*/ 0 w 6"/>
                  <a:gd name="T5" fmla="*/ 0 h 24"/>
                  <a:gd name="T6" fmla="*/ 0 w 6"/>
                  <a:gd name="T7" fmla="*/ 2147483646 h 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24">
                    <a:moveTo>
                      <a:pt x="0" y="24"/>
                    </a:moveTo>
                    <a:lnTo>
                      <a:pt x="6" y="24"/>
                    </a:lnTo>
                    <a:lnTo>
                      <a:pt x="0" y="0"/>
                    </a:lnTo>
                    <a:lnTo>
                      <a:pt x="0" y="24"/>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958" name="Freeform 13056"/>
              <p:cNvSpPr>
                <a:spLocks/>
              </p:cNvSpPr>
              <p:nvPr/>
            </p:nvSpPr>
            <p:spPr bwMode="auto">
              <a:xfrm rot="1200000">
                <a:off x="3314700" y="4692650"/>
                <a:ext cx="9525" cy="28575"/>
              </a:xfrm>
              <a:custGeom>
                <a:avLst/>
                <a:gdLst>
                  <a:gd name="T0" fmla="*/ 2147483646 w 6"/>
                  <a:gd name="T1" fmla="*/ 2147483646 h 18"/>
                  <a:gd name="T2" fmla="*/ 2147483646 w 6"/>
                  <a:gd name="T3" fmla="*/ 2147483646 h 18"/>
                  <a:gd name="T4" fmla="*/ 2147483646 w 6"/>
                  <a:gd name="T5" fmla="*/ 0 h 18"/>
                  <a:gd name="T6" fmla="*/ 0 w 6"/>
                  <a:gd name="T7" fmla="*/ 0 h 18"/>
                  <a:gd name="T8" fmla="*/ 2147483646 w 6"/>
                  <a:gd name="T9" fmla="*/ 2147483646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18">
                    <a:moveTo>
                      <a:pt x="6" y="18"/>
                    </a:moveTo>
                    <a:lnTo>
                      <a:pt x="6" y="18"/>
                    </a:lnTo>
                    <a:lnTo>
                      <a:pt x="6" y="0"/>
                    </a:lnTo>
                    <a:lnTo>
                      <a:pt x="0" y="0"/>
                    </a:lnTo>
                    <a:lnTo>
                      <a:pt x="6" y="18"/>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959" name="Freeform 13057"/>
              <p:cNvSpPr>
                <a:spLocks/>
              </p:cNvSpPr>
              <p:nvPr/>
            </p:nvSpPr>
            <p:spPr bwMode="auto">
              <a:xfrm rot="1200000">
                <a:off x="3314700" y="4692650"/>
                <a:ext cx="9525" cy="28575"/>
              </a:xfrm>
              <a:custGeom>
                <a:avLst/>
                <a:gdLst>
                  <a:gd name="T0" fmla="*/ 2147483646 w 6"/>
                  <a:gd name="T1" fmla="*/ 2147483646 h 18"/>
                  <a:gd name="T2" fmla="*/ 2147483646 w 6"/>
                  <a:gd name="T3" fmla="*/ 2147483646 h 18"/>
                  <a:gd name="T4" fmla="*/ 2147483646 w 6"/>
                  <a:gd name="T5" fmla="*/ 0 h 18"/>
                  <a:gd name="T6" fmla="*/ 0 w 6"/>
                  <a:gd name="T7" fmla="*/ 0 h 18"/>
                  <a:gd name="T8" fmla="*/ 2147483646 w 6"/>
                  <a:gd name="T9" fmla="*/ 2147483646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18">
                    <a:moveTo>
                      <a:pt x="6" y="18"/>
                    </a:moveTo>
                    <a:lnTo>
                      <a:pt x="6" y="18"/>
                    </a:lnTo>
                    <a:lnTo>
                      <a:pt x="6" y="0"/>
                    </a:lnTo>
                    <a:lnTo>
                      <a:pt x="0" y="0"/>
                    </a:lnTo>
                    <a:lnTo>
                      <a:pt x="6" y="18"/>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960" name="Freeform 13058"/>
              <p:cNvSpPr>
                <a:spLocks/>
              </p:cNvSpPr>
              <p:nvPr/>
            </p:nvSpPr>
            <p:spPr bwMode="auto">
              <a:xfrm rot="1200000">
                <a:off x="3328988" y="4708525"/>
                <a:ext cx="9525" cy="36513"/>
              </a:xfrm>
              <a:custGeom>
                <a:avLst/>
                <a:gdLst>
                  <a:gd name="T0" fmla="*/ 0 w 6"/>
                  <a:gd name="T1" fmla="*/ 2147483646 h 24"/>
                  <a:gd name="T2" fmla="*/ 2147483646 w 6"/>
                  <a:gd name="T3" fmla="*/ 2147483646 h 24"/>
                  <a:gd name="T4" fmla="*/ 0 w 6"/>
                  <a:gd name="T5" fmla="*/ 0 h 24"/>
                  <a:gd name="T6" fmla="*/ 0 w 6"/>
                  <a:gd name="T7" fmla="*/ 2147483646 h 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24">
                    <a:moveTo>
                      <a:pt x="0" y="24"/>
                    </a:moveTo>
                    <a:lnTo>
                      <a:pt x="6" y="18"/>
                    </a:lnTo>
                    <a:lnTo>
                      <a:pt x="0" y="0"/>
                    </a:lnTo>
                    <a:lnTo>
                      <a:pt x="0" y="24"/>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961" name="Freeform 13059"/>
              <p:cNvSpPr>
                <a:spLocks/>
              </p:cNvSpPr>
              <p:nvPr/>
            </p:nvSpPr>
            <p:spPr bwMode="auto">
              <a:xfrm rot="1200000">
                <a:off x="3328988" y="4708525"/>
                <a:ext cx="9525" cy="36513"/>
              </a:xfrm>
              <a:custGeom>
                <a:avLst/>
                <a:gdLst>
                  <a:gd name="T0" fmla="*/ 0 w 6"/>
                  <a:gd name="T1" fmla="*/ 2147483646 h 24"/>
                  <a:gd name="T2" fmla="*/ 2147483646 w 6"/>
                  <a:gd name="T3" fmla="*/ 2147483646 h 24"/>
                  <a:gd name="T4" fmla="*/ 0 w 6"/>
                  <a:gd name="T5" fmla="*/ 0 h 24"/>
                  <a:gd name="T6" fmla="*/ 0 w 6"/>
                  <a:gd name="T7" fmla="*/ 2147483646 h 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24">
                    <a:moveTo>
                      <a:pt x="0" y="24"/>
                    </a:moveTo>
                    <a:lnTo>
                      <a:pt x="6" y="18"/>
                    </a:lnTo>
                    <a:lnTo>
                      <a:pt x="0" y="0"/>
                    </a:lnTo>
                    <a:lnTo>
                      <a:pt x="0" y="24"/>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962" name="Rectangle 13060"/>
              <p:cNvSpPr>
                <a:spLocks noChangeArrowheads="1"/>
              </p:cNvSpPr>
              <p:nvPr/>
            </p:nvSpPr>
            <p:spPr bwMode="auto">
              <a:xfrm rot="1200000">
                <a:off x="3316288" y="4725988"/>
                <a:ext cx="31750" cy="9525"/>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3963" name="Rectangle 13061"/>
              <p:cNvSpPr>
                <a:spLocks noChangeArrowheads="1"/>
              </p:cNvSpPr>
              <p:nvPr/>
            </p:nvSpPr>
            <p:spPr bwMode="auto">
              <a:xfrm rot="1200000">
                <a:off x="3316288" y="4725988"/>
                <a:ext cx="31750" cy="95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3964" name="Rectangle 13062"/>
              <p:cNvSpPr>
                <a:spLocks noChangeArrowheads="1"/>
              </p:cNvSpPr>
              <p:nvPr/>
            </p:nvSpPr>
            <p:spPr bwMode="auto">
              <a:xfrm rot="1200000">
                <a:off x="3309938" y="4714875"/>
                <a:ext cx="30162" cy="9525"/>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3965" name="Rectangle 13063"/>
              <p:cNvSpPr>
                <a:spLocks noChangeArrowheads="1"/>
              </p:cNvSpPr>
              <p:nvPr/>
            </p:nvSpPr>
            <p:spPr bwMode="auto">
              <a:xfrm rot="1200000">
                <a:off x="3309938" y="4714875"/>
                <a:ext cx="30162" cy="95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3966" name="Rectangle 13064"/>
              <p:cNvSpPr>
                <a:spLocks noChangeArrowheads="1"/>
              </p:cNvSpPr>
              <p:nvPr/>
            </p:nvSpPr>
            <p:spPr bwMode="auto">
              <a:xfrm rot="1200000">
                <a:off x="3294063" y="4699000"/>
                <a:ext cx="30162" cy="9525"/>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3967" name="Rectangle 13065"/>
              <p:cNvSpPr>
                <a:spLocks noChangeArrowheads="1"/>
              </p:cNvSpPr>
              <p:nvPr/>
            </p:nvSpPr>
            <p:spPr bwMode="auto">
              <a:xfrm rot="1200000">
                <a:off x="3294063" y="4699000"/>
                <a:ext cx="30162" cy="95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3968" name="Rectangle 13066"/>
              <p:cNvSpPr>
                <a:spLocks noChangeArrowheads="1"/>
              </p:cNvSpPr>
              <p:nvPr/>
            </p:nvSpPr>
            <p:spPr bwMode="auto">
              <a:xfrm rot="1200000">
                <a:off x="3281363" y="4675188"/>
                <a:ext cx="30162" cy="7937"/>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3969" name="Rectangle 13067"/>
              <p:cNvSpPr>
                <a:spLocks noChangeArrowheads="1"/>
              </p:cNvSpPr>
              <p:nvPr/>
            </p:nvSpPr>
            <p:spPr bwMode="auto">
              <a:xfrm rot="1200000">
                <a:off x="3281363" y="4675188"/>
                <a:ext cx="30162" cy="793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3970" name="Rectangle 13068"/>
              <p:cNvSpPr>
                <a:spLocks noChangeArrowheads="1"/>
              </p:cNvSpPr>
              <p:nvPr/>
            </p:nvSpPr>
            <p:spPr bwMode="auto">
              <a:xfrm rot="1200000">
                <a:off x="3257550" y="4649788"/>
                <a:ext cx="52388" cy="9525"/>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3971" name="Rectangle 13069"/>
              <p:cNvSpPr>
                <a:spLocks noChangeArrowheads="1"/>
              </p:cNvSpPr>
              <p:nvPr/>
            </p:nvSpPr>
            <p:spPr bwMode="auto">
              <a:xfrm rot="1200000">
                <a:off x="3257550" y="4649788"/>
                <a:ext cx="52388" cy="95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3972" name="Rectangle 13070"/>
              <p:cNvSpPr>
                <a:spLocks noChangeArrowheads="1"/>
              </p:cNvSpPr>
              <p:nvPr/>
            </p:nvSpPr>
            <p:spPr bwMode="auto">
              <a:xfrm rot="1200000">
                <a:off x="3235325" y="4622800"/>
                <a:ext cx="50800" cy="7938"/>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3973" name="Rectangle 13071"/>
              <p:cNvSpPr>
                <a:spLocks noChangeArrowheads="1"/>
              </p:cNvSpPr>
              <p:nvPr/>
            </p:nvSpPr>
            <p:spPr bwMode="auto">
              <a:xfrm rot="1200000">
                <a:off x="3235325" y="4622800"/>
                <a:ext cx="50800" cy="79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3974" name="Rectangle 13072"/>
              <p:cNvSpPr>
                <a:spLocks noChangeArrowheads="1"/>
              </p:cNvSpPr>
              <p:nvPr/>
            </p:nvSpPr>
            <p:spPr bwMode="auto">
              <a:xfrm rot="1200000">
                <a:off x="3225800" y="4589463"/>
                <a:ext cx="50800" cy="9525"/>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3975" name="Rectangle 13073"/>
              <p:cNvSpPr>
                <a:spLocks noChangeArrowheads="1"/>
              </p:cNvSpPr>
              <p:nvPr/>
            </p:nvSpPr>
            <p:spPr bwMode="auto">
              <a:xfrm rot="1200000">
                <a:off x="3225800" y="4589463"/>
                <a:ext cx="50800" cy="95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3976" name="Freeform 13074"/>
              <p:cNvSpPr>
                <a:spLocks/>
              </p:cNvSpPr>
              <p:nvPr/>
            </p:nvSpPr>
            <p:spPr bwMode="auto">
              <a:xfrm rot="1200000">
                <a:off x="3197225" y="4551363"/>
                <a:ext cx="60325" cy="7937"/>
              </a:xfrm>
              <a:custGeom>
                <a:avLst/>
                <a:gdLst>
                  <a:gd name="T0" fmla="*/ 0 w 36"/>
                  <a:gd name="T1" fmla="*/ 0 h 6"/>
                  <a:gd name="T2" fmla="*/ 0 w 36"/>
                  <a:gd name="T3" fmla="*/ 2147483646 h 6"/>
                  <a:gd name="T4" fmla="*/ 2147483646 w 36"/>
                  <a:gd name="T5" fmla="*/ 2147483646 h 6"/>
                  <a:gd name="T6" fmla="*/ 0 w 36"/>
                  <a:gd name="T7" fmla="*/ 0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 h="6">
                    <a:moveTo>
                      <a:pt x="0" y="0"/>
                    </a:moveTo>
                    <a:lnTo>
                      <a:pt x="0" y="6"/>
                    </a:lnTo>
                    <a:lnTo>
                      <a:pt x="36" y="6"/>
                    </a:lnTo>
                    <a:lnTo>
                      <a:pt x="0" y="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977" name="Freeform 13075"/>
              <p:cNvSpPr>
                <a:spLocks/>
              </p:cNvSpPr>
              <p:nvPr/>
            </p:nvSpPr>
            <p:spPr bwMode="auto">
              <a:xfrm rot="1200000">
                <a:off x="3197225" y="4551363"/>
                <a:ext cx="60325" cy="7937"/>
              </a:xfrm>
              <a:custGeom>
                <a:avLst/>
                <a:gdLst>
                  <a:gd name="T0" fmla="*/ 0 w 36"/>
                  <a:gd name="T1" fmla="*/ 0 h 6"/>
                  <a:gd name="T2" fmla="*/ 0 w 36"/>
                  <a:gd name="T3" fmla="*/ 2147483646 h 6"/>
                  <a:gd name="T4" fmla="*/ 2147483646 w 36"/>
                  <a:gd name="T5" fmla="*/ 2147483646 h 6"/>
                  <a:gd name="T6" fmla="*/ 0 w 36"/>
                  <a:gd name="T7" fmla="*/ 0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 h="6">
                    <a:moveTo>
                      <a:pt x="0" y="0"/>
                    </a:moveTo>
                    <a:lnTo>
                      <a:pt x="0" y="6"/>
                    </a:lnTo>
                    <a:lnTo>
                      <a:pt x="36" y="6"/>
                    </a:lnTo>
                    <a:lnTo>
                      <a:pt x="0" y="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978" name="Rectangle 13076"/>
              <p:cNvSpPr>
                <a:spLocks noChangeArrowheads="1"/>
              </p:cNvSpPr>
              <p:nvPr/>
            </p:nvSpPr>
            <p:spPr bwMode="auto">
              <a:xfrm rot="1200000">
                <a:off x="3157538" y="4510088"/>
                <a:ext cx="80962" cy="9525"/>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3979" name="Rectangle 13077"/>
              <p:cNvSpPr>
                <a:spLocks noChangeArrowheads="1"/>
              </p:cNvSpPr>
              <p:nvPr/>
            </p:nvSpPr>
            <p:spPr bwMode="auto">
              <a:xfrm rot="1200000">
                <a:off x="3157538" y="4510088"/>
                <a:ext cx="80962" cy="95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3980" name="Freeform 13078"/>
              <p:cNvSpPr>
                <a:spLocks/>
              </p:cNvSpPr>
              <p:nvPr/>
            </p:nvSpPr>
            <p:spPr bwMode="auto">
              <a:xfrm rot="1200000">
                <a:off x="3122613" y="4527550"/>
                <a:ext cx="266700" cy="195263"/>
              </a:xfrm>
              <a:custGeom>
                <a:avLst/>
                <a:gdLst>
                  <a:gd name="T0" fmla="*/ 2147483646 w 156"/>
                  <a:gd name="T1" fmla="*/ 2147483646 h 126"/>
                  <a:gd name="T2" fmla="*/ 2147483646 w 156"/>
                  <a:gd name="T3" fmla="*/ 2147483646 h 126"/>
                  <a:gd name="T4" fmla="*/ 0 w 156"/>
                  <a:gd name="T5" fmla="*/ 0 h 126"/>
                  <a:gd name="T6" fmla="*/ 0 w 156"/>
                  <a:gd name="T7" fmla="*/ 2147483646 h 126"/>
                  <a:gd name="T8" fmla="*/ 2147483646 w 156"/>
                  <a:gd name="T9" fmla="*/ 2147483646 h 1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6" h="126">
                    <a:moveTo>
                      <a:pt x="156" y="126"/>
                    </a:moveTo>
                    <a:lnTo>
                      <a:pt x="156" y="126"/>
                    </a:lnTo>
                    <a:lnTo>
                      <a:pt x="0" y="0"/>
                    </a:lnTo>
                    <a:lnTo>
                      <a:pt x="0" y="6"/>
                    </a:lnTo>
                    <a:lnTo>
                      <a:pt x="156" y="126"/>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981" name="Freeform 13079"/>
              <p:cNvSpPr>
                <a:spLocks/>
              </p:cNvSpPr>
              <p:nvPr/>
            </p:nvSpPr>
            <p:spPr bwMode="auto">
              <a:xfrm rot="1200000">
                <a:off x="3122613" y="4527550"/>
                <a:ext cx="266700" cy="195263"/>
              </a:xfrm>
              <a:custGeom>
                <a:avLst/>
                <a:gdLst>
                  <a:gd name="T0" fmla="*/ 2147483646 w 156"/>
                  <a:gd name="T1" fmla="*/ 2147483646 h 126"/>
                  <a:gd name="T2" fmla="*/ 2147483646 w 156"/>
                  <a:gd name="T3" fmla="*/ 2147483646 h 126"/>
                  <a:gd name="T4" fmla="*/ 0 w 156"/>
                  <a:gd name="T5" fmla="*/ 0 h 126"/>
                  <a:gd name="T6" fmla="*/ 0 w 156"/>
                  <a:gd name="T7" fmla="*/ 2147483646 h 126"/>
                  <a:gd name="T8" fmla="*/ 2147483646 w 156"/>
                  <a:gd name="T9" fmla="*/ 2147483646 h 1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6" h="126">
                    <a:moveTo>
                      <a:pt x="156" y="126"/>
                    </a:moveTo>
                    <a:lnTo>
                      <a:pt x="156" y="126"/>
                    </a:lnTo>
                    <a:lnTo>
                      <a:pt x="0" y="0"/>
                    </a:lnTo>
                    <a:lnTo>
                      <a:pt x="0" y="6"/>
                    </a:lnTo>
                    <a:lnTo>
                      <a:pt x="156" y="126"/>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982" name="Freeform 13080"/>
              <p:cNvSpPr>
                <a:spLocks/>
              </p:cNvSpPr>
              <p:nvPr/>
            </p:nvSpPr>
            <p:spPr bwMode="auto">
              <a:xfrm rot="1200000">
                <a:off x="3160713" y="4498975"/>
                <a:ext cx="246062" cy="222250"/>
              </a:xfrm>
              <a:custGeom>
                <a:avLst/>
                <a:gdLst>
                  <a:gd name="T0" fmla="*/ 2147483646 w 144"/>
                  <a:gd name="T1" fmla="*/ 2147483646 h 144"/>
                  <a:gd name="T2" fmla="*/ 2147483646 w 144"/>
                  <a:gd name="T3" fmla="*/ 2147483646 h 144"/>
                  <a:gd name="T4" fmla="*/ 0 w 144"/>
                  <a:gd name="T5" fmla="*/ 0 h 144"/>
                  <a:gd name="T6" fmla="*/ 2147483646 w 144"/>
                  <a:gd name="T7" fmla="*/ 2147483646 h 14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4" h="144">
                    <a:moveTo>
                      <a:pt x="138" y="144"/>
                    </a:moveTo>
                    <a:lnTo>
                      <a:pt x="144" y="144"/>
                    </a:lnTo>
                    <a:lnTo>
                      <a:pt x="0" y="0"/>
                    </a:lnTo>
                    <a:lnTo>
                      <a:pt x="138" y="144"/>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983" name="Freeform 13081"/>
              <p:cNvSpPr>
                <a:spLocks/>
              </p:cNvSpPr>
              <p:nvPr/>
            </p:nvSpPr>
            <p:spPr bwMode="auto">
              <a:xfrm rot="1200000">
                <a:off x="3160713" y="4498975"/>
                <a:ext cx="246062" cy="222250"/>
              </a:xfrm>
              <a:custGeom>
                <a:avLst/>
                <a:gdLst>
                  <a:gd name="T0" fmla="*/ 2147483646 w 144"/>
                  <a:gd name="T1" fmla="*/ 2147483646 h 144"/>
                  <a:gd name="T2" fmla="*/ 2147483646 w 144"/>
                  <a:gd name="T3" fmla="*/ 2147483646 h 144"/>
                  <a:gd name="T4" fmla="*/ 0 w 144"/>
                  <a:gd name="T5" fmla="*/ 0 h 144"/>
                  <a:gd name="T6" fmla="*/ 2147483646 w 144"/>
                  <a:gd name="T7" fmla="*/ 2147483646 h 14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4" h="144">
                    <a:moveTo>
                      <a:pt x="138" y="144"/>
                    </a:moveTo>
                    <a:lnTo>
                      <a:pt x="144" y="144"/>
                    </a:lnTo>
                    <a:lnTo>
                      <a:pt x="0" y="0"/>
                    </a:lnTo>
                    <a:lnTo>
                      <a:pt x="138" y="144"/>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984" name="Freeform 13082"/>
              <p:cNvSpPr>
                <a:spLocks/>
              </p:cNvSpPr>
              <p:nvPr/>
            </p:nvSpPr>
            <p:spPr bwMode="auto">
              <a:xfrm rot="1200000">
                <a:off x="3159125" y="4448175"/>
                <a:ext cx="52388" cy="55563"/>
              </a:xfrm>
              <a:custGeom>
                <a:avLst/>
                <a:gdLst>
                  <a:gd name="T0" fmla="*/ 2147483646 w 30"/>
                  <a:gd name="T1" fmla="*/ 2147483646 h 36"/>
                  <a:gd name="T2" fmla="*/ 2147483646 w 30"/>
                  <a:gd name="T3" fmla="*/ 0 h 36"/>
                  <a:gd name="T4" fmla="*/ 0 w 30"/>
                  <a:gd name="T5" fmla="*/ 2147483646 h 36"/>
                  <a:gd name="T6" fmla="*/ 2147483646 w 30"/>
                  <a:gd name="T7" fmla="*/ 2147483646 h 36"/>
                  <a:gd name="T8" fmla="*/ 2147483646 w 30"/>
                  <a:gd name="T9" fmla="*/ 2147483646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36">
                    <a:moveTo>
                      <a:pt x="30" y="6"/>
                    </a:moveTo>
                    <a:lnTo>
                      <a:pt x="24" y="0"/>
                    </a:lnTo>
                    <a:lnTo>
                      <a:pt x="0" y="30"/>
                    </a:lnTo>
                    <a:lnTo>
                      <a:pt x="6" y="36"/>
                    </a:lnTo>
                    <a:lnTo>
                      <a:pt x="30" y="6"/>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985" name="Freeform 13083"/>
              <p:cNvSpPr>
                <a:spLocks/>
              </p:cNvSpPr>
              <p:nvPr/>
            </p:nvSpPr>
            <p:spPr bwMode="auto">
              <a:xfrm rot="1200000">
                <a:off x="3159125" y="4448175"/>
                <a:ext cx="52388" cy="55563"/>
              </a:xfrm>
              <a:custGeom>
                <a:avLst/>
                <a:gdLst>
                  <a:gd name="T0" fmla="*/ 2147483646 w 30"/>
                  <a:gd name="T1" fmla="*/ 2147483646 h 36"/>
                  <a:gd name="T2" fmla="*/ 2147483646 w 30"/>
                  <a:gd name="T3" fmla="*/ 0 h 36"/>
                  <a:gd name="T4" fmla="*/ 0 w 30"/>
                  <a:gd name="T5" fmla="*/ 2147483646 h 36"/>
                  <a:gd name="T6" fmla="*/ 2147483646 w 30"/>
                  <a:gd name="T7" fmla="*/ 2147483646 h 36"/>
                  <a:gd name="T8" fmla="*/ 2147483646 w 30"/>
                  <a:gd name="T9" fmla="*/ 2147483646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36">
                    <a:moveTo>
                      <a:pt x="30" y="6"/>
                    </a:moveTo>
                    <a:lnTo>
                      <a:pt x="24" y="0"/>
                    </a:lnTo>
                    <a:lnTo>
                      <a:pt x="0" y="30"/>
                    </a:lnTo>
                    <a:lnTo>
                      <a:pt x="6" y="36"/>
                    </a:lnTo>
                    <a:lnTo>
                      <a:pt x="30" y="6"/>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986" name="Freeform 13084"/>
              <p:cNvSpPr>
                <a:spLocks/>
              </p:cNvSpPr>
              <p:nvPr/>
            </p:nvSpPr>
            <p:spPr bwMode="auto">
              <a:xfrm rot="1200000">
                <a:off x="3200400" y="4475163"/>
                <a:ext cx="9525" cy="74612"/>
              </a:xfrm>
              <a:custGeom>
                <a:avLst/>
                <a:gdLst>
                  <a:gd name="T0" fmla="*/ 2147483646 w 6"/>
                  <a:gd name="T1" fmla="*/ 2147483646 h 48"/>
                  <a:gd name="T2" fmla="*/ 2147483646 w 6"/>
                  <a:gd name="T3" fmla="*/ 2147483646 h 48"/>
                  <a:gd name="T4" fmla="*/ 0 w 6"/>
                  <a:gd name="T5" fmla="*/ 0 h 48"/>
                  <a:gd name="T6" fmla="*/ 2147483646 w 6"/>
                  <a:gd name="T7" fmla="*/ 2147483646 h 4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48">
                    <a:moveTo>
                      <a:pt x="6" y="48"/>
                    </a:moveTo>
                    <a:lnTo>
                      <a:pt x="6" y="48"/>
                    </a:lnTo>
                    <a:lnTo>
                      <a:pt x="0" y="0"/>
                    </a:lnTo>
                    <a:lnTo>
                      <a:pt x="6" y="48"/>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987" name="Freeform 13085"/>
              <p:cNvSpPr>
                <a:spLocks/>
              </p:cNvSpPr>
              <p:nvPr/>
            </p:nvSpPr>
            <p:spPr bwMode="auto">
              <a:xfrm rot="1200000">
                <a:off x="3200400" y="4475163"/>
                <a:ext cx="9525" cy="74612"/>
              </a:xfrm>
              <a:custGeom>
                <a:avLst/>
                <a:gdLst>
                  <a:gd name="T0" fmla="*/ 2147483646 w 6"/>
                  <a:gd name="T1" fmla="*/ 2147483646 h 48"/>
                  <a:gd name="T2" fmla="*/ 2147483646 w 6"/>
                  <a:gd name="T3" fmla="*/ 2147483646 h 48"/>
                  <a:gd name="T4" fmla="*/ 0 w 6"/>
                  <a:gd name="T5" fmla="*/ 0 h 48"/>
                  <a:gd name="T6" fmla="*/ 2147483646 w 6"/>
                  <a:gd name="T7" fmla="*/ 2147483646 h 4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48">
                    <a:moveTo>
                      <a:pt x="6" y="48"/>
                    </a:moveTo>
                    <a:lnTo>
                      <a:pt x="6" y="48"/>
                    </a:lnTo>
                    <a:lnTo>
                      <a:pt x="0" y="0"/>
                    </a:lnTo>
                    <a:lnTo>
                      <a:pt x="6" y="48"/>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988" name="Freeform 13086"/>
              <p:cNvSpPr>
                <a:spLocks/>
              </p:cNvSpPr>
              <p:nvPr/>
            </p:nvSpPr>
            <p:spPr bwMode="auto">
              <a:xfrm rot="1200000">
                <a:off x="3217863" y="4522788"/>
                <a:ext cx="19050" cy="65087"/>
              </a:xfrm>
              <a:custGeom>
                <a:avLst/>
                <a:gdLst>
                  <a:gd name="T0" fmla="*/ 2147483646 w 12"/>
                  <a:gd name="T1" fmla="*/ 2147483646 h 42"/>
                  <a:gd name="T2" fmla="*/ 2147483646 w 12"/>
                  <a:gd name="T3" fmla="*/ 2147483646 h 42"/>
                  <a:gd name="T4" fmla="*/ 2147483646 w 12"/>
                  <a:gd name="T5" fmla="*/ 0 h 42"/>
                  <a:gd name="T6" fmla="*/ 0 w 12"/>
                  <a:gd name="T7" fmla="*/ 0 h 42"/>
                  <a:gd name="T8" fmla="*/ 2147483646 w 12"/>
                  <a:gd name="T9" fmla="*/ 2147483646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42">
                    <a:moveTo>
                      <a:pt x="6" y="42"/>
                    </a:moveTo>
                    <a:lnTo>
                      <a:pt x="12" y="36"/>
                    </a:lnTo>
                    <a:lnTo>
                      <a:pt x="6" y="0"/>
                    </a:lnTo>
                    <a:lnTo>
                      <a:pt x="0" y="0"/>
                    </a:lnTo>
                    <a:lnTo>
                      <a:pt x="6" y="42"/>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989" name="Freeform 13087"/>
              <p:cNvSpPr>
                <a:spLocks/>
              </p:cNvSpPr>
              <p:nvPr/>
            </p:nvSpPr>
            <p:spPr bwMode="auto">
              <a:xfrm rot="1200000">
                <a:off x="3217863" y="4522788"/>
                <a:ext cx="19050" cy="65087"/>
              </a:xfrm>
              <a:custGeom>
                <a:avLst/>
                <a:gdLst>
                  <a:gd name="T0" fmla="*/ 2147483646 w 12"/>
                  <a:gd name="T1" fmla="*/ 2147483646 h 42"/>
                  <a:gd name="T2" fmla="*/ 2147483646 w 12"/>
                  <a:gd name="T3" fmla="*/ 2147483646 h 42"/>
                  <a:gd name="T4" fmla="*/ 2147483646 w 12"/>
                  <a:gd name="T5" fmla="*/ 0 h 42"/>
                  <a:gd name="T6" fmla="*/ 0 w 12"/>
                  <a:gd name="T7" fmla="*/ 0 h 42"/>
                  <a:gd name="T8" fmla="*/ 2147483646 w 12"/>
                  <a:gd name="T9" fmla="*/ 2147483646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42">
                    <a:moveTo>
                      <a:pt x="6" y="42"/>
                    </a:moveTo>
                    <a:lnTo>
                      <a:pt x="12" y="36"/>
                    </a:lnTo>
                    <a:lnTo>
                      <a:pt x="6" y="0"/>
                    </a:lnTo>
                    <a:lnTo>
                      <a:pt x="0" y="0"/>
                    </a:lnTo>
                    <a:lnTo>
                      <a:pt x="6" y="42"/>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990" name="Freeform 13088"/>
              <p:cNvSpPr>
                <a:spLocks/>
              </p:cNvSpPr>
              <p:nvPr/>
            </p:nvSpPr>
            <p:spPr bwMode="auto">
              <a:xfrm rot="1200000">
                <a:off x="3238500" y="4559300"/>
                <a:ext cx="20638" cy="55563"/>
              </a:xfrm>
              <a:custGeom>
                <a:avLst/>
                <a:gdLst>
                  <a:gd name="T0" fmla="*/ 2147483646 w 12"/>
                  <a:gd name="T1" fmla="*/ 2147483646 h 36"/>
                  <a:gd name="T2" fmla="*/ 2147483646 w 12"/>
                  <a:gd name="T3" fmla="*/ 2147483646 h 36"/>
                  <a:gd name="T4" fmla="*/ 2147483646 w 12"/>
                  <a:gd name="T5" fmla="*/ 0 h 36"/>
                  <a:gd name="T6" fmla="*/ 0 w 12"/>
                  <a:gd name="T7" fmla="*/ 0 h 36"/>
                  <a:gd name="T8" fmla="*/ 2147483646 w 12"/>
                  <a:gd name="T9" fmla="*/ 2147483646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36">
                    <a:moveTo>
                      <a:pt x="6" y="36"/>
                    </a:moveTo>
                    <a:lnTo>
                      <a:pt x="12" y="36"/>
                    </a:lnTo>
                    <a:lnTo>
                      <a:pt x="6" y="0"/>
                    </a:lnTo>
                    <a:lnTo>
                      <a:pt x="0" y="0"/>
                    </a:lnTo>
                    <a:lnTo>
                      <a:pt x="6" y="36"/>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991" name="Freeform 13089"/>
              <p:cNvSpPr>
                <a:spLocks/>
              </p:cNvSpPr>
              <p:nvPr/>
            </p:nvSpPr>
            <p:spPr bwMode="auto">
              <a:xfrm rot="1200000">
                <a:off x="3238500" y="4559300"/>
                <a:ext cx="20638" cy="55563"/>
              </a:xfrm>
              <a:custGeom>
                <a:avLst/>
                <a:gdLst>
                  <a:gd name="T0" fmla="*/ 2147483646 w 12"/>
                  <a:gd name="T1" fmla="*/ 2147483646 h 36"/>
                  <a:gd name="T2" fmla="*/ 2147483646 w 12"/>
                  <a:gd name="T3" fmla="*/ 2147483646 h 36"/>
                  <a:gd name="T4" fmla="*/ 2147483646 w 12"/>
                  <a:gd name="T5" fmla="*/ 0 h 36"/>
                  <a:gd name="T6" fmla="*/ 0 w 12"/>
                  <a:gd name="T7" fmla="*/ 0 h 36"/>
                  <a:gd name="T8" fmla="*/ 2147483646 w 12"/>
                  <a:gd name="T9" fmla="*/ 2147483646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36">
                    <a:moveTo>
                      <a:pt x="6" y="36"/>
                    </a:moveTo>
                    <a:lnTo>
                      <a:pt x="12" y="36"/>
                    </a:lnTo>
                    <a:lnTo>
                      <a:pt x="6" y="0"/>
                    </a:lnTo>
                    <a:lnTo>
                      <a:pt x="0" y="0"/>
                    </a:lnTo>
                    <a:lnTo>
                      <a:pt x="6" y="36"/>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992" name="Freeform 13090"/>
              <p:cNvSpPr>
                <a:spLocks/>
              </p:cNvSpPr>
              <p:nvPr/>
            </p:nvSpPr>
            <p:spPr bwMode="auto">
              <a:xfrm rot="1200000">
                <a:off x="3268663" y="4598988"/>
                <a:ext cx="11112" cy="46037"/>
              </a:xfrm>
              <a:custGeom>
                <a:avLst/>
                <a:gdLst>
                  <a:gd name="T0" fmla="*/ 2147483646 w 6"/>
                  <a:gd name="T1" fmla="*/ 2147483646 h 30"/>
                  <a:gd name="T2" fmla="*/ 2147483646 w 6"/>
                  <a:gd name="T3" fmla="*/ 2147483646 h 30"/>
                  <a:gd name="T4" fmla="*/ 0 w 6"/>
                  <a:gd name="T5" fmla="*/ 0 h 30"/>
                  <a:gd name="T6" fmla="*/ 2147483646 w 6"/>
                  <a:gd name="T7" fmla="*/ 2147483646 h 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30">
                    <a:moveTo>
                      <a:pt x="6" y="30"/>
                    </a:moveTo>
                    <a:lnTo>
                      <a:pt x="6" y="30"/>
                    </a:lnTo>
                    <a:lnTo>
                      <a:pt x="0" y="0"/>
                    </a:lnTo>
                    <a:lnTo>
                      <a:pt x="6" y="3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993" name="Freeform 13091"/>
              <p:cNvSpPr>
                <a:spLocks/>
              </p:cNvSpPr>
              <p:nvPr/>
            </p:nvSpPr>
            <p:spPr bwMode="auto">
              <a:xfrm rot="1200000">
                <a:off x="3268663" y="4598988"/>
                <a:ext cx="11112" cy="46037"/>
              </a:xfrm>
              <a:custGeom>
                <a:avLst/>
                <a:gdLst>
                  <a:gd name="T0" fmla="*/ 2147483646 w 6"/>
                  <a:gd name="T1" fmla="*/ 2147483646 h 30"/>
                  <a:gd name="T2" fmla="*/ 2147483646 w 6"/>
                  <a:gd name="T3" fmla="*/ 2147483646 h 30"/>
                  <a:gd name="T4" fmla="*/ 0 w 6"/>
                  <a:gd name="T5" fmla="*/ 0 h 30"/>
                  <a:gd name="T6" fmla="*/ 2147483646 w 6"/>
                  <a:gd name="T7" fmla="*/ 2147483646 h 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30">
                    <a:moveTo>
                      <a:pt x="6" y="30"/>
                    </a:moveTo>
                    <a:lnTo>
                      <a:pt x="6" y="30"/>
                    </a:lnTo>
                    <a:lnTo>
                      <a:pt x="0" y="0"/>
                    </a:lnTo>
                    <a:lnTo>
                      <a:pt x="6" y="3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994" name="Freeform 13092"/>
              <p:cNvSpPr>
                <a:spLocks/>
              </p:cNvSpPr>
              <p:nvPr/>
            </p:nvSpPr>
            <p:spPr bwMode="auto">
              <a:xfrm rot="1200000">
                <a:off x="3279775" y="4622800"/>
                <a:ext cx="11113" cy="55563"/>
              </a:xfrm>
              <a:custGeom>
                <a:avLst/>
                <a:gdLst>
                  <a:gd name="T0" fmla="*/ 2147483646 w 6"/>
                  <a:gd name="T1" fmla="*/ 2147483646 h 36"/>
                  <a:gd name="T2" fmla="*/ 2147483646 w 6"/>
                  <a:gd name="T3" fmla="*/ 2147483646 h 36"/>
                  <a:gd name="T4" fmla="*/ 0 w 6"/>
                  <a:gd name="T5" fmla="*/ 0 h 36"/>
                  <a:gd name="T6" fmla="*/ 2147483646 w 6"/>
                  <a:gd name="T7" fmla="*/ 2147483646 h 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36">
                    <a:moveTo>
                      <a:pt x="6" y="36"/>
                    </a:moveTo>
                    <a:lnTo>
                      <a:pt x="6" y="36"/>
                    </a:lnTo>
                    <a:lnTo>
                      <a:pt x="0" y="0"/>
                    </a:lnTo>
                    <a:lnTo>
                      <a:pt x="6" y="36"/>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995" name="Freeform 13093"/>
              <p:cNvSpPr>
                <a:spLocks/>
              </p:cNvSpPr>
              <p:nvPr/>
            </p:nvSpPr>
            <p:spPr bwMode="auto">
              <a:xfrm rot="1200000">
                <a:off x="3279775" y="4622800"/>
                <a:ext cx="11113" cy="55563"/>
              </a:xfrm>
              <a:custGeom>
                <a:avLst/>
                <a:gdLst>
                  <a:gd name="T0" fmla="*/ 2147483646 w 6"/>
                  <a:gd name="T1" fmla="*/ 2147483646 h 36"/>
                  <a:gd name="T2" fmla="*/ 2147483646 w 6"/>
                  <a:gd name="T3" fmla="*/ 2147483646 h 36"/>
                  <a:gd name="T4" fmla="*/ 0 w 6"/>
                  <a:gd name="T5" fmla="*/ 0 h 36"/>
                  <a:gd name="T6" fmla="*/ 2147483646 w 6"/>
                  <a:gd name="T7" fmla="*/ 2147483646 h 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36">
                    <a:moveTo>
                      <a:pt x="6" y="36"/>
                    </a:moveTo>
                    <a:lnTo>
                      <a:pt x="6" y="36"/>
                    </a:lnTo>
                    <a:lnTo>
                      <a:pt x="0" y="0"/>
                    </a:lnTo>
                    <a:lnTo>
                      <a:pt x="6" y="36"/>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996" name="Freeform 13094"/>
              <p:cNvSpPr>
                <a:spLocks/>
              </p:cNvSpPr>
              <p:nvPr/>
            </p:nvSpPr>
            <p:spPr bwMode="auto">
              <a:xfrm rot="1200000">
                <a:off x="3294063" y="4646613"/>
                <a:ext cx="11112" cy="47625"/>
              </a:xfrm>
              <a:custGeom>
                <a:avLst/>
                <a:gdLst>
                  <a:gd name="T0" fmla="*/ 2147483646 w 6"/>
                  <a:gd name="T1" fmla="*/ 2147483646 h 30"/>
                  <a:gd name="T2" fmla="*/ 2147483646 w 6"/>
                  <a:gd name="T3" fmla="*/ 2147483646 h 30"/>
                  <a:gd name="T4" fmla="*/ 2147483646 w 6"/>
                  <a:gd name="T5" fmla="*/ 0 h 30"/>
                  <a:gd name="T6" fmla="*/ 0 w 6"/>
                  <a:gd name="T7" fmla="*/ 2147483646 h 30"/>
                  <a:gd name="T8" fmla="*/ 2147483646 w 6"/>
                  <a:gd name="T9" fmla="*/ 2147483646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30">
                    <a:moveTo>
                      <a:pt x="6" y="30"/>
                    </a:moveTo>
                    <a:lnTo>
                      <a:pt x="6" y="30"/>
                    </a:lnTo>
                    <a:lnTo>
                      <a:pt x="6" y="0"/>
                    </a:lnTo>
                    <a:lnTo>
                      <a:pt x="0" y="6"/>
                    </a:lnTo>
                    <a:lnTo>
                      <a:pt x="6" y="3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997" name="Freeform 13095"/>
              <p:cNvSpPr>
                <a:spLocks/>
              </p:cNvSpPr>
              <p:nvPr/>
            </p:nvSpPr>
            <p:spPr bwMode="auto">
              <a:xfrm rot="1200000">
                <a:off x="3294063" y="4646613"/>
                <a:ext cx="11112" cy="47625"/>
              </a:xfrm>
              <a:custGeom>
                <a:avLst/>
                <a:gdLst>
                  <a:gd name="T0" fmla="*/ 2147483646 w 6"/>
                  <a:gd name="T1" fmla="*/ 2147483646 h 30"/>
                  <a:gd name="T2" fmla="*/ 2147483646 w 6"/>
                  <a:gd name="T3" fmla="*/ 2147483646 h 30"/>
                  <a:gd name="T4" fmla="*/ 2147483646 w 6"/>
                  <a:gd name="T5" fmla="*/ 0 h 30"/>
                  <a:gd name="T6" fmla="*/ 0 w 6"/>
                  <a:gd name="T7" fmla="*/ 2147483646 h 30"/>
                  <a:gd name="T8" fmla="*/ 2147483646 w 6"/>
                  <a:gd name="T9" fmla="*/ 2147483646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30">
                    <a:moveTo>
                      <a:pt x="6" y="30"/>
                    </a:moveTo>
                    <a:lnTo>
                      <a:pt x="6" y="30"/>
                    </a:lnTo>
                    <a:lnTo>
                      <a:pt x="6" y="0"/>
                    </a:lnTo>
                    <a:lnTo>
                      <a:pt x="0" y="6"/>
                    </a:lnTo>
                    <a:lnTo>
                      <a:pt x="6" y="3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998" name="Freeform 13096"/>
              <p:cNvSpPr>
                <a:spLocks/>
              </p:cNvSpPr>
              <p:nvPr/>
            </p:nvSpPr>
            <p:spPr bwMode="auto">
              <a:xfrm rot="1200000">
                <a:off x="3308350" y="4672013"/>
                <a:ext cx="11113" cy="36512"/>
              </a:xfrm>
              <a:custGeom>
                <a:avLst/>
                <a:gdLst>
                  <a:gd name="T0" fmla="*/ 0 w 6"/>
                  <a:gd name="T1" fmla="*/ 2147483646 h 24"/>
                  <a:gd name="T2" fmla="*/ 2147483646 w 6"/>
                  <a:gd name="T3" fmla="*/ 2147483646 h 24"/>
                  <a:gd name="T4" fmla="*/ 0 w 6"/>
                  <a:gd name="T5" fmla="*/ 0 h 24"/>
                  <a:gd name="T6" fmla="*/ 0 w 6"/>
                  <a:gd name="T7" fmla="*/ 2147483646 h 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24">
                    <a:moveTo>
                      <a:pt x="0" y="24"/>
                    </a:moveTo>
                    <a:lnTo>
                      <a:pt x="6" y="24"/>
                    </a:lnTo>
                    <a:lnTo>
                      <a:pt x="0" y="0"/>
                    </a:lnTo>
                    <a:lnTo>
                      <a:pt x="0" y="24"/>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3999" name="Freeform 13097"/>
              <p:cNvSpPr>
                <a:spLocks/>
              </p:cNvSpPr>
              <p:nvPr/>
            </p:nvSpPr>
            <p:spPr bwMode="auto">
              <a:xfrm rot="1200000">
                <a:off x="3308350" y="4672013"/>
                <a:ext cx="11113" cy="36512"/>
              </a:xfrm>
              <a:custGeom>
                <a:avLst/>
                <a:gdLst>
                  <a:gd name="T0" fmla="*/ 0 w 6"/>
                  <a:gd name="T1" fmla="*/ 2147483646 h 24"/>
                  <a:gd name="T2" fmla="*/ 2147483646 w 6"/>
                  <a:gd name="T3" fmla="*/ 2147483646 h 24"/>
                  <a:gd name="T4" fmla="*/ 0 w 6"/>
                  <a:gd name="T5" fmla="*/ 0 h 24"/>
                  <a:gd name="T6" fmla="*/ 0 w 6"/>
                  <a:gd name="T7" fmla="*/ 2147483646 h 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24">
                    <a:moveTo>
                      <a:pt x="0" y="24"/>
                    </a:moveTo>
                    <a:lnTo>
                      <a:pt x="6" y="24"/>
                    </a:lnTo>
                    <a:lnTo>
                      <a:pt x="0" y="0"/>
                    </a:lnTo>
                    <a:lnTo>
                      <a:pt x="0" y="24"/>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4000" name="Freeform 13098"/>
              <p:cNvSpPr>
                <a:spLocks/>
              </p:cNvSpPr>
              <p:nvPr/>
            </p:nvSpPr>
            <p:spPr bwMode="auto">
              <a:xfrm rot="1200000">
                <a:off x="3314700" y="4692650"/>
                <a:ext cx="9525" cy="28575"/>
              </a:xfrm>
              <a:custGeom>
                <a:avLst/>
                <a:gdLst>
                  <a:gd name="T0" fmla="*/ 2147483646 w 6"/>
                  <a:gd name="T1" fmla="*/ 2147483646 h 18"/>
                  <a:gd name="T2" fmla="*/ 2147483646 w 6"/>
                  <a:gd name="T3" fmla="*/ 2147483646 h 18"/>
                  <a:gd name="T4" fmla="*/ 2147483646 w 6"/>
                  <a:gd name="T5" fmla="*/ 0 h 18"/>
                  <a:gd name="T6" fmla="*/ 0 w 6"/>
                  <a:gd name="T7" fmla="*/ 0 h 18"/>
                  <a:gd name="T8" fmla="*/ 2147483646 w 6"/>
                  <a:gd name="T9" fmla="*/ 2147483646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18">
                    <a:moveTo>
                      <a:pt x="6" y="18"/>
                    </a:moveTo>
                    <a:lnTo>
                      <a:pt x="6" y="18"/>
                    </a:lnTo>
                    <a:lnTo>
                      <a:pt x="6" y="0"/>
                    </a:lnTo>
                    <a:lnTo>
                      <a:pt x="0" y="0"/>
                    </a:lnTo>
                    <a:lnTo>
                      <a:pt x="6" y="18"/>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4001" name="Freeform 13099"/>
              <p:cNvSpPr>
                <a:spLocks/>
              </p:cNvSpPr>
              <p:nvPr/>
            </p:nvSpPr>
            <p:spPr bwMode="auto">
              <a:xfrm rot="1200000">
                <a:off x="3314700" y="4692650"/>
                <a:ext cx="9525" cy="28575"/>
              </a:xfrm>
              <a:custGeom>
                <a:avLst/>
                <a:gdLst>
                  <a:gd name="T0" fmla="*/ 2147483646 w 6"/>
                  <a:gd name="T1" fmla="*/ 2147483646 h 18"/>
                  <a:gd name="T2" fmla="*/ 2147483646 w 6"/>
                  <a:gd name="T3" fmla="*/ 2147483646 h 18"/>
                  <a:gd name="T4" fmla="*/ 2147483646 w 6"/>
                  <a:gd name="T5" fmla="*/ 0 h 18"/>
                  <a:gd name="T6" fmla="*/ 0 w 6"/>
                  <a:gd name="T7" fmla="*/ 0 h 18"/>
                  <a:gd name="T8" fmla="*/ 2147483646 w 6"/>
                  <a:gd name="T9" fmla="*/ 2147483646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18">
                    <a:moveTo>
                      <a:pt x="6" y="18"/>
                    </a:moveTo>
                    <a:lnTo>
                      <a:pt x="6" y="18"/>
                    </a:lnTo>
                    <a:lnTo>
                      <a:pt x="6" y="0"/>
                    </a:lnTo>
                    <a:lnTo>
                      <a:pt x="0" y="0"/>
                    </a:lnTo>
                    <a:lnTo>
                      <a:pt x="6" y="18"/>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4002" name="Freeform 13100"/>
              <p:cNvSpPr>
                <a:spLocks/>
              </p:cNvSpPr>
              <p:nvPr/>
            </p:nvSpPr>
            <p:spPr bwMode="auto">
              <a:xfrm rot="1200000">
                <a:off x="3328988" y="4708525"/>
                <a:ext cx="9525" cy="36513"/>
              </a:xfrm>
              <a:custGeom>
                <a:avLst/>
                <a:gdLst>
                  <a:gd name="T0" fmla="*/ 0 w 6"/>
                  <a:gd name="T1" fmla="*/ 2147483646 h 24"/>
                  <a:gd name="T2" fmla="*/ 2147483646 w 6"/>
                  <a:gd name="T3" fmla="*/ 2147483646 h 24"/>
                  <a:gd name="T4" fmla="*/ 0 w 6"/>
                  <a:gd name="T5" fmla="*/ 0 h 24"/>
                  <a:gd name="T6" fmla="*/ 0 w 6"/>
                  <a:gd name="T7" fmla="*/ 2147483646 h 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24">
                    <a:moveTo>
                      <a:pt x="0" y="24"/>
                    </a:moveTo>
                    <a:lnTo>
                      <a:pt x="6" y="18"/>
                    </a:lnTo>
                    <a:lnTo>
                      <a:pt x="0" y="0"/>
                    </a:lnTo>
                    <a:lnTo>
                      <a:pt x="0" y="24"/>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4003" name="Freeform 13101"/>
              <p:cNvSpPr>
                <a:spLocks/>
              </p:cNvSpPr>
              <p:nvPr/>
            </p:nvSpPr>
            <p:spPr bwMode="auto">
              <a:xfrm rot="1200000">
                <a:off x="3328988" y="4708525"/>
                <a:ext cx="9525" cy="36513"/>
              </a:xfrm>
              <a:custGeom>
                <a:avLst/>
                <a:gdLst>
                  <a:gd name="T0" fmla="*/ 0 w 6"/>
                  <a:gd name="T1" fmla="*/ 2147483646 h 24"/>
                  <a:gd name="T2" fmla="*/ 2147483646 w 6"/>
                  <a:gd name="T3" fmla="*/ 2147483646 h 24"/>
                  <a:gd name="T4" fmla="*/ 0 w 6"/>
                  <a:gd name="T5" fmla="*/ 0 h 24"/>
                  <a:gd name="T6" fmla="*/ 0 w 6"/>
                  <a:gd name="T7" fmla="*/ 2147483646 h 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24">
                    <a:moveTo>
                      <a:pt x="0" y="24"/>
                    </a:moveTo>
                    <a:lnTo>
                      <a:pt x="6" y="18"/>
                    </a:lnTo>
                    <a:lnTo>
                      <a:pt x="0" y="0"/>
                    </a:lnTo>
                    <a:lnTo>
                      <a:pt x="0" y="24"/>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4004" name="Rectangle 13102"/>
              <p:cNvSpPr>
                <a:spLocks noChangeArrowheads="1"/>
              </p:cNvSpPr>
              <p:nvPr/>
            </p:nvSpPr>
            <p:spPr bwMode="auto">
              <a:xfrm rot="1200000">
                <a:off x="3316288" y="4725988"/>
                <a:ext cx="31750" cy="9525"/>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4005" name="Rectangle 13103"/>
              <p:cNvSpPr>
                <a:spLocks noChangeArrowheads="1"/>
              </p:cNvSpPr>
              <p:nvPr/>
            </p:nvSpPr>
            <p:spPr bwMode="auto">
              <a:xfrm rot="1200000">
                <a:off x="3316288" y="4725988"/>
                <a:ext cx="31750" cy="95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4006" name="Rectangle 13104"/>
              <p:cNvSpPr>
                <a:spLocks noChangeArrowheads="1"/>
              </p:cNvSpPr>
              <p:nvPr/>
            </p:nvSpPr>
            <p:spPr bwMode="auto">
              <a:xfrm rot="1200000">
                <a:off x="3309938" y="4714875"/>
                <a:ext cx="30162" cy="9525"/>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4007" name="Rectangle 13105"/>
              <p:cNvSpPr>
                <a:spLocks noChangeArrowheads="1"/>
              </p:cNvSpPr>
              <p:nvPr/>
            </p:nvSpPr>
            <p:spPr bwMode="auto">
              <a:xfrm rot="1200000">
                <a:off x="3309938" y="4714875"/>
                <a:ext cx="30162" cy="95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4008" name="Rectangle 13106"/>
              <p:cNvSpPr>
                <a:spLocks noChangeArrowheads="1"/>
              </p:cNvSpPr>
              <p:nvPr/>
            </p:nvSpPr>
            <p:spPr bwMode="auto">
              <a:xfrm rot="1200000">
                <a:off x="3294063" y="4699000"/>
                <a:ext cx="30162" cy="9525"/>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4009" name="Rectangle 13107"/>
              <p:cNvSpPr>
                <a:spLocks noChangeArrowheads="1"/>
              </p:cNvSpPr>
              <p:nvPr/>
            </p:nvSpPr>
            <p:spPr bwMode="auto">
              <a:xfrm rot="1200000">
                <a:off x="3294063" y="4699000"/>
                <a:ext cx="30162" cy="95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4010" name="Rectangle 13108"/>
              <p:cNvSpPr>
                <a:spLocks noChangeArrowheads="1"/>
              </p:cNvSpPr>
              <p:nvPr/>
            </p:nvSpPr>
            <p:spPr bwMode="auto">
              <a:xfrm rot="1200000">
                <a:off x="3281363" y="4675188"/>
                <a:ext cx="30162" cy="7937"/>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4011" name="Rectangle 13109"/>
              <p:cNvSpPr>
                <a:spLocks noChangeArrowheads="1"/>
              </p:cNvSpPr>
              <p:nvPr/>
            </p:nvSpPr>
            <p:spPr bwMode="auto">
              <a:xfrm rot="1200000">
                <a:off x="3281363" y="4675188"/>
                <a:ext cx="30162" cy="793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4012" name="Rectangle 13110"/>
              <p:cNvSpPr>
                <a:spLocks noChangeArrowheads="1"/>
              </p:cNvSpPr>
              <p:nvPr/>
            </p:nvSpPr>
            <p:spPr bwMode="auto">
              <a:xfrm rot="1200000">
                <a:off x="3257550" y="4649788"/>
                <a:ext cx="52388" cy="9525"/>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4013" name="Rectangle 13111"/>
              <p:cNvSpPr>
                <a:spLocks noChangeArrowheads="1"/>
              </p:cNvSpPr>
              <p:nvPr/>
            </p:nvSpPr>
            <p:spPr bwMode="auto">
              <a:xfrm rot="1200000">
                <a:off x="3257550" y="4649788"/>
                <a:ext cx="52388" cy="95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4014" name="Rectangle 13112"/>
              <p:cNvSpPr>
                <a:spLocks noChangeArrowheads="1"/>
              </p:cNvSpPr>
              <p:nvPr/>
            </p:nvSpPr>
            <p:spPr bwMode="auto">
              <a:xfrm rot="1200000">
                <a:off x="3235325" y="4622800"/>
                <a:ext cx="50800" cy="7938"/>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4015" name="Rectangle 13113"/>
              <p:cNvSpPr>
                <a:spLocks noChangeArrowheads="1"/>
              </p:cNvSpPr>
              <p:nvPr/>
            </p:nvSpPr>
            <p:spPr bwMode="auto">
              <a:xfrm rot="1200000">
                <a:off x="3235325" y="4622800"/>
                <a:ext cx="50800" cy="79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4016" name="Rectangle 13114"/>
              <p:cNvSpPr>
                <a:spLocks noChangeArrowheads="1"/>
              </p:cNvSpPr>
              <p:nvPr/>
            </p:nvSpPr>
            <p:spPr bwMode="auto">
              <a:xfrm rot="1200000">
                <a:off x="3225800" y="4589463"/>
                <a:ext cx="50800" cy="9525"/>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4017" name="Rectangle 13115"/>
              <p:cNvSpPr>
                <a:spLocks noChangeArrowheads="1"/>
              </p:cNvSpPr>
              <p:nvPr/>
            </p:nvSpPr>
            <p:spPr bwMode="auto">
              <a:xfrm rot="1200000">
                <a:off x="3225800" y="4589463"/>
                <a:ext cx="50800" cy="95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4018" name="Freeform 13116"/>
              <p:cNvSpPr>
                <a:spLocks/>
              </p:cNvSpPr>
              <p:nvPr/>
            </p:nvSpPr>
            <p:spPr bwMode="auto">
              <a:xfrm rot="1200000">
                <a:off x="3197225" y="4551363"/>
                <a:ext cx="60325" cy="7937"/>
              </a:xfrm>
              <a:custGeom>
                <a:avLst/>
                <a:gdLst>
                  <a:gd name="T0" fmla="*/ 0 w 36"/>
                  <a:gd name="T1" fmla="*/ 0 h 6"/>
                  <a:gd name="T2" fmla="*/ 0 w 36"/>
                  <a:gd name="T3" fmla="*/ 2147483646 h 6"/>
                  <a:gd name="T4" fmla="*/ 2147483646 w 36"/>
                  <a:gd name="T5" fmla="*/ 2147483646 h 6"/>
                  <a:gd name="T6" fmla="*/ 0 w 36"/>
                  <a:gd name="T7" fmla="*/ 0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 h="6">
                    <a:moveTo>
                      <a:pt x="0" y="0"/>
                    </a:moveTo>
                    <a:lnTo>
                      <a:pt x="0" y="6"/>
                    </a:lnTo>
                    <a:lnTo>
                      <a:pt x="36" y="6"/>
                    </a:lnTo>
                    <a:lnTo>
                      <a:pt x="0" y="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4019" name="Freeform 13117"/>
              <p:cNvSpPr>
                <a:spLocks/>
              </p:cNvSpPr>
              <p:nvPr/>
            </p:nvSpPr>
            <p:spPr bwMode="auto">
              <a:xfrm rot="1200000">
                <a:off x="3197225" y="4551363"/>
                <a:ext cx="60325" cy="7937"/>
              </a:xfrm>
              <a:custGeom>
                <a:avLst/>
                <a:gdLst>
                  <a:gd name="T0" fmla="*/ 0 w 36"/>
                  <a:gd name="T1" fmla="*/ 0 h 6"/>
                  <a:gd name="T2" fmla="*/ 0 w 36"/>
                  <a:gd name="T3" fmla="*/ 2147483646 h 6"/>
                  <a:gd name="T4" fmla="*/ 2147483646 w 36"/>
                  <a:gd name="T5" fmla="*/ 2147483646 h 6"/>
                  <a:gd name="T6" fmla="*/ 0 w 36"/>
                  <a:gd name="T7" fmla="*/ 0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 h="6">
                    <a:moveTo>
                      <a:pt x="0" y="0"/>
                    </a:moveTo>
                    <a:lnTo>
                      <a:pt x="0" y="6"/>
                    </a:lnTo>
                    <a:lnTo>
                      <a:pt x="36" y="6"/>
                    </a:lnTo>
                    <a:lnTo>
                      <a:pt x="0" y="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4020" name="Rectangle 13118"/>
              <p:cNvSpPr>
                <a:spLocks noChangeArrowheads="1"/>
              </p:cNvSpPr>
              <p:nvPr/>
            </p:nvSpPr>
            <p:spPr bwMode="auto">
              <a:xfrm rot="1200000">
                <a:off x="3157538" y="4510088"/>
                <a:ext cx="80962" cy="9525"/>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4021" name="Rectangle 13119"/>
              <p:cNvSpPr>
                <a:spLocks noChangeArrowheads="1"/>
              </p:cNvSpPr>
              <p:nvPr/>
            </p:nvSpPr>
            <p:spPr bwMode="auto">
              <a:xfrm rot="1200000">
                <a:off x="3157538" y="4510088"/>
                <a:ext cx="80962" cy="95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4022" name="Freeform 13120"/>
              <p:cNvSpPr>
                <a:spLocks/>
              </p:cNvSpPr>
              <p:nvPr/>
            </p:nvSpPr>
            <p:spPr bwMode="auto">
              <a:xfrm rot="1200000">
                <a:off x="3122613" y="4527550"/>
                <a:ext cx="266700" cy="195263"/>
              </a:xfrm>
              <a:custGeom>
                <a:avLst/>
                <a:gdLst>
                  <a:gd name="T0" fmla="*/ 2147483646 w 156"/>
                  <a:gd name="T1" fmla="*/ 2147483646 h 126"/>
                  <a:gd name="T2" fmla="*/ 2147483646 w 156"/>
                  <a:gd name="T3" fmla="*/ 2147483646 h 126"/>
                  <a:gd name="T4" fmla="*/ 0 w 156"/>
                  <a:gd name="T5" fmla="*/ 0 h 126"/>
                  <a:gd name="T6" fmla="*/ 0 w 156"/>
                  <a:gd name="T7" fmla="*/ 2147483646 h 126"/>
                  <a:gd name="T8" fmla="*/ 2147483646 w 156"/>
                  <a:gd name="T9" fmla="*/ 2147483646 h 1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6" h="126">
                    <a:moveTo>
                      <a:pt x="156" y="126"/>
                    </a:moveTo>
                    <a:lnTo>
                      <a:pt x="156" y="126"/>
                    </a:lnTo>
                    <a:lnTo>
                      <a:pt x="0" y="0"/>
                    </a:lnTo>
                    <a:lnTo>
                      <a:pt x="0" y="6"/>
                    </a:lnTo>
                    <a:lnTo>
                      <a:pt x="156" y="126"/>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4023" name="Freeform 13121"/>
              <p:cNvSpPr>
                <a:spLocks/>
              </p:cNvSpPr>
              <p:nvPr/>
            </p:nvSpPr>
            <p:spPr bwMode="auto">
              <a:xfrm rot="1200000">
                <a:off x="3122613" y="4527550"/>
                <a:ext cx="266700" cy="195263"/>
              </a:xfrm>
              <a:custGeom>
                <a:avLst/>
                <a:gdLst>
                  <a:gd name="T0" fmla="*/ 2147483646 w 156"/>
                  <a:gd name="T1" fmla="*/ 2147483646 h 126"/>
                  <a:gd name="T2" fmla="*/ 2147483646 w 156"/>
                  <a:gd name="T3" fmla="*/ 2147483646 h 126"/>
                  <a:gd name="T4" fmla="*/ 0 w 156"/>
                  <a:gd name="T5" fmla="*/ 0 h 126"/>
                  <a:gd name="T6" fmla="*/ 0 w 156"/>
                  <a:gd name="T7" fmla="*/ 2147483646 h 126"/>
                  <a:gd name="T8" fmla="*/ 2147483646 w 156"/>
                  <a:gd name="T9" fmla="*/ 2147483646 h 1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6" h="126">
                    <a:moveTo>
                      <a:pt x="156" y="126"/>
                    </a:moveTo>
                    <a:lnTo>
                      <a:pt x="156" y="126"/>
                    </a:lnTo>
                    <a:lnTo>
                      <a:pt x="0" y="0"/>
                    </a:lnTo>
                    <a:lnTo>
                      <a:pt x="0" y="6"/>
                    </a:lnTo>
                    <a:lnTo>
                      <a:pt x="156" y="126"/>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4024" name="Freeform 13122"/>
              <p:cNvSpPr>
                <a:spLocks/>
              </p:cNvSpPr>
              <p:nvPr/>
            </p:nvSpPr>
            <p:spPr bwMode="auto">
              <a:xfrm rot="1200000">
                <a:off x="3160713" y="4498975"/>
                <a:ext cx="246062" cy="222250"/>
              </a:xfrm>
              <a:custGeom>
                <a:avLst/>
                <a:gdLst>
                  <a:gd name="T0" fmla="*/ 2147483646 w 144"/>
                  <a:gd name="T1" fmla="*/ 2147483646 h 144"/>
                  <a:gd name="T2" fmla="*/ 2147483646 w 144"/>
                  <a:gd name="T3" fmla="*/ 2147483646 h 144"/>
                  <a:gd name="T4" fmla="*/ 0 w 144"/>
                  <a:gd name="T5" fmla="*/ 0 h 144"/>
                  <a:gd name="T6" fmla="*/ 2147483646 w 144"/>
                  <a:gd name="T7" fmla="*/ 2147483646 h 14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4" h="144">
                    <a:moveTo>
                      <a:pt x="138" y="144"/>
                    </a:moveTo>
                    <a:lnTo>
                      <a:pt x="144" y="144"/>
                    </a:lnTo>
                    <a:lnTo>
                      <a:pt x="0" y="0"/>
                    </a:lnTo>
                    <a:lnTo>
                      <a:pt x="138" y="144"/>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4025" name="Freeform 13123"/>
              <p:cNvSpPr>
                <a:spLocks/>
              </p:cNvSpPr>
              <p:nvPr/>
            </p:nvSpPr>
            <p:spPr bwMode="auto">
              <a:xfrm rot="1200000">
                <a:off x="3160713" y="4498975"/>
                <a:ext cx="246062" cy="222250"/>
              </a:xfrm>
              <a:custGeom>
                <a:avLst/>
                <a:gdLst>
                  <a:gd name="T0" fmla="*/ 2147483646 w 144"/>
                  <a:gd name="T1" fmla="*/ 2147483646 h 144"/>
                  <a:gd name="T2" fmla="*/ 2147483646 w 144"/>
                  <a:gd name="T3" fmla="*/ 2147483646 h 144"/>
                  <a:gd name="T4" fmla="*/ 0 w 144"/>
                  <a:gd name="T5" fmla="*/ 0 h 144"/>
                  <a:gd name="T6" fmla="*/ 2147483646 w 144"/>
                  <a:gd name="T7" fmla="*/ 2147483646 h 14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4" h="144">
                    <a:moveTo>
                      <a:pt x="138" y="144"/>
                    </a:moveTo>
                    <a:lnTo>
                      <a:pt x="144" y="144"/>
                    </a:lnTo>
                    <a:lnTo>
                      <a:pt x="0" y="0"/>
                    </a:lnTo>
                    <a:lnTo>
                      <a:pt x="138" y="144"/>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4026" name="Freeform 13124"/>
              <p:cNvSpPr>
                <a:spLocks/>
              </p:cNvSpPr>
              <p:nvPr/>
            </p:nvSpPr>
            <p:spPr bwMode="auto">
              <a:xfrm rot="1200000">
                <a:off x="3159125" y="4448175"/>
                <a:ext cx="52388" cy="55563"/>
              </a:xfrm>
              <a:custGeom>
                <a:avLst/>
                <a:gdLst>
                  <a:gd name="T0" fmla="*/ 2147483646 w 30"/>
                  <a:gd name="T1" fmla="*/ 2147483646 h 36"/>
                  <a:gd name="T2" fmla="*/ 2147483646 w 30"/>
                  <a:gd name="T3" fmla="*/ 0 h 36"/>
                  <a:gd name="T4" fmla="*/ 0 w 30"/>
                  <a:gd name="T5" fmla="*/ 2147483646 h 36"/>
                  <a:gd name="T6" fmla="*/ 2147483646 w 30"/>
                  <a:gd name="T7" fmla="*/ 2147483646 h 36"/>
                  <a:gd name="T8" fmla="*/ 2147483646 w 30"/>
                  <a:gd name="T9" fmla="*/ 2147483646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36">
                    <a:moveTo>
                      <a:pt x="30" y="6"/>
                    </a:moveTo>
                    <a:lnTo>
                      <a:pt x="24" y="0"/>
                    </a:lnTo>
                    <a:lnTo>
                      <a:pt x="0" y="30"/>
                    </a:lnTo>
                    <a:lnTo>
                      <a:pt x="6" y="36"/>
                    </a:lnTo>
                    <a:lnTo>
                      <a:pt x="30" y="6"/>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4027" name="Freeform 13125"/>
              <p:cNvSpPr>
                <a:spLocks/>
              </p:cNvSpPr>
              <p:nvPr/>
            </p:nvSpPr>
            <p:spPr bwMode="auto">
              <a:xfrm rot="1200000">
                <a:off x="3159125" y="4448175"/>
                <a:ext cx="52388" cy="55563"/>
              </a:xfrm>
              <a:custGeom>
                <a:avLst/>
                <a:gdLst>
                  <a:gd name="T0" fmla="*/ 2147483646 w 30"/>
                  <a:gd name="T1" fmla="*/ 2147483646 h 36"/>
                  <a:gd name="T2" fmla="*/ 2147483646 w 30"/>
                  <a:gd name="T3" fmla="*/ 0 h 36"/>
                  <a:gd name="T4" fmla="*/ 0 w 30"/>
                  <a:gd name="T5" fmla="*/ 2147483646 h 36"/>
                  <a:gd name="T6" fmla="*/ 2147483646 w 30"/>
                  <a:gd name="T7" fmla="*/ 2147483646 h 36"/>
                  <a:gd name="T8" fmla="*/ 2147483646 w 30"/>
                  <a:gd name="T9" fmla="*/ 2147483646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36">
                    <a:moveTo>
                      <a:pt x="30" y="6"/>
                    </a:moveTo>
                    <a:lnTo>
                      <a:pt x="24" y="0"/>
                    </a:lnTo>
                    <a:lnTo>
                      <a:pt x="0" y="30"/>
                    </a:lnTo>
                    <a:lnTo>
                      <a:pt x="6" y="36"/>
                    </a:lnTo>
                    <a:lnTo>
                      <a:pt x="30" y="6"/>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4028" name="Freeform 13147"/>
              <p:cNvSpPr>
                <a:spLocks/>
              </p:cNvSpPr>
              <p:nvPr/>
            </p:nvSpPr>
            <p:spPr bwMode="auto">
              <a:xfrm rot="1200000">
                <a:off x="3521075" y="4530725"/>
                <a:ext cx="20638" cy="19050"/>
              </a:xfrm>
              <a:custGeom>
                <a:avLst/>
                <a:gdLst>
                  <a:gd name="T0" fmla="*/ 2147483646 w 12"/>
                  <a:gd name="T1" fmla="*/ 0 h 12"/>
                  <a:gd name="T2" fmla="*/ 0 w 12"/>
                  <a:gd name="T3" fmla="*/ 2147483646 h 12"/>
                  <a:gd name="T4" fmla="*/ 2147483646 w 12"/>
                  <a:gd name="T5" fmla="*/ 2147483646 h 12"/>
                  <a:gd name="T6" fmla="*/ 2147483646 w 12"/>
                  <a:gd name="T7" fmla="*/ 2147483646 h 12"/>
                  <a:gd name="T8" fmla="*/ 2147483646 w 12"/>
                  <a:gd name="T9" fmla="*/ 0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2">
                    <a:moveTo>
                      <a:pt x="6" y="0"/>
                    </a:moveTo>
                    <a:lnTo>
                      <a:pt x="0" y="6"/>
                    </a:lnTo>
                    <a:lnTo>
                      <a:pt x="6" y="12"/>
                    </a:lnTo>
                    <a:lnTo>
                      <a:pt x="12" y="6"/>
                    </a:lnTo>
                    <a:lnTo>
                      <a:pt x="6" y="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4029" name="Freeform 13148"/>
              <p:cNvSpPr>
                <a:spLocks/>
              </p:cNvSpPr>
              <p:nvPr/>
            </p:nvSpPr>
            <p:spPr bwMode="auto">
              <a:xfrm rot="1200000">
                <a:off x="3521075" y="4530725"/>
                <a:ext cx="20638" cy="19050"/>
              </a:xfrm>
              <a:custGeom>
                <a:avLst/>
                <a:gdLst>
                  <a:gd name="T0" fmla="*/ 2147483646 w 12"/>
                  <a:gd name="T1" fmla="*/ 0 h 12"/>
                  <a:gd name="T2" fmla="*/ 0 w 12"/>
                  <a:gd name="T3" fmla="*/ 2147483646 h 12"/>
                  <a:gd name="T4" fmla="*/ 2147483646 w 12"/>
                  <a:gd name="T5" fmla="*/ 2147483646 h 12"/>
                  <a:gd name="T6" fmla="*/ 2147483646 w 12"/>
                  <a:gd name="T7" fmla="*/ 2147483646 h 12"/>
                  <a:gd name="T8" fmla="*/ 2147483646 w 12"/>
                  <a:gd name="T9" fmla="*/ 0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2">
                    <a:moveTo>
                      <a:pt x="6" y="0"/>
                    </a:moveTo>
                    <a:lnTo>
                      <a:pt x="0" y="6"/>
                    </a:lnTo>
                    <a:lnTo>
                      <a:pt x="6" y="12"/>
                    </a:lnTo>
                    <a:lnTo>
                      <a:pt x="12" y="6"/>
                    </a:lnTo>
                    <a:lnTo>
                      <a:pt x="6"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4030" name="Freeform 13149"/>
              <p:cNvSpPr>
                <a:spLocks/>
              </p:cNvSpPr>
              <p:nvPr/>
            </p:nvSpPr>
            <p:spPr bwMode="auto">
              <a:xfrm rot="1200000">
                <a:off x="3521075" y="4530725"/>
                <a:ext cx="20638" cy="19050"/>
              </a:xfrm>
              <a:custGeom>
                <a:avLst/>
                <a:gdLst>
                  <a:gd name="T0" fmla="*/ 2147483646 w 12"/>
                  <a:gd name="T1" fmla="*/ 0 h 12"/>
                  <a:gd name="T2" fmla="*/ 0 w 12"/>
                  <a:gd name="T3" fmla="*/ 2147483646 h 12"/>
                  <a:gd name="T4" fmla="*/ 2147483646 w 12"/>
                  <a:gd name="T5" fmla="*/ 2147483646 h 12"/>
                  <a:gd name="T6" fmla="*/ 2147483646 w 12"/>
                  <a:gd name="T7" fmla="*/ 2147483646 h 12"/>
                  <a:gd name="T8" fmla="*/ 2147483646 w 12"/>
                  <a:gd name="T9" fmla="*/ 0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2">
                    <a:moveTo>
                      <a:pt x="6" y="0"/>
                    </a:moveTo>
                    <a:lnTo>
                      <a:pt x="0" y="6"/>
                    </a:lnTo>
                    <a:lnTo>
                      <a:pt x="6" y="12"/>
                    </a:lnTo>
                    <a:lnTo>
                      <a:pt x="12" y="6"/>
                    </a:lnTo>
                    <a:lnTo>
                      <a:pt x="6"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4031" name="Freeform 12189"/>
              <p:cNvSpPr>
                <a:spLocks/>
              </p:cNvSpPr>
              <p:nvPr/>
            </p:nvSpPr>
            <p:spPr bwMode="auto">
              <a:xfrm rot="1200000">
                <a:off x="3036888" y="4200525"/>
                <a:ext cx="20637" cy="84138"/>
              </a:xfrm>
              <a:custGeom>
                <a:avLst/>
                <a:gdLst>
                  <a:gd name="T0" fmla="*/ 0 w 12"/>
                  <a:gd name="T1" fmla="*/ 0 h 54"/>
                  <a:gd name="T2" fmla="*/ 0 w 12"/>
                  <a:gd name="T3" fmla="*/ 0 h 54"/>
                  <a:gd name="T4" fmla="*/ 2147483646 w 12"/>
                  <a:gd name="T5" fmla="*/ 2147483646 h 54"/>
                  <a:gd name="T6" fmla="*/ 2147483646 w 12"/>
                  <a:gd name="T7" fmla="*/ 2147483646 h 54"/>
                  <a:gd name="T8" fmla="*/ 0 w 12"/>
                  <a:gd name="T9" fmla="*/ 0 h 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54">
                    <a:moveTo>
                      <a:pt x="0" y="0"/>
                    </a:moveTo>
                    <a:lnTo>
                      <a:pt x="0" y="0"/>
                    </a:lnTo>
                    <a:lnTo>
                      <a:pt x="6" y="54"/>
                    </a:lnTo>
                    <a:lnTo>
                      <a:pt x="12" y="48"/>
                    </a:lnTo>
                    <a:lnTo>
                      <a:pt x="0" y="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4032" name="Freeform 12190"/>
              <p:cNvSpPr>
                <a:spLocks/>
              </p:cNvSpPr>
              <p:nvPr/>
            </p:nvSpPr>
            <p:spPr bwMode="auto">
              <a:xfrm rot="1200000">
                <a:off x="3036888" y="4200525"/>
                <a:ext cx="20637" cy="84138"/>
              </a:xfrm>
              <a:custGeom>
                <a:avLst/>
                <a:gdLst>
                  <a:gd name="T0" fmla="*/ 0 w 12"/>
                  <a:gd name="T1" fmla="*/ 0 h 54"/>
                  <a:gd name="T2" fmla="*/ 0 w 12"/>
                  <a:gd name="T3" fmla="*/ 0 h 54"/>
                  <a:gd name="T4" fmla="*/ 2147483646 w 12"/>
                  <a:gd name="T5" fmla="*/ 2147483646 h 54"/>
                  <a:gd name="T6" fmla="*/ 2147483646 w 12"/>
                  <a:gd name="T7" fmla="*/ 2147483646 h 54"/>
                  <a:gd name="T8" fmla="*/ 0 w 12"/>
                  <a:gd name="T9" fmla="*/ 0 h 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54">
                    <a:moveTo>
                      <a:pt x="0" y="0"/>
                    </a:moveTo>
                    <a:lnTo>
                      <a:pt x="0" y="0"/>
                    </a:lnTo>
                    <a:lnTo>
                      <a:pt x="6" y="54"/>
                    </a:lnTo>
                    <a:lnTo>
                      <a:pt x="12" y="48"/>
                    </a:lnTo>
                    <a:lnTo>
                      <a:pt x="0" y="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4033" name="Freeform 12191"/>
              <p:cNvSpPr>
                <a:spLocks/>
              </p:cNvSpPr>
              <p:nvPr/>
            </p:nvSpPr>
            <p:spPr bwMode="auto">
              <a:xfrm rot="1200000">
                <a:off x="3021013" y="4171950"/>
                <a:ext cx="9525" cy="55563"/>
              </a:xfrm>
              <a:custGeom>
                <a:avLst/>
                <a:gdLst>
                  <a:gd name="T0" fmla="*/ 0 w 6"/>
                  <a:gd name="T1" fmla="*/ 0 h 36"/>
                  <a:gd name="T2" fmla="*/ 0 w 6"/>
                  <a:gd name="T3" fmla="*/ 0 h 36"/>
                  <a:gd name="T4" fmla="*/ 2147483646 w 6"/>
                  <a:gd name="T5" fmla="*/ 2147483646 h 36"/>
                  <a:gd name="T6" fmla="*/ 0 w 6"/>
                  <a:gd name="T7" fmla="*/ 0 h 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36">
                    <a:moveTo>
                      <a:pt x="0" y="0"/>
                    </a:moveTo>
                    <a:lnTo>
                      <a:pt x="0" y="0"/>
                    </a:lnTo>
                    <a:lnTo>
                      <a:pt x="6" y="36"/>
                    </a:lnTo>
                    <a:lnTo>
                      <a:pt x="0" y="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4034" name="Freeform 12192"/>
              <p:cNvSpPr>
                <a:spLocks/>
              </p:cNvSpPr>
              <p:nvPr/>
            </p:nvSpPr>
            <p:spPr bwMode="auto">
              <a:xfrm rot="1200000">
                <a:off x="3021013" y="4171950"/>
                <a:ext cx="9525" cy="55563"/>
              </a:xfrm>
              <a:custGeom>
                <a:avLst/>
                <a:gdLst>
                  <a:gd name="T0" fmla="*/ 0 w 6"/>
                  <a:gd name="T1" fmla="*/ 0 h 36"/>
                  <a:gd name="T2" fmla="*/ 0 w 6"/>
                  <a:gd name="T3" fmla="*/ 0 h 36"/>
                  <a:gd name="T4" fmla="*/ 2147483646 w 6"/>
                  <a:gd name="T5" fmla="*/ 2147483646 h 36"/>
                  <a:gd name="T6" fmla="*/ 0 w 6"/>
                  <a:gd name="T7" fmla="*/ 0 h 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36">
                    <a:moveTo>
                      <a:pt x="0" y="0"/>
                    </a:moveTo>
                    <a:lnTo>
                      <a:pt x="0" y="0"/>
                    </a:lnTo>
                    <a:lnTo>
                      <a:pt x="6" y="36"/>
                    </a:lnTo>
                    <a:lnTo>
                      <a:pt x="0" y="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4035" name="Freeform 12193"/>
              <p:cNvSpPr>
                <a:spLocks/>
              </p:cNvSpPr>
              <p:nvPr/>
            </p:nvSpPr>
            <p:spPr bwMode="auto">
              <a:xfrm rot="1200000">
                <a:off x="2998788" y="4135438"/>
                <a:ext cx="11112" cy="65087"/>
              </a:xfrm>
              <a:custGeom>
                <a:avLst/>
                <a:gdLst>
                  <a:gd name="T0" fmla="*/ 0 w 6"/>
                  <a:gd name="T1" fmla="*/ 0 h 42"/>
                  <a:gd name="T2" fmla="*/ 0 w 6"/>
                  <a:gd name="T3" fmla="*/ 0 h 42"/>
                  <a:gd name="T4" fmla="*/ 2147483646 w 6"/>
                  <a:gd name="T5" fmla="*/ 2147483646 h 42"/>
                  <a:gd name="T6" fmla="*/ 2147483646 w 6"/>
                  <a:gd name="T7" fmla="*/ 2147483646 h 42"/>
                  <a:gd name="T8" fmla="*/ 0 w 6"/>
                  <a:gd name="T9" fmla="*/ 0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42">
                    <a:moveTo>
                      <a:pt x="0" y="0"/>
                    </a:moveTo>
                    <a:lnTo>
                      <a:pt x="0" y="0"/>
                    </a:lnTo>
                    <a:lnTo>
                      <a:pt x="6" y="42"/>
                    </a:lnTo>
                    <a:lnTo>
                      <a:pt x="6" y="36"/>
                    </a:lnTo>
                    <a:lnTo>
                      <a:pt x="0" y="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4036" name="Freeform 12194"/>
              <p:cNvSpPr>
                <a:spLocks/>
              </p:cNvSpPr>
              <p:nvPr/>
            </p:nvSpPr>
            <p:spPr bwMode="auto">
              <a:xfrm rot="1200000">
                <a:off x="2998788" y="4135438"/>
                <a:ext cx="11112" cy="65087"/>
              </a:xfrm>
              <a:custGeom>
                <a:avLst/>
                <a:gdLst>
                  <a:gd name="T0" fmla="*/ 0 w 6"/>
                  <a:gd name="T1" fmla="*/ 0 h 42"/>
                  <a:gd name="T2" fmla="*/ 0 w 6"/>
                  <a:gd name="T3" fmla="*/ 0 h 42"/>
                  <a:gd name="T4" fmla="*/ 2147483646 w 6"/>
                  <a:gd name="T5" fmla="*/ 2147483646 h 42"/>
                  <a:gd name="T6" fmla="*/ 2147483646 w 6"/>
                  <a:gd name="T7" fmla="*/ 2147483646 h 42"/>
                  <a:gd name="T8" fmla="*/ 0 w 6"/>
                  <a:gd name="T9" fmla="*/ 0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42">
                    <a:moveTo>
                      <a:pt x="0" y="0"/>
                    </a:moveTo>
                    <a:lnTo>
                      <a:pt x="0" y="0"/>
                    </a:lnTo>
                    <a:lnTo>
                      <a:pt x="6" y="42"/>
                    </a:lnTo>
                    <a:lnTo>
                      <a:pt x="6" y="36"/>
                    </a:lnTo>
                    <a:lnTo>
                      <a:pt x="0" y="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4037" name="Freeform 12195"/>
              <p:cNvSpPr>
                <a:spLocks/>
              </p:cNvSpPr>
              <p:nvPr/>
            </p:nvSpPr>
            <p:spPr bwMode="auto">
              <a:xfrm rot="1200000">
                <a:off x="2979738" y="4106863"/>
                <a:ext cx="9525" cy="46037"/>
              </a:xfrm>
              <a:custGeom>
                <a:avLst/>
                <a:gdLst>
                  <a:gd name="T0" fmla="*/ 0 w 6"/>
                  <a:gd name="T1" fmla="*/ 0 h 30"/>
                  <a:gd name="T2" fmla="*/ 0 w 6"/>
                  <a:gd name="T3" fmla="*/ 0 h 30"/>
                  <a:gd name="T4" fmla="*/ 0 w 6"/>
                  <a:gd name="T5" fmla="*/ 2147483646 h 30"/>
                  <a:gd name="T6" fmla="*/ 2147483646 w 6"/>
                  <a:gd name="T7" fmla="*/ 2147483646 h 30"/>
                  <a:gd name="T8" fmla="*/ 0 w 6"/>
                  <a:gd name="T9" fmla="*/ 0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30">
                    <a:moveTo>
                      <a:pt x="0" y="0"/>
                    </a:moveTo>
                    <a:lnTo>
                      <a:pt x="0" y="0"/>
                    </a:lnTo>
                    <a:lnTo>
                      <a:pt x="0" y="30"/>
                    </a:lnTo>
                    <a:lnTo>
                      <a:pt x="6" y="30"/>
                    </a:lnTo>
                    <a:lnTo>
                      <a:pt x="0" y="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4038" name="Freeform 12196"/>
              <p:cNvSpPr>
                <a:spLocks/>
              </p:cNvSpPr>
              <p:nvPr/>
            </p:nvSpPr>
            <p:spPr bwMode="auto">
              <a:xfrm rot="1200000">
                <a:off x="2979738" y="4106863"/>
                <a:ext cx="9525" cy="46037"/>
              </a:xfrm>
              <a:custGeom>
                <a:avLst/>
                <a:gdLst>
                  <a:gd name="T0" fmla="*/ 0 w 6"/>
                  <a:gd name="T1" fmla="*/ 0 h 30"/>
                  <a:gd name="T2" fmla="*/ 0 w 6"/>
                  <a:gd name="T3" fmla="*/ 0 h 30"/>
                  <a:gd name="T4" fmla="*/ 0 w 6"/>
                  <a:gd name="T5" fmla="*/ 2147483646 h 30"/>
                  <a:gd name="T6" fmla="*/ 2147483646 w 6"/>
                  <a:gd name="T7" fmla="*/ 2147483646 h 30"/>
                  <a:gd name="T8" fmla="*/ 0 w 6"/>
                  <a:gd name="T9" fmla="*/ 0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30">
                    <a:moveTo>
                      <a:pt x="0" y="0"/>
                    </a:moveTo>
                    <a:lnTo>
                      <a:pt x="0" y="0"/>
                    </a:lnTo>
                    <a:lnTo>
                      <a:pt x="0" y="30"/>
                    </a:lnTo>
                    <a:lnTo>
                      <a:pt x="6" y="30"/>
                    </a:lnTo>
                    <a:lnTo>
                      <a:pt x="0" y="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4039" name="Freeform 12197"/>
              <p:cNvSpPr>
                <a:spLocks/>
              </p:cNvSpPr>
              <p:nvPr/>
            </p:nvSpPr>
            <p:spPr bwMode="auto">
              <a:xfrm rot="1200000">
                <a:off x="2957513" y="4079875"/>
                <a:ext cx="9525" cy="47625"/>
              </a:xfrm>
              <a:custGeom>
                <a:avLst/>
                <a:gdLst>
                  <a:gd name="T0" fmla="*/ 0 w 6"/>
                  <a:gd name="T1" fmla="*/ 0 h 30"/>
                  <a:gd name="T2" fmla="*/ 0 w 6"/>
                  <a:gd name="T3" fmla="*/ 0 h 30"/>
                  <a:gd name="T4" fmla="*/ 2147483646 w 6"/>
                  <a:gd name="T5" fmla="*/ 2147483646 h 30"/>
                  <a:gd name="T6" fmla="*/ 0 w 6"/>
                  <a:gd name="T7" fmla="*/ 0 h 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30">
                    <a:moveTo>
                      <a:pt x="0" y="0"/>
                    </a:moveTo>
                    <a:lnTo>
                      <a:pt x="0" y="0"/>
                    </a:lnTo>
                    <a:lnTo>
                      <a:pt x="6" y="30"/>
                    </a:lnTo>
                    <a:lnTo>
                      <a:pt x="0" y="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4040" name="Freeform 12198"/>
              <p:cNvSpPr>
                <a:spLocks/>
              </p:cNvSpPr>
              <p:nvPr/>
            </p:nvSpPr>
            <p:spPr bwMode="auto">
              <a:xfrm rot="1200000">
                <a:off x="2957513" y="4079875"/>
                <a:ext cx="9525" cy="47625"/>
              </a:xfrm>
              <a:custGeom>
                <a:avLst/>
                <a:gdLst>
                  <a:gd name="T0" fmla="*/ 0 w 6"/>
                  <a:gd name="T1" fmla="*/ 0 h 30"/>
                  <a:gd name="T2" fmla="*/ 0 w 6"/>
                  <a:gd name="T3" fmla="*/ 0 h 30"/>
                  <a:gd name="T4" fmla="*/ 2147483646 w 6"/>
                  <a:gd name="T5" fmla="*/ 2147483646 h 30"/>
                  <a:gd name="T6" fmla="*/ 0 w 6"/>
                  <a:gd name="T7" fmla="*/ 0 h 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30">
                    <a:moveTo>
                      <a:pt x="0" y="0"/>
                    </a:moveTo>
                    <a:lnTo>
                      <a:pt x="0" y="0"/>
                    </a:lnTo>
                    <a:lnTo>
                      <a:pt x="6" y="30"/>
                    </a:lnTo>
                    <a:lnTo>
                      <a:pt x="0" y="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4041" name="Rectangle 12199"/>
              <p:cNvSpPr>
                <a:spLocks noChangeArrowheads="1"/>
              </p:cNvSpPr>
              <p:nvPr/>
            </p:nvSpPr>
            <p:spPr bwMode="auto">
              <a:xfrm rot="1200000">
                <a:off x="2946400" y="4100513"/>
                <a:ext cx="41275" cy="9525"/>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4042" name="Rectangle 12200"/>
              <p:cNvSpPr>
                <a:spLocks noChangeArrowheads="1"/>
              </p:cNvSpPr>
              <p:nvPr/>
            </p:nvSpPr>
            <p:spPr bwMode="auto">
              <a:xfrm rot="1200000">
                <a:off x="2946400" y="4100513"/>
                <a:ext cx="41275" cy="95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4043" name="Freeform 12201"/>
              <p:cNvSpPr>
                <a:spLocks/>
              </p:cNvSpPr>
              <p:nvPr/>
            </p:nvSpPr>
            <p:spPr bwMode="auto">
              <a:xfrm rot="1200000">
                <a:off x="2959100" y="4125913"/>
                <a:ext cx="50800" cy="9525"/>
              </a:xfrm>
              <a:custGeom>
                <a:avLst/>
                <a:gdLst>
                  <a:gd name="T0" fmla="*/ 2147483646 w 30"/>
                  <a:gd name="T1" fmla="*/ 2147483646 h 6"/>
                  <a:gd name="T2" fmla="*/ 2147483646 w 30"/>
                  <a:gd name="T3" fmla="*/ 0 h 6"/>
                  <a:gd name="T4" fmla="*/ 0 w 30"/>
                  <a:gd name="T5" fmla="*/ 0 h 6"/>
                  <a:gd name="T6" fmla="*/ 2147483646 w 30"/>
                  <a:gd name="T7" fmla="*/ 2147483646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0" h="6">
                    <a:moveTo>
                      <a:pt x="30" y="6"/>
                    </a:moveTo>
                    <a:lnTo>
                      <a:pt x="30" y="0"/>
                    </a:lnTo>
                    <a:lnTo>
                      <a:pt x="0" y="0"/>
                    </a:lnTo>
                    <a:lnTo>
                      <a:pt x="30" y="6"/>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4044" name="Freeform 12202"/>
              <p:cNvSpPr>
                <a:spLocks/>
              </p:cNvSpPr>
              <p:nvPr/>
            </p:nvSpPr>
            <p:spPr bwMode="auto">
              <a:xfrm rot="1200000">
                <a:off x="2959100" y="4125913"/>
                <a:ext cx="50800" cy="9525"/>
              </a:xfrm>
              <a:custGeom>
                <a:avLst/>
                <a:gdLst>
                  <a:gd name="T0" fmla="*/ 2147483646 w 30"/>
                  <a:gd name="T1" fmla="*/ 2147483646 h 6"/>
                  <a:gd name="T2" fmla="*/ 2147483646 w 30"/>
                  <a:gd name="T3" fmla="*/ 0 h 6"/>
                  <a:gd name="T4" fmla="*/ 0 w 30"/>
                  <a:gd name="T5" fmla="*/ 0 h 6"/>
                  <a:gd name="T6" fmla="*/ 2147483646 w 30"/>
                  <a:gd name="T7" fmla="*/ 2147483646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0" h="6">
                    <a:moveTo>
                      <a:pt x="30" y="6"/>
                    </a:moveTo>
                    <a:lnTo>
                      <a:pt x="30" y="0"/>
                    </a:lnTo>
                    <a:lnTo>
                      <a:pt x="0" y="0"/>
                    </a:lnTo>
                    <a:lnTo>
                      <a:pt x="30" y="6"/>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4045" name="Rectangle 12203"/>
              <p:cNvSpPr>
                <a:spLocks noChangeArrowheads="1"/>
              </p:cNvSpPr>
              <p:nvPr/>
            </p:nvSpPr>
            <p:spPr bwMode="auto">
              <a:xfrm rot="1200000">
                <a:off x="2978150" y="4162425"/>
                <a:ext cx="52388" cy="9525"/>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4046" name="Rectangle 12204"/>
              <p:cNvSpPr>
                <a:spLocks noChangeArrowheads="1"/>
              </p:cNvSpPr>
              <p:nvPr/>
            </p:nvSpPr>
            <p:spPr bwMode="auto">
              <a:xfrm rot="1200000">
                <a:off x="2978150" y="4162425"/>
                <a:ext cx="52388" cy="95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4047" name="Freeform 12205"/>
              <p:cNvSpPr>
                <a:spLocks/>
              </p:cNvSpPr>
              <p:nvPr/>
            </p:nvSpPr>
            <p:spPr bwMode="auto">
              <a:xfrm rot="1200000">
                <a:off x="3000375" y="4191000"/>
                <a:ext cx="50800" cy="9525"/>
              </a:xfrm>
              <a:custGeom>
                <a:avLst/>
                <a:gdLst>
                  <a:gd name="T0" fmla="*/ 2147483646 w 30"/>
                  <a:gd name="T1" fmla="*/ 2147483646 h 6"/>
                  <a:gd name="T2" fmla="*/ 2147483646 w 30"/>
                  <a:gd name="T3" fmla="*/ 2147483646 h 6"/>
                  <a:gd name="T4" fmla="*/ 0 w 30"/>
                  <a:gd name="T5" fmla="*/ 0 h 6"/>
                  <a:gd name="T6" fmla="*/ 0 w 30"/>
                  <a:gd name="T7" fmla="*/ 2147483646 h 6"/>
                  <a:gd name="T8" fmla="*/ 2147483646 w 30"/>
                  <a:gd name="T9" fmla="*/ 214748364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6">
                    <a:moveTo>
                      <a:pt x="30" y="6"/>
                    </a:moveTo>
                    <a:lnTo>
                      <a:pt x="30" y="6"/>
                    </a:lnTo>
                    <a:lnTo>
                      <a:pt x="0" y="0"/>
                    </a:lnTo>
                    <a:lnTo>
                      <a:pt x="0" y="6"/>
                    </a:lnTo>
                    <a:lnTo>
                      <a:pt x="30" y="6"/>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4048" name="Freeform 12206"/>
              <p:cNvSpPr>
                <a:spLocks/>
              </p:cNvSpPr>
              <p:nvPr/>
            </p:nvSpPr>
            <p:spPr bwMode="auto">
              <a:xfrm rot="1200000">
                <a:off x="3000375" y="4191000"/>
                <a:ext cx="50800" cy="9525"/>
              </a:xfrm>
              <a:custGeom>
                <a:avLst/>
                <a:gdLst>
                  <a:gd name="T0" fmla="*/ 2147483646 w 30"/>
                  <a:gd name="T1" fmla="*/ 2147483646 h 6"/>
                  <a:gd name="T2" fmla="*/ 2147483646 w 30"/>
                  <a:gd name="T3" fmla="*/ 2147483646 h 6"/>
                  <a:gd name="T4" fmla="*/ 0 w 30"/>
                  <a:gd name="T5" fmla="*/ 0 h 6"/>
                  <a:gd name="T6" fmla="*/ 0 w 30"/>
                  <a:gd name="T7" fmla="*/ 2147483646 h 6"/>
                  <a:gd name="T8" fmla="*/ 2147483646 w 30"/>
                  <a:gd name="T9" fmla="*/ 214748364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6">
                    <a:moveTo>
                      <a:pt x="30" y="6"/>
                    </a:moveTo>
                    <a:lnTo>
                      <a:pt x="30" y="6"/>
                    </a:lnTo>
                    <a:lnTo>
                      <a:pt x="0" y="0"/>
                    </a:lnTo>
                    <a:lnTo>
                      <a:pt x="0" y="6"/>
                    </a:lnTo>
                    <a:lnTo>
                      <a:pt x="30" y="6"/>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4049" name="Rectangle 12207"/>
              <p:cNvSpPr>
                <a:spLocks noChangeArrowheads="1"/>
              </p:cNvSpPr>
              <p:nvPr/>
            </p:nvSpPr>
            <p:spPr bwMode="auto">
              <a:xfrm rot="1200000">
                <a:off x="3016250" y="4238625"/>
                <a:ext cx="71438" cy="9525"/>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4050" name="Rectangle 12208"/>
              <p:cNvSpPr>
                <a:spLocks noChangeArrowheads="1"/>
              </p:cNvSpPr>
              <p:nvPr/>
            </p:nvSpPr>
            <p:spPr bwMode="auto">
              <a:xfrm rot="1200000">
                <a:off x="3016250" y="4238625"/>
                <a:ext cx="71438" cy="95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4051" name="Freeform 12209"/>
              <p:cNvSpPr>
                <a:spLocks/>
              </p:cNvSpPr>
              <p:nvPr/>
            </p:nvSpPr>
            <p:spPr bwMode="auto">
              <a:xfrm rot="1200000">
                <a:off x="2911475" y="4075113"/>
                <a:ext cx="215900" cy="157162"/>
              </a:xfrm>
              <a:custGeom>
                <a:avLst/>
                <a:gdLst>
                  <a:gd name="T0" fmla="*/ 0 w 126"/>
                  <a:gd name="T1" fmla="*/ 0 h 102"/>
                  <a:gd name="T2" fmla="*/ 0 w 126"/>
                  <a:gd name="T3" fmla="*/ 2147483646 h 102"/>
                  <a:gd name="T4" fmla="*/ 2147483646 w 126"/>
                  <a:gd name="T5" fmla="*/ 2147483646 h 102"/>
                  <a:gd name="T6" fmla="*/ 0 w 126"/>
                  <a:gd name="T7" fmla="*/ 0 h 10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6" h="102">
                    <a:moveTo>
                      <a:pt x="0" y="0"/>
                    </a:moveTo>
                    <a:lnTo>
                      <a:pt x="0" y="6"/>
                    </a:lnTo>
                    <a:lnTo>
                      <a:pt x="126" y="102"/>
                    </a:lnTo>
                    <a:lnTo>
                      <a:pt x="0" y="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4052" name="Freeform 12210"/>
              <p:cNvSpPr>
                <a:spLocks/>
              </p:cNvSpPr>
              <p:nvPr/>
            </p:nvSpPr>
            <p:spPr bwMode="auto">
              <a:xfrm rot="1200000">
                <a:off x="2911475" y="4075113"/>
                <a:ext cx="215900" cy="157162"/>
              </a:xfrm>
              <a:custGeom>
                <a:avLst/>
                <a:gdLst>
                  <a:gd name="T0" fmla="*/ 0 w 126"/>
                  <a:gd name="T1" fmla="*/ 0 h 102"/>
                  <a:gd name="T2" fmla="*/ 0 w 126"/>
                  <a:gd name="T3" fmla="*/ 2147483646 h 102"/>
                  <a:gd name="T4" fmla="*/ 2147483646 w 126"/>
                  <a:gd name="T5" fmla="*/ 2147483646 h 102"/>
                  <a:gd name="T6" fmla="*/ 0 w 126"/>
                  <a:gd name="T7" fmla="*/ 0 h 10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6" h="102">
                    <a:moveTo>
                      <a:pt x="0" y="0"/>
                    </a:moveTo>
                    <a:lnTo>
                      <a:pt x="0" y="6"/>
                    </a:lnTo>
                    <a:lnTo>
                      <a:pt x="126" y="102"/>
                    </a:lnTo>
                    <a:lnTo>
                      <a:pt x="0" y="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4053" name="Freeform 12211"/>
              <p:cNvSpPr>
                <a:spLocks/>
              </p:cNvSpPr>
              <p:nvPr/>
            </p:nvSpPr>
            <p:spPr bwMode="auto">
              <a:xfrm rot="1200000">
                <a:off x="2882900" y="4083050"/>
                <a:ext cx="204788" cy="176213"/>
              </a:xfrm>
              <a:custGeom>
                <a:avLst/>
                <a:gdLst>
                  <a:gd name="T0" fmla="*/ 2147483646 w 120"/>
                  <a:gd name="T1" fmla="*/ 0 h 114"/>
                  <a:gd name="T2" fmla="*/ 0 w 120"/>
                  <a:gd name="T3" fmla="*/ 0 h 114"/>
                  <a:gd name="T4" fmla="*/ 2147483646 w 120"/>
                  <a:gd name="T5" fmla="*/ 2147483646 h 114"/>
                  <a:gd name="T6" fmla="*/ 2147483646 w 120"/>
                  <a:gd name="T7" fmla="*/ 0 h 1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0" h="114">
                    <a:moveTo>
                      <a:pt x="6" y="0"/>
                    </a:moveTo>
                    <a:lnTo>
                      <a:pt x="0" y="0"/>
                    </a:lnTo>
                    <a:lnTo>
                      <a:pt x="120" y="114"/>
                    </a:lnTo>
                    <a:lnTo>
                      <a:pt x="6" y="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4054" name="Freeform 12212"/>
              <p:cNvSpPr>
                <a:spLocks/>
              </p:cNvSpPr>
              <p:nvPr/>
            </p:nvSpPr>
            <p:spPr bwMode="auto">
              <a:xfrm rot="1200000">
                <a:off x="2882900" y="4083050"/>
                <a:ext cx="204788" cy="176213"/>
              </a:xfrm>
              <a:custGeom>
                <a:avLst/>
                <a:gdLst>
                  <a:gd name="T0" fmla="*/ 2147483646 w 120"/>
                  <a:gd name="T1" fmla="*/ 0 h 114"/>
                  <a:gd name="T2" fmla="*/ 0 w 120"/>
                  <a:gd name="T3" fmla="*/ 0 h 114"/>
                  <a:gd name="T4" fmla="*/ 2147483646 w 120"/>
                  <a:gd name="T5" fmla="*/ 2147483646 h 114"/>
                  <a:gd name="T6" fmla="*/ 2147483646 w 120"/>
                  <a:gd name="T7" fmla="*/ 0 h 1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0" h="114">
                    <a:moveTo>
                      <a:pt x="6" y="0"/>
                    </a:moveTo>
                    <a:lnTo>
                      <a:pt x="0" y="0"/>
                    </a:lnTo>
                    <a:lnTo>
                      <a:pt x="120" y="114"/>
                    </a:lnTo>
                    <a:lnTo>
                      <a:pt x="6" y="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4055" name="Freeform 12214"/>
              <p:cNvSpPr>
                <a:spLocks/>
              </p:cNvSpPr>
              <p:nvPr/>
            </p:nvSpPr>
            <p:spPr bwMode="auto">
              <a:xfrm rot="1200000">
                <a:off x="2914650" y="4027488"/>
                <a:ext cx="30163" cy="28575"/>
              </a:xfrm>
              <a:custGeom>
                <a:avLst/>
                <a:gdLst>
                  <a:gd name="T0" fmla="*/ 2147483646 w 18"/>
                  <a:gd name="T1" fmla="*/ 0 h 18"/>
                  <a:gd name="T2" fmla="*/ 0 w 18"/>
                  <a:gd name="T3" fmla="*/ 0 h 18"/>
                  <a:gd name="T4" fmla="*/ 0 w 18"/>
                  <a:gd name="T5" fmla="*/ 2147483646 h 18"/>
                  <a:gd name="T6" fmla="*/ 0 w 18"/>
                  <a:gd name="T7" fmla="*/ 2147483646 h 18"/>
                  <a:gd name="T8" fmla="*/ 2147483646 w 18"/>
                  <a:gd name="T9" fmla="*/ 2147483646 h 18"/>
                  <a:gd name="T10" fmla="*/ 2147483646 w 18"/>
                  <a:gd name="T11" fmla="*/ 2147483646 h 18"/>
                  <a:gd name="T12" fmla="*/ 2147483646 w 18"/>
                  <a:gd name="T13" fmla="*/ 0 h 18"/>
                  <a:gd name="T14" fmla="*/ 2147483646 w 18"/>
                  <a:gd name="T15" fmla="*/ 0 h 1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18">
                    <a:moveTo>
                      <a:pt x="6" y="0"/>
                    </a:moveTo>
                    <a:lnTo>
                      <a:pt x="0" y="0"/>
                    </a:lnTo>
                    <a:lnTo>
                      <a:pt x="0" y="6"/>
                    </a:lnTo>
                    <a:lnTo>
                      <a:pt x="0" y="12"/>
                    </a:lnTo>
                    <a:lnTo>
                      <a:pt x="6" y="18"/>
                    </a:lnTo>
                    <a:lnTo>
                      <a:pt x="18" y="6"/>
                    </a:lnTo>
                    <a:lnTo>
                      <a:pt x="12" y="0"/>
                    </a:lnTo>
                    <a:lnTo>
                      <a:pt x="6"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4056" name="Freeform 12215"/>
              <p:cNvSpPr>
                <a:spLocks/>
              </p:cNvSpPr>
              <p:nvPr/>
            </p:nvSpPr>
            <p:spPr bwMode="auto">
              <a:xfrm rot="1200000">
                <a:off x="2914650" y="4027488"/>
                <a:ext cx="30163" cy="28575"/>
              </a:xfrm>
              <a:custGeom>
                <a:avLst/>
                <a:gdLst>
                  <a:gd name="T0" fmla="*/ 2147483646 w 18"/>
                  <a:gd name="T1" fmla="*/ 0 h 18"/>
                  <a:gd name="T2" fmla="*/ 0 w 18"/>
                  <a:gd name="T3" fmla="*/ 0 h 18"/>
                  <a:gd name="T4" fmla="*/ 0 w 18"/>
                  <a:gd name="T5" fmla="*/ 2147483646 h 18"/>
                  <a:gd name="T6" fmla="*/ 0 w 18"/>
                  <a:gd name="T7" fmla="*/ 2147483646 h 18"/>
                  <a:gd name="T8" fmla="*/ 2147483646 w 18"/>
                  <a:gd name="T9" fmla="*/ 2147483646 h 18"/>
                  <a:gd name="T10" fmla="*/ 2147483646 w 18"/>
                  <a:gd name="T11" fmla="*/ 2147483646 h 18"/>
                  <a:gd name="T12" fmla="*/ 2147483646 w 18"/>
                  <a:gd name="T13" fmla="*/ 0 h 18"/>
                  <a:gd name="T14" fmla="*/ 2147483646 w 18"/>
                  <a:gd name="T15" fmla="*/ 0 h 1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18">
                    <a:moveTo>
                      <a:pt x="6" y="0"/>
                    </a:moveTo>
                    <a:lnTo>
                      <a:pt x="0" y="0"/>
                    </a:lnTo>
                    <a:lnTo>
                      <a:pt x="0" y="6"/>
                    </a:lnTo>
                    <a:lnTo>
                      <a:pt x="0" y="12"/>
                    </a:lnTo>
                    <a:lnTo>
                      <a:pt x="6" y="18"/>
                    </a:lnTo>
                    <a:lnTo>
                      <a:pt x="18" y="6"/>
                    </a:lnTo>
                    <a:lnTo>
                      <a:pt x="12" y="0"/>
                    </a:lnTo>
                    <a:lnTo>
                      <a:pt x="6"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4057" name="Freeform 12216"/>
              <p:cNvSpPr>
                <a:spLocks/>
              </p:cNvSpPr>
              <p:nvPr/>
            </p:nvSpPr>
            <p:spPr bwMode="auto">
              <a:xfrm rot="1200000">
                <a:off x="2951163" y="4049713"/>
                <a:ext cx="20637" cy="26987"/>
              </a:xfrm>
              <a:custGeom>
                <a:avLst/>
                <a:gdLst>
                  <a:gd name="T0" fmla="*/ 2147483646 w 12"/>
                  <a:gd name="T1" fmla="*/ 0 h 18"/>
                  <a:gd name="T2" fmla="*/ 0 w 12"/>
                  <a:gd name="T3" fmla="*/ 0 h 18"/>
                  <a:gd name="T4" fmla="*/ 0 w 12"/>
                  <a:gd name="T5" fmla="*/ 2147483646 h 18"/>
                  <a:gd name="T6" fmla="*/ 2147483646 w 12"/>
                  <a:gd name="T7" fmla="*/ 2147483646 h 18"/>
                  <a:gd name="T8" fmla="*/ 2147483646 w 12"/>
                  <a:gd name="T9" fmla="*/ 2147483646 h 18"/>
                  <a:gd name="T10" fmla="*/ 2147483646 w 12"/>
                  <a:gd name="T11" fmla="*/ 0 h 18"/>
                  <a:gd name="T12" fmla="*/ 2147483646 w 12"/>
                  <a:gd name="T13" fmla="*/ 0 h 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 h="18">
                    <a:moveTo>
                      <a:pt x="6" y="0"/>
                    </a:moveTo>
                    <a:lnTo>
                      <a:pt x="0" y="0"/>
                    </a:lnTo>
                    <a:lnTo>
                      <a:pt x="0" y="6"/>
                    </a:lnTo>
                    <a:lnTo>
                      <a:pt x="6" y="18"/>
                    </a:lnTo>
                    <a:lnTo>
                      <a:pt x="12" y="6"/>
                    </a:lnTo>
                    <a:lnTo>
                      <a:pt x="6"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4058" name="Freeform 12217"/>
              <p:cNvSpPr>
                <a:spLocks/>
              </p:cNvSpPr>
              <p:nvPr/>
            </p:nvSpPr>
            <p:spPr bwMode="auto">
              <a:xfrm rot="1200000">
                <a:off x="2951163" y="4049713"/>
                <a:ext cx="20637" cy="26987"/>
              </a:xfrm>
              <a:custGeom>
                <a:avLst/>
                <a:gdLst>
                  <a:gd name="T0" fmla="*/ 2147483646 w 12"/>
                  <a:gd name="T1" fmla="*/ 0 h 18"/>
                  <a:gd name="T2" fmla="*/ 0 w 12"/>
                  <a:gd name="T3" fmla="*/ 0 h 18"/>
                  <a:gd name="T4" fmla="*/ 0 w 12"/>
                  <a:gd name="T5" fmla="*/ 2147483646 h 18"/>
                  <a:gd name="T6" fmla="*/ 2147483646 w 12"/>
                  <a:gd name="T7" fmla="*/ 2147483646 h 18"/>
                  <a:gd name="T8" fmla="*/ 2147483646 w 12"/>
                  <a:gd name="T9" fmla="*/ 2147483646 h 18"/>
                  <a:gd name="T10" fmla="*/ 2147483646 w 12"/>
                  <a:gd name="T11" fmla="*/ 0 h 18"/>
                  <a:gd name="T12" fmla="*/ 2147483646 w 12"/>
                  <a:gd name="T13" fmla="*/ 0 h 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 h="18">
                    <a:moveTo>
                      <a:pt x="6" y="0"/>
                    </a:moveTo>
                    <a:lnTo>
                      <a:pt x="0" y="0"/>
                    </a:lnTo>
                    <a:lnTo>
                      <a:pt x="0" y="6"/>
                    </a:lnTo>
                    <a:lnTo>
                      <a:pt x="6" y="18"/>
                    </a:lnTo>
                    <a:lnTo>
                      <a:pt x="12" y="6"/>
                    </a:lnTo>
                    <a:lnTo>
                      <a:pt x="6"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4059" name="Freeform 12218"/>
              <p:cNvSpPr>
                <a:spLocks/>
              </p:cNvSpPr>
              <p:nvPr/>
            </p:nvSpPr>
            <p:spPr bwMode="auto">
              <a:xfrm rot="1200000">
                <a:off x="2951163" y="4049713"/>
                <a:ext cx="20637" cy="26987"/>
              </a:xfrm>
              <a:custGeom>
                <a:avLst/>
                <a:gdLst>
                  <a:gd name="T0" fmla="*/ 2147483646 w 12"/>
                  <a:gd name="T1" fmla="*/ 0 h 18"/>
                  <a:gd name="T2" fmla="*/ 0 w 12"/>
                  <a:gd name="T3" fmla="*/ 0 h 18"/>
                  <a:gd name="T4" fmla="*/ 0 w 12"/>
                  <a:gd name="T5" fmla="*/ 2147483646 h 18"/>
                  <a:gd name="T6" fmla="*/ 2147483646 w 12"/>
                  <a:gd name="T7" fmla="*/ 2147483646 h 18"/>
                  <a:gd name="T8" fmla="*/ 2147483646 w 12"/>
                  <a:gd name="T9" fmla="*/ 2147483646 h 18"/>
                  <a:gd name="T10" fmla="*/ 2147483646 w 12"/>
                  <a:gd name="T11" fmla="*/ 0 h 18"/>
                  <a:gd name="T12" fmla="*/ 2147483646 w 12"/>
                  <a:gd name="T13" fmla="*/ 0 h 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 h="18">
                    <a:moveTo>
                      <a:pt x="6" y="0"/>
                    </a:moveTo>
                    <a:lnTo>
                      <a:pt x="0" y="0"/>
                    </a:lnTo>
                    <a:lnTo>
                      <a:pt x="0" y="6"/>
                    </a:lnTo>
                    <a:lnTo>
                      <a:pt x="6" y="18"/>
                    </a:lnTo>
                    <a:lnTo>
                      <a:pt x="12" y="6"/>
                    </a:lnTo>
                    <a:lnTo>
                      <a:pt x="6"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4060" name="Freeform 12219"/>
              <p:cNvSpPr>
                <a:spLocks/>
              </p:cNvSpPr>
              <p:nvPr/>
            </p:nvSpPr>
            <p:spPr bwMode="auto">
              <a:xfrm rot="1200000">
                <a:off x="3046413" y="4268788"/>
                <a:ext cx="60325" cy="28575"/>
              </a:xfrm>
              <a:custGeom>
                <a:avLst/>
                <a:gdLst>
                  <a:gd name="T0" fmla="*/ 2147483646 w 36"/>
                  <a:gd name="T1" fmla="*/ 2147483646 h 18"/>
                  <a:gd name="T2" fmla="*/ 2147483646 w 36"/>
                  <a:gd name="T3" fmla="*/ 0 h 18"/>
                  <a:gd name="T4" fmla="*/ 0 w 36"/>
                  <a:gd name="T5" fmla="*/ 2147483646 h 18"/>
                  <a:gd name="T6" fmla="*/ 2147483646 w 36"/>
                  <a:gd name="T7" fmla="*/ 2147483646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 h="18">
                    <a:moveTo>
                      <a:pt x="36" y="6"/>
                    </a:moveTo>
                    <a:lnTo>
                      <a:pt x="30" y="0"/>
                    </a:lnTo>
                    <a:lnTo>
                      <a:pt x="0" y="18"/>
                    </a:lnTo>
                    <a:lnTo>
                      <a:pt x="36" y="6"/>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4061" name="Freeform 12220"/>
              <p:cNvSpPr>
                <a:spLocks/>
              </p:cNvSpPr>
              <p:nvPr/>
            </p:nvSpPr>
            <p:spPr bwMode="auto">
              <a:xfrm rot="1200000">
                <a:off x="3046413" y="4268788"/>
                <a:ext cx="60325" cy="28575"/>
              </a:xfrm>
              <a:custGeom>
                <a:avLst/>
                <a:gdLst>
                  <a:gd name="T0" fmla="*/ 2147483646 w 36"/>
                  <a:gd name="T1" fmla="*/ 2147483646 h 18"/>
                  <a:gd name="T2" fmla="*/ 2147483646 w 36"/>
                  <a:gd name="T3" fmla="*/ 0 h 18"/>
                  <a:gd name="T4" fmla="*/ 0 w 36"/>
                  <a:gd name="T5" fmla="*/ 2147483646 h 18"/>
                  <a:gd name="T6" fmla="*/ 2147483646 w 36"/>
                  <a:gd name="T7" fmla="*/ 2147483646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 h="18">
                    <a:moveTo>
                      <a:pt x="36" y="6"/>
                    </a:moveTo>
                    <a:lnTo>
                      <a:pt x="30" y="0"/>
                    </a:lnTo>
                    <a:lnTo>
                      <a:pt x="0" y="18"/>
                    </a:lnTo>
                    <a:lnTo>
                      <a:pt x="36" y="6"/>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4062" name="Freeform 12221"/>
              <p:cNvSpPr>
                <a:spLocks/>
              </p:cNvSpPr>
              <p:nvPr/>
            </p:nvSpPr>
            <p:spPr bwMode="auto">
              <a:xfrm rot="1200000">
                <a:off x="3065463" y="4259263"/>
                <a:ext cx="20637" cy="55562"/>
              </a:xfrm>
              <a:custGeom>
                <a:avLst/>
                <a:gdLst>
                  <a:gd name="T0" fmla="*/ 2147483646 w 12"/>
                  <a:gd name="T1" fmla="*/ 0 h 36"/>
                  <a:gd name="T2" fmla="*/ 2147483646 w 12"/>
                  <a:gd name="T3" fmla="*/ 0 h 36"/>
                  <a:gd name="T4" fmla="*/ 0 w 12"/>
                  <a:gd name="T5" fmla="*/ 2147483646 h 36"/>
                  <a:gd name="T6" fmla="*/ 2147483646 w 12"/>
                  <a:gd name="T7" fmla="*/ 0 h 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36">
                    <a:moveTo>
                      <a:pt x="12" y="0"/>
                    </a:moveTo>
                    <a:lnTo>
                      <a:pt x="12" y="0"/>
                    </a:lnTo>
                    <a:lnTo>
                      <a:pt x="0" y="36"/>
                    </a:lnTo>
                    <a:lnTo>
                      <a:pt x="12" y="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4063" name="Freeform 13522"/>
              <p:cNvSpPr>
                <a:spLocks/>
              </p:cNvSpPr>
              <p:nvPr/>
            </p:nvSpPr>
            <p:spPr bwMode="auto">
              <a:xfrm rot="1200000">
                <a:off x="3036888" y="4200525"/>
                <a:ext cx="20637" cy="84138"/>
              </a:xfrm>
              <a:custGeom>
                <a:avLst/>
                <a:gdLst>
                  <a:gd name="T0" fmla="*/ 0 w 12"/>
                  <a:gd name="T1" fmla="*/ 0 h 54"/>
                  <a:gd name="T2" fmla="*/ 0 w 12"/>
                  <a:gd name="T3" fmla="*/ 0 h 54"/>
                  <a:gd name="T4" fmla="*/ 2147483646 w 12"/>
                  <a:gd name="T5" fmla="*/ 2147483646 h 54"/>
                  <a:gd name="T6" fmla="*/ 2147483646 w 12"/>
                  <a:gd name="T7" fmla="*/ 2147483646 h 54"/>
                  <a:gd name="T8" fmla="*/ 0 w 12"/>
                  <a:gd name="T9" fmla="*/ 0 h 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54">
                    <a:moveTo>
                      <a:pt x="0" y="0"/>
                    </a:moveTo>
                    <a:lnTo>
                      <a:pt x="0" y="0"/>
                    </a:lnTo>
                    <a:lnTo>
                      <a:pt x="6" y="54"/>
                    </a:lnTo>
                    <a:lnTo>
                      <a:pt x="12" y="48"/>
                    </a:lnTo>
                    <a:lnTo>
                      <a:pt x="0" y="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4064" name="Freeform 13523"/>
              <p:cNvSpPr>
                <a:spLocks/>
              </p:cNvSpPr>
              <p:nvPr/>
            </p:nvSpPr>
            <p:spPr bwMode="auto">
              <a:xfrm rot="1200000">
                <a:off x="3036888" y="4200525"/>
                <a:ext cx="20637" cy="84138"/>
              </a:xfrm>
              <a:custGeom>
                <a:avLst/>
                <a:gdLst>
                  <a:gd name="T0" fmla="*/ 0 w 12"/>
                  <a:gd name="T1" fmla="*/ 0 h 54"/>
                  <a:gd name="T2" fmla="*/ 0 w 12"/>
                  <a:gd name="T3" fmla="*/ 0 h 54"/>
                  <a:gd name="T4" fmla="*/ 2147483646 w 12"/>
                  <a:gd name="T5" fmla="*/ 2147483646 h 54"/>
                  <a:gd name="T6" fmla="*/ 2147483646 w 12"/>
                  <a:gd name="T7" fmla="*/ 2147483646 h 54"/>
                  <a:gd name="T8" fmla="*/ 0 w 12"/>
                  <a:gd name="T9" fmla="*/ 0 h 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54">
                    <a:moveTo>
                      <a:pt x="0" y="0"/>
                    </a:moveTo>
                    <a:lnTo>
                      <a:pt x="0" y="0"/>
                    </a:lnTo>
                    <a:lnTo>
                      <a:pt x="6" y="54"/>
                    </a:lnTo>
                    <a:lnTo>
                      <a:pt x="12" y="48"/>
                    </a:lnTo>
                    <a:lnTo>
                      <a:pt x="0" y="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4065" name="Freeform 13524"/>
              <p:cNvSpPr>
                <a:spLocks/>
              </p:cNvSpPr>
              <p:nvPr/>
            </p:nvSpPr>
            <p:spPr bwMode="auto">
              <a:xfrm rot="1200000">
                <a:off x="3019425" y="4171950"/>
                <a:ext cx="9525" cy="57150"/>
              </a:xfrm>
              <a:custGeom>
                <a:avLst/>
                <a:gdLst>
                  <a:gd name="T0" fmla="*/ 0 w 6"/>
                  <a:gd name="T1" fmla="*/ 0 h 36"/>
                  <a:gd name="T2" fmla="*/ 0 w 6"/>
                  <a:gd name="T3" fmla="*/ 0 h 36"/>
                  <a:gd name="T4" fmla="*/ 2147483646 w 6"/>
                  <a:gd name="T5" fmla="*/ 2147483646 h 36"/>
                  <a:gd name="T6" fmla="*/ 0 w 6"/>
                  <a:gd name="T7" fmla="*/ 0 h 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36">
                    <a:moveTo>
                      <a:pt x="0" y="0"/>
                    </a:moveTo>
                    <a:lnTo>
                      <a:pt x="0" y="0"/>
                    </a:lnTo>
                    <a:lnTo>
                      <a:pt x="6" y="36"/>
                    </a:lnTo>
                    <a:lnTo>
                      <a:pt x="0" y="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4066" name="Freeform 13525"/>
              <p:cNvSpPr>
                <a:spLocks/>
              </p:cNvSpPr>
              <p:nvPr/>
            </p:nvSpPr>
            <p:spPr bwMode="auto">
              <a:xfrm rot="1200000">
                <a:off x="3019425" y="4171950"/>
                <a:ext cx="9525" cy="57150"/>
              </a:xfrm>
              <a:custGeom>
                <a:avLst/>
                <a:gdLst>
                  <a:gd name="T0" fmla="*/ 0 w 6"/>
                  <a:gd name="T1" fmla="*/ 0 h 36"/>
                  <a:gd name="T2" fmla="*/ 0 w 6"/>
                  <a:gd name="T3" fmla="*/ 0 h 36"/>
                  <a:gd name="T4" fmla="*/ 2147483646 w 6"/>
                  <a:gd name="T5" fmla="*/ 2147483646 h 36"/>
                  <a:gd name="T6" fmla="*/ 0 w 6"/>
                  <a:gd name="T7" fmla="*/ 0 h 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36">
                    <a:moveTo>
                      <a:pt x="0" y="0"/>
                    </a:moveTo>
                    <a:lnTo>
                      <a:pt x="0" y="0"/>
                    </a:lnTo>
                    <a:lnTo>
                      <a:pt x="6" y="36"/>
                    </a:lnTo>
                    <a:lnTo>
                      <a:pt x="0" y="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4067" name="Freeform 13526"/>
              <p:cNvSpPr>
                <a:spLocks/>
              </p:cNvSpPr>
              <p:nvPr/>
            </p:nvSpPr>
            <p:spPr bwMode="auto">
              <a:xfrm rot="1200000">
                <a:off x="2998788" y="4135438"/>
                <a:ext cx="11112" cy="65087"/>
              </a:xfrm>
              <a:custGeom>
                <a:avLst/>
                <a:gdLst>
                  <a:gd name="T0" fmla="*/ 0 w 6"/>
                  <a:gd name="T1" fmla="*/ 0 h 42"/>
                  <a:gd name="T2" fmla="*/ 0 w 6"/>
                  <a:gd name="T3" fmla="*/ 0 h 42"/>
                  <a:gd name="T4" fmla="*/ 2147483646 w 6"/>
                  <a:gd name="T5" fmla="*/ 2147483646 h 42"/>
                  <a:gd name="T6" fmla="*/ 2147483646 w 6"/>
                  <a:gd name="T7" fmla="*/ 2147483646 h 42"/>
                  <a:gd name="T8" fmla="*/ 0 w 6"/>
                  <a:gd name="T9" fmla="*/ 0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42">
                    <a:moveTo>
                      <a:pt x="0" y="0"/>
                    </a:moveTo>
                    <a:lnTo>
                      <a:pt x="0" y="0"/>
                    </a:lnTo>
                    <a:lnTo>
                      <a:pt x="6" y="42"/>
                    </a:lnTo>
                    <a:lnTo>
                      <a:pt x="6" y="36"/>
                    </a:lnTo>
                    <a:lnTo>
                      <a:pt x="0" y="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4068" name="Freeform 13527"/>
              <p:cNvSpPr>
                <a:spLocks/>
              </p:cNvSpPr>
              <p:nvPr/>
            </p:nvSpPr>
            <p:spPr bwMode="auto">
              <a:xfrm rot="1200000">
                <a:off x="2998788" y="4135438"/>
                <a:ext cx="11112" cy="65087"/>
              </a:xfrm>
              <a:custGeom>
                <a:avLst/>
                <a:gdLst>
                  <a:gd name="T0" fmla="*/ 0 w 6"/>
                  <a:gd name="T1" fmla="*/ 0 h 42"/>
                  <a:gd name="T2" fmla="*/ 0 w 6"/>
                  <a:gd name="T3" fmla="*/ 0 h 42"/>
                  <a:gd name="T4" fmla="*/ 2147483646 w 6"/>
                  <a:gd name="T5" fmla="*/ 2147483646 h 42"/>
                  <a:gd name="T6" fmla="*/ 2147483646 w 6"/>
                  <a:gd name="T7" fmla="*/ 2147483646 h 42"/>
                  <a:gd name="T8" fmla="*/ 0 w 6"/>
                  <a:gd name="T9" fmla="*/ 0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42">
                    <a:moveTo>
                      <a:pt x="0" y="0"/>
                    </a:moveTo>
                    <a:lnTo>
                      <a:pt x="0" y="0"/>
                    </a:lnTo>
                    <a:lnTo>
                      <a:pt x="6" y="42"/>
                    </a:lnTo>
                    <a:lnTo>
                      <a:pt x="6" y="36"/>
                    </a:lnTo>
                    <a:lnTo>
                      <a:pt x="0" y="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4069" name="Freeform 13528"/>
              <p:cNvSpPr>
                <a:spLocks/>
              </p:cNvSpPr>
              <p:nvPr/>
            </p:nvSpPr>
            <p:spPr bwMode="auto">
              <a:xfrm rot="1200000">
                <a:off x="2979738" y="4108450"/>
                <a:ext cx="11112" cy="46038"/>
              </a:xfrm>
              <a:custGeom>
                <a:avLst/>
                <a:gdLst>
                  <a:gd name="T0" fmla="*/ 0 w 6"/>
                  <a:gd name="T1" fmla="*/ 0 h 30"/>
                  <a:gd name="T2" fmla="*/ 0 w 6"/>
                  <a:gd name="T3" fmla="*/ 0 h 30"/>
                  <a:gd name="T4" fmla="*/ 0 w 6"/>
                  <a:gd name="T5" fmla="*/ 2147483646 h 30"/>
                  <a:gd name="T6" fmla="*/ 2147483646 w 6"/>
                  <a:gd name="T7" fmla="*/ 2147483646 h 30"/>
                  <a:gd name="T8" fmla="*/ 0 w 6"/>
                  <a:gd name="T9" fmla="*/ 0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30">
                    <a:moveTo>
                      <a:pt x="0" y="0"/>
                    </a:moveTo>
                    <a:lnTo>
                      <a:pt x="0" y="0"/>
                    </a:lnTo>
                    <a:lnTo>
                      <a:pt x="0" y="30"/>
                    </a:lnTo>
                    <a:lnTo>
                      <a:pt x="6" y="30"/>
                    </a:lnTo>
                    <a:lnTo>
                      <a:pt x="0" y="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4070" name="Freeform 13529"/>
              <p:cNvSpPr>
                <a:spLocks/>
              </p:cNvSpPr>
              <p:nvPr/>
            </p:nvSpPr>
            <p:spPr bwMode="auto">
              <a:xfrm rot="1200000">
                <a:off x="2979738" y="4108450"/>
                <a:ext cx="11112" cy="46038"/>
              </a:xfrm>
              <a:custGeom>
                <a:avLst/>
                <a:gdLst>
                  <a:gd name="T0" fmla="*/ 0 w 6"/>
                  <a:gd name="T1" fmla="*/ 0 h 30"/>
                  <a:gd name="T2" fmla="*/ 0 w 6"/>
                  <a:gd name="T3" fmla="*/ 0 h 30"/>
                  <a:gd name="T4" fmla="*/ 0 w 6"/>
                  <a:gd name="T5" fmla="*/ 2147483646 h 30"/>
                  <a:gd name="T6" fmla="*/ 2147483646 w 6"/>
                  <a:gd name="T7" fmla="*/ 2147483646 h 30"/>
                  <a:gd name="T8" fmla="*/ 0 w 6"/>
                  <a:gd name="T9" fmla="*/ 0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30">
                    <a:moveTo>
                      <a:pt x="0" y="0"/>
                    </a:moveTo>
                    <a:lnTo>
                      <a:pt x="0" y="0"/>
                    </a:lnTo>
                    <a:lnTo>
                      <a:pt x="0" y="30"/>
                    </a:lnTo>
                    <a:lnTo>
                      <a:pt x="6" y="30"/>
                    </a:lnTo>
                    <a:lnTo>
                      <a:pt x="0" y="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4071" name="Freeform 13530"/>
              <p:cNvSpPr>
                <a:spLocks/>
              </p:cNvSpPr>
              <p:nvPr/>
            </p:nvSpPr>
            <p:spPr bwMode="auto">
              <a:xfrm rot="1200000">
                <a:off x="2957513" y="4079875"/>
                <a:ext cx="9525" cy="47625"/>
              </a:xfrm>
              <a:custGeom>
                <a:avLst/>
                <a:gdLst>
                  <a:gd name="T0" fmla="*/ 0 w 6"/>
                  <a:gd name="T1" fmla="*/ 0 h 30"/>
                  <a:gd name="T2" fmla="*/ 0 w 6"/>
                  <a:gd name="T3" fmla="*/ 0 h 30"/>
                  <a:gd name="T4" fmla="*/ 2147483646 w 6"/>
                  <a:gd name="T5" fmla="*/ 2147483646 h 30"/>
                  <a:gd name="T6" fmla="*/ 0 w 6"/>
                  <a:gd name="T7" fmla="*/ 0 h 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30">
                    <a:moveTo>
                      <a:pt x="0" y="0"/>
                    </a:moveTo>
                    <a:lnTo>
                      <a:pt x="0" y="0"/>
                    </a:lnTo>
                    <a:lnTo>
                      <a:pt x="6" y="30"/>
                    </a:lnTo>
                    <a:lnTo>
                      <a:pt x="0" y="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4072" name="Freeform 13531"/>
              <p:cNvSpPr>
                <a:spLocks/>
              </p:cNvSpPr>
              <p:nvPr/>
            </p:nvSpPr>
            <p:spPr bwMode="auto">
              <a:xfrm rot="1200000">
                <a:off x="2957513" y="4079875"/>
                <a:ext cx="9525" cy="47625"/>
              </a:xfrm>
              <a:custGeom>
                <a:avLst/>
                <a:gdLst>
                  <a:gd name="T0" fmla="*/ 0 w 6"/>
                  <a:gd name="T1" fmla="*/ 0 h 30"/>
                  <a:gd name="T2" fmla="*/ 0 w 6"/>
                  <a:gd name="T3" fmla="*/ 0 h 30"/>
                  <a:gd name="T4" fmla="*/ 2147483646 w 6"/>
                  <a:gd name="T5" fmla="*/ 2147483646 h 30"/>
                  <a:gd name="T6" fmla="*/ 0 w 6"/>
                  <a:gd name="T7" fmla="*/ 0 h 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30">
                    <a:moveTo>
                      <a:pt x="0" y="0"/>
                    </a:moveTo>
                    <a:lnTo>
                      <a:pt x="0" y="0"/>
                    </a:lnTo>
                    <a:lnTo>
                      <a:pt x="6" y="30"/>
                    </a:lnTo>
                    <a:lnTo>
                      <a:pt x="0" y="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4073" name="Rectangle 13532"/>
              <p:cNvSpPr>
                <a:spLocks noChangeArrowheads="1"/>
              </p:cNvSpPr>
              <p:nvPr/>
            </p:nvSpPr>
            <p:spPr bwMode="auto">
              <a:xfrm rot="1200000">
                <a:off x="2946400" y="4100513"/>
                <a:ext cx="41275" cy="9525"/>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4074" name="Rectangle 13533"/>
              <p:cNvSpPr>
                <a:spLocks noChangeArrowheads="1"/>
              </p:cNvSpPr>
              <p:nvPr/>
            </p:nvSpPr>
            <p:spPr bwMode="auto">
              <a:xfrm rot="1200000">
                <a:off x="2946400" y="4100513"/>
                <a:ext cx="41275" cy="95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4075" name="Freeform 13534"/>
              <p:cNvSpPr>
                <a:spLocks/>
              </p:cNvSpPr>
              <p:nvPr/>
            </p:nvSpPr>
            <p:spPr bwMode="auto">
              <a:xfrm rot="1200000">
                <a:off x="2959100" y="4125913"/>
                <a:ext cx="50800" cy="9525"/>
              </a:xfrm>
              <a:custGeom>
                <a:avLst/>
                <a:gdLst>
                  <a:gd name="T0" fmla="*/ 2147483646 w 30"/>
                  <a:gd name="T1" fmla="*/ 2147483646 h 6"/>
                  <a:gd name="T2" fmla="*/ 2147483646 w 30"/>
                  <a:gd name="T3" fmla="*/ 0 h 6"/>
                  <a:gd name="T4" fmla="*/ 0 w 30"/>
                  <a:gd name="T5" fmla="*/ 0 h 6"/>
                  <a:gd name="T6" fmla="*/ 2147483646 w 30"/>
                  <a:gd name="T7" fmla="*/ 2147483646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0" h="6">
                    <a:moveTo>
                      <a:pt x="30" y="6"/>
                    </a:moveTo>
                    <a:lnTo>
                      <a:pt x="30" y="0"/>
                    </a:lnTo>
                    <a:lnTo>
                      <a:pt x="0" y="0"/>
                    </a:lnTo>
                    <a:lnTo>
                      <a:pt x="30" y="6"/>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4076" name="Freeform 13535"/>
              <p:cNvSpPr>
                <a:spLocks/>
              </p:cNvSpPr>
              <p:nvPr/>
            </p:nvSpPr>
            <p:spPr bwMode="auto">
              <a:xfrm rot="1200000">
                <a:off x="2959100" y="4125913"/>
                <a:ext cx="50800" cy="9525"/>
              </a:xfrm>
              <a:custGeom>
                <a:avLst/>
                <a:gdLst>
                  <a:gd name="T0" fmla="*/ 2147483646 w 30"/>
                  <a:gd name="T1" fmla="*/ 2147483646 h 6"/>
                  <a:gd name="T2" fmla="*/ 2147483646 w 30"/>
                  <a:gd name="T3" fmla="*/ 0 h 6"/>
                  <a:gd name="T4" fmla="*/ 0 w 30"/>
                  <a:gd name="T5" fmla="*/ 0 h 6"/>
                  <a:gd name="T6" fmla="*/ 2147483646 w 30"/>
                  <a:gd name="T7" fmla="*/ 2147483646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0" h="6">
                    <a:moveTo>
                      <a:pt x="30" y="6"/>
                    </a:moveTo>
                    <a:lnTo>
                      <a:pt x="30" y="0"/>
                    </a:lnTo>
                    <a:lnTo>
                      <a:pt x="0" y="0"/>
                    </a:lnTo>
                    <a:lnTo>
                      <a:pt x="30" y="6"/>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4077" name="Rectangle 13536"/>
              <p:cNvSpPr>
                <a:spLocks noChangeArrowheads="1"/>
              </p:cNvSpPr>
              <p:nvPr/>
            </p:nvSpPr>
            <p:spPr bwMode="auto">
              <a:xfrm rot="1200000">
                <a:off x="2979738" y="4162425"/>
                <a:ext cx="50800" cy="9525"/>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4078" name="Rectangle 13537"/>
              <p:cNvSpPr>
                <a:spLocks noChangeArrowheads="1"/>
              </p:cNvSpPr>
              <p:nvPr/>
            </p:nvSpPr>
            <p:spPr bwMode="auto">
              <a:xfrm rot="1200000">
                <a:off x="2979738" y="4162425"/>
                <a:ext cx="50800" cy="95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4079" name="Freeform 13538"/>
              <p:cNvSpPr>
                <a:spLocks/>
              </p:cNvSpPr>
              <p:nvPr/>
            </p:nvSpPr>
            <p:spPr bwMode="auto">
              <a:xfrm rot="1200000">
                <a:off x="3000375" y="4191000"/>
                <a:ext cx="50800" cy="9525"/>
              </a:xfrm>
              <a:custGeom>
                <a:avLst/>
                <a:gdLst>
                  <a:gd name="T0" fmla="*/ 2147483646 w 30"/>
                  <a:gd name="T1" fmla="*/ 2147483646 h 6"/>
                  <a:gd name="T2" fmla="*/ 2147483646 w 30"/>
                  <a:gd name="T3" fmla="*/ 2147483646 h 6"/>
                  <a:gd name="T4" fmla="*/ 0 w 30"/>
                  <a:gd name="T5" fmla="*/ 0 h 6"/>
                  <a:gd name="T6" fmla="*/ 0 w 30"/>
                  <a:gd name="T7" fmla="*/ 2147483646 h 6"/>
                  <a:gd name="T8" fmla="*/ 2147483646 w 30"/>
                  <a:gd name="T9" fmla="*/ 214748364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6">
                    <a:moveTo>
                      <a:pt x="30" y="6"/>
                    </a:moveTo>
                    <a:lnTo>
                      <a:pt x="30" y="6"/>
                    </a:lnTo>
                    <a:lnTo>
                      <a:pt x="0" y="0"/>
                    </a:lnTo>
                    <a:lnTo>
                      <a:pt x="0" y="6"/>
                    </a:lnTo>
                    <a:lnTo>
                      <a:pt x="30" y="6"/>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4080" name="Freeform 13539"/>
              <p:cNvSpPr>
                <a:spLocks/>
              </p:cNvSpPr>
              <p:nvPr/>
            </p:nvSpPr>
            <p:spPr bwMode="auto">
              <a:xfrm rot="1200000">
                <a:off x="3000375" y="4191000"/>
                <a:ext cx="50800" cy="9525"/>
              </a:xfrm>
              <a:custGeom>
                <a:avLst/>
                <a:gdLst>
                  <a:gd name="T0" fmla="*/ 2147483646 w 30"/>
                  <a:gd name="T1" fmla="*/ 2147483646 h 6"/>
                  <a:gd name="T2" fmla="*/ 2147483646 w 30"/>
                  <a:gd name="T3" fmla="*/ 2147483646 h 6"/>
                  <a:gd name="T4" fmla="*/ 0 w 30"/>
                  <a:gd name="T5" fmla="*/ 0 h 6"/>
                  <a:gd name="T6" fmla="*/ 0 w 30"/>
                  <a:gd name="T7" fmla="*/ 2147483646 h 6"/>
                  <a:gd name="T8" fmla="*/ 2147483646 w 30"/>
                  <a:gd name="T9" fmla="*/ 214748364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6">
                    <a:moveTo>
                      <a:pt x="30" y="6"/>
                    </a:moveTo>
                    <a:lnTo>
                      <a:pt x="30" y="6"/>
                    </a:lnTo>
                    <a:lnTo>
                      <a:pt x="0" y="0"/>
                    </a:lnTo>
                    <a:lnTo>
                      <a:pt x="0" y="6"/>
                    </a:lnTo>
                    <a:lnTo>
                      <a:pt x="30" y="6"/>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4081" name="Rectangle 13540"/>
              <p:cNvSpPr>
                <a:spLocks noChangeArrowheads="1"/>
              </p:cNvSpPr>
              <p:nvPr/>
            </p:nvSpPr>
            <p:spPr bwMode="auto">
              <a:xfrm rot="1200000">
                <a:off x="3016250" y="4240213"/>
                <a:ext cx="71438" cy="7937"/>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4082" name="Rectangle 13541"/>
              <p:cNvSpPr>
                <a:spLocks noChangeArrowheads="1"/>
              </p:cNvSpPr>
              <p:nvPr/>
            </p:nvSpPr>
            <p:spPr bwMode="auto">
              <a:xfrm rot="1200000">
                <a:off x="3016250" y="4240213"/>
                <a:ext cx="71438" cy="793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4083" name="Freeform 13542"/>
              <p:cNvSpPr>
                <a:spLocks/>
              </p:cNvSpPr>
              <p:nvPr/>
            </p:nvSpPr>
            <p:spPr bwMode="auto">
              <a:xfrm rot="1200000">
                <a:off x="2911475" y="4075113"/>
                <a:ext cx="215900" cy="157162"/>
              </a:xfrm>
              <a:custGeom>
                <a:avLst/>
                <a:gdLst>
                  <a:gd name="T0" fmla="*/ 0 w 126"/>
                  <a:gd name="T1" fmla="*/ 0 h 102"/>
                  <a:gd name="T2" fmla="*/ 0 w 126"/>
                  <a:gd name="T3" fmla="*/ 2147483646 h 102"/>
                  <a:gd name="T4" fmla="*/ 2147483646 w 126"/>
                  <a:gd name="T5" fmla="*/ 2147483646 h 102"/>
                  <a:gd name="T6" fmla="*/ 0 w 126"/>
                  <a:gd name="T7" fmla="*/ 0 h 10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6" h="102">
                    <a:moveTo>
                      <a:pt x="0" y="0"/>
                    </a:moveTo>
                    <a:lnTo>
                      <a:pt x="0" y="6"/>
                    </a:lnTo>
                    <a:lnTo>
                      <a:pt x="126" y="102"/>
                    </a:lnTo>
                    <a:lnTo>
                      <a:pt x="0" y="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4084" name="Freeform 13543"/>
              <p:cNvSpPr>
                <a:spLocks/>
              </p:cNvSpPr>
              <p:nvPr/>
            </p:nvSpPr>
            <p:spPr bwMode="auto">
              <a:xfrm rot="1200000">
                <a:off x="2911475" y="4075113"/>
                <a:ext cx="215900" cy="157162"/>
              </a:xfrm>
              <a:custGeom>
                <a:avLst/>
                <a:gdLst>
                  <a:gd name="T0" fmla="*/ 0 w 126"/>
                  <a:gd name="T1" fmla="*/ 0 h 102"/>
                  <a:gd name="T2" fmla="*/ 0 w 126"/>
                  <a:gd name="T3" fmla="*/ 2147483646 h 102"/>
                  <a:gd name="T4" fmla="*/ 2147483646 w 126"/>
                  <a:gd name="T5" fmla="*/ 2147483646 h 102"/>
                  <a:gd name="T6" fmla="*/ 0 w 126"/>
                  <a:gd name="T7" fmla="*/ 0 h 10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6" h="102">
                    <a:moveTo>
                      <a:pt x="0" y="0"/>
                    </a:moveTo>
                    <a:lnTo>
                      <a:pt x="0" y="6"/>
                    </a:lnTo>
                    <a:lnTo>
                      <a:pt x="126" y="102"/>
                    </a:lnTo>
                    <a:lnTo>
                      <a:pt x="0" y="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4085" name="Freeform 13544"/>
              <p:cNvSpPr>
                <a:spLocks/>
              </p:cNvSpPr>
              <p:nvPr/>
            </p:nvSpPr>
            <p:spPr bwMode="auto">
              <a:xfrm rot="1200000">
                <a:off x="2882900" y="4083050"/>
                <a:ext cx="206375" cy="176213"/>
              </a:xfrm>
              <a:custGeom>
                <a:avLst/>
                <a:gdLst>
                  <a:gd name="T0" fmla="*/ 2147483646 w 120"/>
                  <a:gd name="T1" fmla="*/ 0 h 114"/>
                  <a:gd name="T2" fmla="*/ 0 w 120"/>
                  <a:gd name="T3" fmla="*/ 0 h 114"/>
                  <a:gd name="T4" fmla="*/ 2147483646 w 120"/>
                  <a:gd name="T5" fmla="*/ 2147483646 h 114"/>
                  <a:gd name="T6" fmla="*/ 2147483646 w 120"/>
                  <a:gd name="T7" fmla="*/ 0 h 1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0" h="114">
                    <a:moveTo>
                      <a:pt x="6" y="0"/>
                    </a:moveTo>
                    <a:lnTo>
                      <a:pt x="0" y="0"/>
                    </a:lnTo>
                    <a:lnTo>
                      <a:pt x="120" y="114"/>
                    </a:lnTo>
                    <a:lnTo>
                      <a:pt x="6" y="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4086" name="Freeform 13545"/>
              <p:cNvSpPr>
                <a:spLocks/>
              </p:cNvSpPr>
              <p:nvPr/>
            </p:nvSpPr>
            <p:spPr bwMode="auto">
              <a:xfrm rot="1200000">
                <a:off x="2882900" y="4083050"/>
                <a:ext cx="206375" cy="176213"/>
              </a:xfrm>
              <a:custGeom>
                <a:avLst/>
                <a:gdLst>
                  <a:gd name="T0" fmla="*/ 2147483646 w 120"/>
                  <a:gd name="T1" fmla="*/ 0 h 114"/>
                  <a:gd name="T2" fmla="*/ 0 w 120"/>
                  <a:gd name="T3" fmla="*/ 0 h 114"/>
                  <a:gd name="T4" fmla="*/ 2147483646 w 120"/>
                  <a:gd name="T5" fmla="*/ 2147483646 h 114"/>
                  <a:gd name="T6" fmla="*/ 2147483646 w 120"/>
                  <a:gd name="T7" fmla="*/ 0 h 1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0" h="114">
                    <a:moveTo>
                      <a:pt x="6" y="0"/>
                    </a:moveTo>
                    <a:lnTo>
                      <a:pt x="0" y="0"/>
                    </a:lnTo>
                    <a:lnTo>
                      <a:pt x="120" y="114"/>
                    </a:lnTo>
                    <a:lnTo>
                      <a:pt x="6" y="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4087" name="Freeform 13547"/>
              <p:cNvSpPr>
                <a:spLocks/>
              </p:cNvSpPr>
              <p:nvPr/>
            </p:nvSpPr>
            <p:spPr bwMode="auto">
              <a:xfrm rot="1200000">
                <a:off x="2914650" y="4027488"/>
                <a:ext cx="30163" cy="28575"/>
              </a:xfrm>
              <a:custGeom>
                <a:avLst/>
                <a:gdLst>
                  <a:gd name="T0" fmla="*/ 2147483646 w 18"/>
                  <a:gd name="T1" fmla="*/ 0 h 18"/>
                  <a:gd name="T2" fmla="*/ 0 w 18"/>
                  <a:gd name="T3" fmla="*/ 0 h 18"/>
                  <a:gd name="T4" fmla="*/ 0 w 18"/>
                  <a:gd name="T5" fmla="*/ 2147483646 h 18"/>
                  <a:gd name="T6" fmla="*/ 0 w 18"/>
                  <a:gd name="T7" fmla="*/ 2147483646 h 18"/>
                  <a:gd name="T8" fmla="*/ 2147483646 w 18"/>
                  <a:gd name="T9" fmla="*/ 2147483646 h 18"/>
                  <a:gd name="T10" fmla="*/ 2147483646 w 18"/>
                  <a:gd name="T11" fmla="*/ 2147483646 h 18"/>
                  <a:gd name="T12" fmla="*/ 2147483646 w 18"/>
                  <a:gd name="T13" fmla="*/ 0 h 18"/>
                  <a:gd name="T14" fmla="*/ 2147483646 w 18"/>
                  <a:gd name="T15" fmla="*/ 0 h 1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18">
                    <a:moveTo>
                      <a:pt x="6" y="0"/>
                    </a:moveTo>
                    <a:lnTo>
                      <a:pt x="0" y="0"/>
                    </a:lnTo>
                    <a:lnTo>
                      <a:pt x="0" y="6"/>
                    </a:lnTo>
                    <a:lnTo>
                      <a:pt x="0" y="12"/>
                    </a:lnTo>
                    <a:lnTo>
                      <a:pt x="6" y="18"/>
                    </a:lnTo>
                    <a:lnTo>
                      <a:pt x="18" y="6"/>
                    </a:lnTo>
                    <a:lnTo>
                      <a:pt x="12" y="0"/>
                    </a:lnTo>
                    <a:lnTo>
                      <a:pt x="6"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4088" name="Freeform 13548"/>
              <p:cNvSpPr>
                <a:spLocks/>
              </p:cNvSpPr>
              <p:nvPr/>
            </p:nvSpPr>
            <p:spPr bwMode="auto">
              <a:xfrm rot="1200000">
                <a:off x="2914650" y="4027488"/>
                <a:ext cx="30163" cy="28575"/>
              </a:xfrm>
              <a:custGeom>
                <a:avLst/>
                <a:gdLst>
                  <a:gd name="T0" fmla="*/ 2147483646 w 18"/>
                  <a:gd name="T1" fmla="*/ 0 h 18"/>
                  <a:gd name="T2" fmla="*/ 0 w 18"/>
                  <a:gd name="T3" fmla="*/ 0 h 18"/>
                  <a:gd name="T4" fmla="*/ 0 w 18"/>
                  <a:gd name="T5" fmla="*/ 2147483646 h 18"/>
                  <a:gd name="T6" fmla="*/ 0 w 18"/>
                  <a:gd name="T7" fmla="*/ 2147483646 h 18"/>
                  <a:gd name="T8" fmla="*/ 2147483646 w 18"/>
                  <a:gd name="T9" fmla="*/ 2147483646 h 18"/>
                  <a:gd name="T10" fmla="*/ 2147483646 w 18"/>
                  <a:gd name="T11" fmla="*/ 2147483646 h 18"/>
                  <a:gd name="T12" fmla="*/ 2147483646 w 18"/>
                  <a:gd name="T13" fmla="*/ 0 h 18"/>
                  <a:gd name="T14" fmla="*/ 2147483646 w 18"/>
                  <a:gd name="T15" fmla="*/ 0 h 1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18">
                    <a:moveTo>
                      <a:pt x="6" y="0"/>
                    </a:moveTo>
                    <a:lnTo>
                      <a:pt x="0" y="0"/>
                    </a:lnTo>
                    <a:lnTo>
                      <a:pt x="0" y="6"/>
                    </a:lnTo>
                    <a:lnTo>
                      <a:pt x="0" y="12"/>
                    </a:lnTo>
                    <a:lnTo>
                      <a:pt x="6" y="18"/>
                    </a:lnTo>
                    <a:lnTo>
                      <a:pt x="18" y="6"/>
                    </a:lnTo>
                    <a:lnTo>
                      <a:pt x="12" y="0"/>
                    </a:lnTo>
                    <a:lnTo>
                      <a:pt x="6"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4089" name="Freeform 13549"/>
              <p:cNvSpPr>
                <a:spLocks/>
              </p:cNvSpPr>
              <p:nvPr/>
            </p:nvSpPr>
            <p:spPr bwMode="auto">
              <a:xfrm rot="1200000">
                <a:off x="2951163" y="4049713"/>
                <a:ext cx="20637" cy="26987"/>
              </a:xfrm>
              <a:custGeom>
                <a:avLst/>
                <a:gdLst>
                  <a:gd name="T0" fmla="*/ 2147483646 w 12"/>
                  <a:gd name="T1" fmla="*/ 0 h 18"/>
                  <a:gd name="T2" fmla="*/ 0 w 12"/>
                  <a:gd name="T3" fmla="*/ 0 h 18"/>
                  <a:gd name="T4" fmla="*/ 0 w 12"/>
                  <a:gd name="T5" fmla="*/ 2147483646 h 18"/>
                  <a:gd name="T6" fmla="*/ 2147483646 w 12"/>
                  <a:gd name="T7" fmla="*/ 2147483646 h 18"/>
                  <a:gd name="T8" fmla="*/ 2147483646 w 12"/>
                  <a:gd name="T9" fmla="*/ 2147483646 h 18"/>
                  <a:gd name="T10" fmla="*/ 2147483646 w 12"/>
                  <a:gd name="T11" fmla="*/ 0 h 18"/>
                  <a:gd name="T12" fmla="*/ 2147483646 w 12"/>
                  <a:gd name="T13" fmla="*/ 0 h 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 h="18">
                    <a:moveTo>
                      <a:pt x="6" y="0"/>
                    </a:moveTo>
                    <a:lnTo>
                      <a:pt x="0" y="0"/>
                    </a:lnTo>
                    <a:lnTo>
                      <a:pt x="0" y="6"/>
                    </a:lnTo>
                    <a:lnTo>
                      <a:pt x="6" y="18"/>
                    </a:lnTo>
                    <a:lnTo>
                      <a:pt x="12" y="6"/>
                    </a:lnTo>
                    <a:lnTo>
                      <a:pt x="6"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4090" name="Freeform 13550"/>
              <p:cNvSpPr>
                <a:spLocks/>
              </p:cNvSpPr>
              <p:nvPr/>
            </p:nvSpPr>
            <p:spPr bwMode="auto">
              <a:xfrm rot="1200000">
                <a:off x="2951163" y="4049713"/>
                <a:ext cx="20637" cy="26987"/>
              </a:xfrm>
              <a:custGeom>
                <a:avLst/>
                <a:gdLst>
                  <a:gd name="T0" fmla="*/ 2147483646 w 12"/>
                  <a:gd name="T1" fmla="*/ 0 h 18"/>
                  <a:gd name="T2" fmla="*/ 0 w 12"/>
                  <a:gd name="T3" fmla="*/ 0 h 18"/>
                  <a:gd name="T4" fmla="*/ 0 w 12"/>
                  <a:gd name="T5" fmla="*/ 2147483646 h 18"/>
                  <a:gd name="T6" fmla="*/ 2147483646 w 12"/>
                  <a:gd name="T7" fmla="*/ 2147483646 h 18"/>
                  <a:gd name="T8" fmla="*/ 2147483646 w 12"/>
                  <a:gd name="T9" fmla="*/ 2147483646 h 18"/>
                  <a:gd name="T10" fmla="*/ 2147483646 w 12"/>
                  <a:gd name="T11" fmla="*/ 0 h 18"/>
                  <a:gd name="T12" fmla="*/ 2147483646 w 12"/>
                  <a:gd name="T13" fmla="*/ 0 h 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 h="18">
                    <a:moveTo>
                      <a:pt x="6" y="0"/>
                    </a:moveTo>
                    <a:lnTo>
                      <a:pt x="0" y="0"/>
                    </a:lnTo>
                    <a:lnTo>
                      <a:pt x="0" y="6"/>
                    </a:lnTo>
                    <a:lnTo>
                      <a:pt x="6" y="18"/>
                    </a:lnTo>
                    <a:lnTo>
                      <a:pt x="12" y="6"/>
                    </a:lnTo>
                    <a:lnTo>
                      <a:pt x="6"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4091" name="Freeform 13551"/>
              <p:cNvSpPr>
                <a:spLocks/>
              </p:cNvSpPr>
              <p:nvPr/>
            </p:nvSpPr>
            <p:spPr bwMode="auto">
              <a:xfrm rot="1200000">
                <a:off x="2951163" y="4049713"/>
                <a:ext cx="20637" cy="26987"/>
              </a:xfrm>
              <a:custGeom>
                <a:avLst/>
                <a:gdLst>
                  <a:gd name="T0" fmla="*/ 2147483646 w 12"/>
                  <a:gd name="T1" fmla="*/ 0 h 18"/>
                  <a:gd name="T2" fmla="*/ 0 w 12"/>
                  <a:gd name="T3" fmla="*/ 0 h 18"/>
                  <a:gd name="T4" fmla="*/ 0 w 12"/>
                  <a:gd name="T5" fmla="*/ 2147483646 h 18"/>
                  <a:gd name="T6" fmla="*/ 2147483646 w 12"/>
                  <a:gd name="T7" fmla="*/ 2147483646 h 18"/>
                  <a:gd name="T8" fmla="*/ 2147483646 w 12"/>
                  <a:gd name="T9" fmla="*/ 2147483646 h 18"/>
                  <a:gd name="T10" fmla="*/ 2147483646 w 12"/>
                  <a:gd name="T11" fmla="*/ 0 h 18"/>
                  <a:gd name="T12" fmla="*/ 2147483646 w 12"/>
                  <a:gd name="T13" fmla="*/ 0 h 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 h="18">
                    <a:moveTo>
                      <a:pt x="6" y="0"/>
                    </a:moveTo>
                    <a:lnTo>
                      <a:pt x="0" y="0"/>
                    </a:lnTo>
                    <a:lnTo>
                      <a:pt x="0" y="6"/>
                    </a:lnTo>
                    <a:lnTo>
                      <a:pt x="6" y="18"/>
                    </a:lnTo>
                    <a:lnTo>
                      <a:pt x="12" y="6"/>
                    </a:lnTo>
                    <a:lnTo>
                      <a:pt x="6"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4092" name="Freeform 13552"/>
              <p:cNvSpPr>
                <a:spLocks/>
              </p:cNvSpPr>
              <p:nvPr/>
            </p:nvSpPr>
            <p:spPr bwMode="auto">
              <a:xfrm rot="1200000">
                <a:off x="3046413" y="4268788"/>
                <a:ext cx="61912" cy="28575"/>
              </a:xfrm>
              <a:custGeom>
                <a:avLst/>
                <a:gdLst>
                  <a:gd name="T0" fmla="*/ 2147483646 w 36"/>
                  <a:gd name="T1" fmla="*/ 2147483646 h 18"/>
                  <a:gd name="T2" fmla="*/ 2147483646 w 36"/>
                  <a:gd name="T3" fmla="*/ 0 h 18"/>
                  <a:gd name="T4" fmla="*/ 0 w 36"/>
                  <a:gd name="T5" fmla="*/ 2147483646 h 18"/>
                  <a:gd name="T6" fmla="*/ 2147483646 w 36"/>
                  <a:gd name="T7" fmla="*/ 2147483646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 h="18">
                    <a:moveTo>
                      <a:pt x="36" y="6"/>
                    </a:moveTo>
                    <a:lnTo>
                      <a:pt x="30" y="0"/>
                    </a:lnTo>
                    <a:lnTo>
                      <a:pt x="0" y="18"/>
                    </a:lnTo>
                    <a:lnTo>
                      <a:pt x="36" y="6"/>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4093" name="Freeform 13553"/>
              <p:cNvSpPr>
                <a:spLocks/>
              </p:cNvSpPr>
              <p:nvPr/>
            </p:nvSpPr>
            <p:spPr bwMode="auto">
              <a:xfrm rot="1200000">
                <a:off x="3046413" y="4268788"/>
                <a:ext cx="61912" cy="28575"/>
              </a:xfrm>
              <a:custGeom>
                <a:avLst/>
                <a:gdLst>
                  <a:gd name="T0" fmla="*/ 2147483646 w 36"/>
                  <a:gd name="T1" fmla="*/ 2147483646 h 18"/>
                  <a:gd name="T2" fmla="*/ 2147483646 w 36"/>
                  <a:gd name="T3" fmla="*/ 0 h 18"/>
                  <a:gd name="T4" fmla="*/ 0 w 36"/>
                  <a:gd name="T5" fmla="*/ 2147483646 h 18"/>
                  <a:gd name="T6" fmla="*/ 2147483646 w 36"/>
                  <a:gd name="T7" fmla="*/ 2147483646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 h="18">
                    <a:moveTo>
                      <a:pt x="36" y="6"/>
                    </a:moveTo>
                    <a:lnTo>
                      <a:pt x="30" y="0"/>
                    </a:lnTo>
                    <a:lnTo>
                      <a:pt x="0" y="18"/>
                    </a:lnTo>
                    <a:lnTo>
                      <a:pt x="36" y="6"/>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4094" name="Freeform 13554"/>
              <p:cNvSpPr>
                <a:spLocks/>
              </p:cNvSpPr>
              <p:nvPr/>
            </p:nvSpPr>
            <p:spPr bwMode="auto">
              <a:xfrm rot="1200000">
                <a:off x="3063875" y="4259263"/>
                <a:ext cx="20638" cy="57150"/>
              </a:xfrm>
              <a:custGeom>
                <a:avLst/>
                <a:gdLst>
                  <a:gd name="T0" fmla="*/ 2147483646 w 12"/>
                  <a:gd name="T1" fmla="*/ 0 h 36"/>
                  <a:gd name="T2" fmla="*/ 2147483646 w 12"/>
                  <a:gd name="T3" fmla="*/ 0 h 36"/>
                  <a:gd name="T4" fmla="*/ 0 w 12"/>
                  <a:gd name="T5" fmla="*/ 2147483646 h 36"/>
                  <a:gd name="T6" fmla="*/ 2147483646 w 12"/>
                  <a:gd name="T7" fmla="*/ 0 h 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36">
                    <a:moveTo>
                      <a:pt x="12" y="0"/>
                    </a:moveTo>
                    <a:lnTo>
                      <a:pt x="12" y="0"/>
                    </a:lnTo>
                    <a:lnTo>
                      <a:pt x="0" y="36"/>
                    </a:lnTo>
                    <a:lnTo>
                      <a:pt x="12" y="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4095" name="Freeform 13555"/>
              <p:cNvSpPr>
                <a:spLocks/>
              </p:cNvSpPr>
              <p:nvPr/>
            </p:nvSpPr>
            <p:spPr bwMode="auto">
              <a:xfrm rot="1200000">
                <a:off x="3063875" y="4259263"/>
                <a:ext cx="20638" cy="57150"/>
              </a:xfrm>
              <a:custGeom>
                <a:avLst/>
                <a:gdLst>
                  <a:gd name="T0" fmla="*/ 2147483646 w 12"/>
                  <a:gd name="T1" fmla="*/ 0 h 36"/>
                  <a:gd name="T2" fmla="*/ 2147483646 w 12"/>
                  <a:gd name="T3" fmla="*/ 0 h 36"/>
                  <a:gd name="T4" fmla="*/ 0 w 12"/>
                  <a:gd name="T5" fmla="*/ 2147483646 h 36"/>
                  <a:gd name="T6" fmla="*/ 2147483646 w 12"/>
                  <a:gd name="T7" fmla="*/ 0 h 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36">
                    <a:moveTo>
                      <a:pt x="12" y="0"/>
                    </a:moveTo>
                    <a:lnTo>
                      <a:pt x="12" y="0"/>
                    </a:lnTo>
                    <a:lnTo>
                      <a:pt x="0" y="36"/>
                    </a:lnTo>
                    <a:lnTo>
                      <a:pt x="12" y="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4096" name="Freeform 13556"/>
              <p:cNvSpPr>
                <a:spLocks/>
              </p:cNvSpPr>
              <p:nvPr/>
            </p:nvSpPr>
            <p:spPr bwMode="auto">
              <a:xfrm rot="1200000">
                <a:off x="3059113" y="4292600"/>
                <a:ext cx="50800" cy="28575"/>
              </a:xfrm>
              <a:custGeom>
                <a:avLst/>
                <a:gdLst>
                  <a:gd name="T0" fmla="*/ 2147483646 w 30"/>
                  <a:gd name="T1" fmla="*/ 0 h 18"/>
                  <a:gd name="T2" fmla="*/ 2147483646 w 30"/>
                  <a:gd name="T3" fmla="*/ 0 h 18"/>
                  <a:gd name="T4" fmla="*/ 0 w 30"/>
                  <a:gd name="T5" fmla="*/ 2147483646 h 18"/>
                  <a:gd name="T6" fmla="*/ 0 w 30"/>
                  <a:gd name="T7" fmla="*/ 2147483646 h 18"/>
                  <a:gd name="T8" fmla="*/ 2147483646 w 30"/>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18">
                    <a:moveTo>
                      <a:pt x="30" y="0"/>
                    </a:moveTo>
                    <a:lnTo>
                      <a:pt x="30" y="0"/>
                    </a:lnTo>
                    <a:lnTo>
                      <a:pt x="0" y="12"/>
                    </a:lnTo>
                    <a:lnTo>
                      <a:pt x="0" y="18"/>
                    </a:lnTo>
                    <a:lnTo>
                      <a:pt x="30" y="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4097" name="Freeform 13557"/>
              <p:cNvSpPr>
                <a:spLocks/>
              </p:cNvSpPr>
              <p:nvPr/>
            </p:nvSpPr>
            <p:spPr bwMode="auto">
              <a:xfrm rot="1200000">
                <a:off x="3059113" y="4292600"/>
                <a:ext cx="50800" cy="28575"/>
              </a:xfrm>
              <a:custGeom>
                <a:avLst/>
                <a:gdLst>
                  <a:gd name="T0" fmla="*/ 2147483646 w 30"/>
                  <a:gd name="T1" fmla="*/ 0 h 18"/>
                  <a:gd name="T2" fmla="*/ 2147483646 w 30"/>
                  <a:gd name="T3" fmla="*/ 0 h 18"/>
                  <a:gd name="T4" fmla="*/ 0 w 30"/>
                  <a:gd name="T5" fmla="*/ 2147483646 h 18"/>
                  <a:gd name="T6" fmla="*/ 0 w 30"/>
                  <a:gd name="T7" fmla="*/ 2147483646 h 18"/>
                  <a:gd name="T8" fmla="*/ 2147483646 w 30"/>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18">
                    <a:moveTo>
                      <a:pt x="30" y="0"/>
                    </a:moveTo>
                    <a:lnTo>
                      <a:pt x="30" y="0"/>
                    </a:lnTo>
                    <a:lnTo>
                      <a:pt x="0" y="12"/>
                    </a:lnTo>
                    <a:lnTo>
                      <a:pt x="0" y="18"/>
                    </a:lnTo>
                    <a:lnTo>
                      <a:pt x="30" y="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4098" name="Freeform 13558"/>
              <p:cNvSpPr>
                <a:spLocks/>
              </p:cNvSpPr>
              <p:nvPr/>
            </p:nvSpPr>
            <p:spPr bwMode="auto">
              <a:xfrm rot="1200000">
                <a:off x="3078163" y="4284663"/>
                <a:ext cx="20637" cy="55562"/>
              </a:xfrm>
              <a:custGeom>
                <a:avLst/>
                <a:gdLst>
                  <a:gd name="T0" fmla="*/ 2147483646 w 12"/>
                  <a:gd name="T1" fmla="*/ 0 h 36"/>
                  <a:gd name="T2" fmla="*/ 2147483646 w 12"/>
                  <a:gd name="T3" fmla="*/ 0 h 36"/>
                  <a:gd name="T4" fmla="*/ 0 w 12"/>
                  <a:gd name="T5" fmla="*/ 2147483646 h 36"/>
                  <a:gd name="T6" fmla="*/ 0 w 12"/>
                  <a:gd name="T7" fmla="*/ 2147483646 h 36"/>
                  <a:gd name="T8" fmla="*/ 2147483646 w 12"/>
                  <a:gd name="T9" fmla="*/ 0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36">
                    <a:moveTo>
                      <a:pt x="12" y="0"/>
                    </a:moveTo>
                    <a:lnTo>
                      <a:pt x="6" y="0"/>
                    </a:lnTo>
                    <a:lnTo>
                      <a:pt x="0" y="30"/>
                    </a:lnTo>
                    <a:lnTo>
                      <a:pt x="0" y="36"/>
                    </a:lnTo>
                    <a:lnTo>
                      <a:pt x="12" y="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4099" name="Freeform 13559"/>
              <p:cNvSpPr>
                <a:spLocks/>
              </p:cNvSpPr>
              <p:nvPr/>
            </p:nvSpPr>
            <p:spPr bwMode="auto">
              <a:xfrm rot="1200000">
                <a:off x="3078163" y="4284663"/>
                <a:ext cx="20637" cy="55562"/>
              </a:xfrm>
              <a:custGeom>
                <a:avLst/>
                <a:gdLst>
                  <a:gd name="T0" fmla="*/ 2147483646 w 12"/>
                  <a:gd name="T1" fmla="*/ 0 h 36"/>
                  <a:gd name="T2" fmla="*/ 2147483646 w 12"/>
                  <a:gd name="T3" fmla="*/ 0 h 36"/>
                  <a:gd name="T4" fmla="*/ 0 w 12"/>
                  <a:gd name="T5" fmla="*/ 2147483646 h 36"/>
                  <a:gd name="T6" fmla="*/ 0 w 12"/>
                  <a:gd name="T7" fmla="*/ 2147483646 h 36"/>
                  <a:gd name="T8" fmla="*/ 2147483646 w 12"/>
                  <a:gd name="T9" fmla="*/ 0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36">
                    <a:moveTo>
                      <a:pt x="12" y="0"/>
                    </a:moveTo>
                    <a:lnTo>
                      <a:pt x="6" y="0"/>
                    </a:lnTo>
                    <a:lnTo>
                      <a:pt x="0" y="30"/>
                    </a:lnTo>
                    <a:lnTo>
                      <a:pt x="0" y="36"/>
                    </a:lnTo>
                    <a:lnTo>
                      <a:pt x="12" y="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4100" name="Freeform 13560"/>
              <p:cNvSpPr>
                <a:spLocks/>
              </p:cNvSpPr>
              <p:nvPr/>
            </p:nvSpPr>
            <p:spPr bwMode="auto">
              <a:xfrm rot="1200000">
                <a:off x="3074988" y="4308475"/>
                <a:ext cx="50800" cy="26988"/>
              </a:xfrm>
              <a:custGeom>
                <a:avLst/>
                <a:gdLst>
                  <a:gd name="T0" fmla="*/ 2147483646 w 30"/>
                  <a:gd name="T1" fmla="*/ 2147483646 h 18"/>
                  <a:gd name="T2" fmla="*/ 2147483646 w 30"/>
                  <a:gd name="T3" fmla="*/ 0 h 18"/>
                  <a:gd name="T4" fmla="*/ 0 w 30"/>
                  <a:gd name="T5" fmla="*/ 2147483646 h 18"/>
                  <a:gd name="T6" fmla="*/ 2147483646 w 30"/>
                  <a:gd name="T7" fmla="*/ 2147483646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0" h="18">
                    <a:moveTo>
                      <a:pt x="30" y="6"/>
                    </a:moveTo>
                    <a:lnTo>
                      <a:pt x="30" y="0"/>
                    </a:lnTo>
                    <a:lnTo>
                      <a:pt x="0" y="18"/>
                    </a:lnTo>
                    <a:lnTo>
                      <a:pt x="30" y="6"/>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4101" name="Freeform 13561"/>
              <p:cNvSpPr>
                <a:spLocks/>
              </p:cNvSpPr>
              <p:nvPr/>
            </p:nvSpPr>
            <p:spPr bwMode="auto">
              <a:xfrm rot="1200000">
                <a:off x="3074988" y="4308475"/>
                <a:ext cx="50800" cy="26988"/>
              </a:xfrm>
              <a:custGeom>
                <a:avLst/>
                <a:gdLst>
                  <a:gd name="T0" fmla="*/ 2147483646 w 30"/>
                  <a:gd name="T1" fmla="*/ 2147483646 h 18"/>
                  <a:gd name="T2" fmla="*/ 2147483646 w 30"/>
                  <a:gd name="T3" fmla="*/ 0 h 18"/>
                  <a:gd name="T4" fmla="*/ 0 w 30"/>
                  <a:gd name="T5" fmla="*/ 2147483646 h 18"/>
                  <a:gd name="T6" fmla="*/ 2147483646 w 30"/>
                  <a:gd name="T7" fmla="*/ 2147483646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0" h="18">
                    <a:moveTo>
                      <a:pt x="30" y="6"/>
                    </a:moveTo>
                    <a:lnTo>
                      <a:pt x="30" y="0"/>
                    </a:lnTo>
                    <a:lnTo>
                      <a:pt x="0" y="18"/>
                    </a:lnTo>
                    <a:lnTo>
                      <a:pt x="30" y="6"/>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4102" name="Freeform 13562"/>
              <p:cNvSpPr>
                <a:spLocks/>
              </p:cNvSpPr>
              <p:nvPr/>
            </p:nvSpPr>
            <p:spPr bwMode="auto">
              <a:xfrm rot="1200000">
                <a:off x="3082925" y="4295775"/>
                <a:ext cx="20638" cy="55563"/>
              </a:xfrm>
              <a:custGeom>
                <a:avLst/>
                <a:gdLst>
                  <a:gd name="T0" fmla="*/ 2147483646 w 12"/>
                  <a:gd name="T1" fmla="*/ 0 h 36"/>
                  <a:gd name="T2" fmla="*/ 2147483646 w 12"/>
                  <a:gd name="T3" fmla="*/ 0 h 36"/>
                  <a:gd name="T4" fmla="*/ 0 w 12"/>
                  <a:gd name="T5" fmla="*/ 2147483646 h 36"/>
                  <a:gd name="T6" fmla="*/ 2147483646 w 12"/>
                  <a:gd name="T7" fmla="*/ 2147483646 h 36"/>
                  <a:gd name="T8" fmla="*/ 2147483646 w 12"/>
                  <a:gd name="T9" fmla="*/ 0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36">
                    <a:moveTo>
                      <a:pt x="12" y="0"/>
                    </a:moveTo>
                    <a:lnTo>
                      <a:pt x="12" y="0"/>
                    </a:lnTo>
                    <a:lnTo>
                      <a:pt x="0" y="36"/>
                    </a:lnTo>
                    <a:lnTo>
                      <a:pt x="6" y="36"/>
                    </a:lnTo>
                    <a:lnTo>
                      <a:pt x="12" y="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4103" name="Freeform 13563"/>
              <p:cNvSpPr>
                <a:spLocks/>
              </p:cNvSpPr>
              <p:nvPr/>
            </p:nvSpPr>
            <p:spPr bwMode="auto">
              <a:xfrm rot="1200000">
                <a:off x="3082925" y="4295775"/>
                <a:ext cx="20638" cy="55563"/>
              </a:xfrm>
              <a:custGeom>
                <a:avLst/>
                <a:gdLst>
                  <a:gd name="T0" fmla="*/ 2147483646 w 12"/>
                  <a:gd name="T1" fmla="*/ 0 h 36"/>
                  <a:gd name="T2" fmla="*/ 2147483646 w 12"/>
                  <a:gd name="T3" fmla="*/ 0 h 36"/>
                  <a:gd name="T4" fmla="*/ 0 w 12"/>
                  <a:gd name="T5" fmla="*/ 2147483646 h 36"/>
                  <a:gd name="T6" fmla="*/ 2147483646 w 12"/>
                  <a:gd name="T7" fmla="*/ 2147483646 h 36"/>
                  <a:gd name="T8" fmla="*/ 2147483646 w 12"/>
                  <a:gd name="T9" fmla="*/ 0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36">
                    <a:moveTo>
                      <a:pt x="12" y="0"/>
                    </a:moveTo>
                    <a:lnTo>
                      <a:pt x="12" y="0"/>
                    </a:lnTo>
                    <a:lnTo>
                      <a:pt x="0" y="36"/>
                    </a:lnTo>
                    <a:lnTo>
                      <a:pt x="6" y="36"/>
                    </a:lnTo>
                    <a:lnTo>
                      <a:pt x="12" y="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4104" name="Freeform 13564"/>
              <p:cNvSpPr>
                <a:spLocks/>
              </p:cNvSpPr>
              <p:nvPr/>
            </p:nvSpPr>
            <p:spPr bwMode="auto">
              <a:xfrm rot="1200000">
                <a:off x="3087688" y="4332288"/>
                <a:ext cx="50800" cy="26987"/>
              </a:xfrm>
              <a:custGeom>
                <a:avLst/>
                <a:gdLst>
                  <a:gd name="T0" fmla="*/ 2147483646 w 30"/>
                  <a:gd name="T1" fmla="*/ 0 h 18"/>
                  <a:gd name="T2" fmla="*/ 2147483646 w 30"/>
                  <a:gd name="T3" fmla="*/ 0 h 18"/>
                  <a:gd name="T4" fmla="*/ 0 w 30"/>
                  <a:gd name="T5" fmla="*/ 2147483646 h 18"/>
                  <a:gd name="T6" fmla="*/ 0 w 30"/>
                  <a:gd name="T7" fmla="*/ 2147483646 h 18"/>
                  <a:gd name="T8" fmla="*/ 2147483646 w 30"/>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18">
                    <a:moveTo>
                      <a:pt x="30" y="0"/>
                    </a:moveTo>
                    <a:lnTo>
                      <a:pt x="30" y="0"/>
                    </a:lnTo>
                    <a:lnTo>
                      <a:pt x="0" y="12"/>
                    </a:lnTo>
                    <a:lnTo>
                      <a:pt x="0" y="18"/>
                    </a:lnTo>
                    <a:lnTo>
                      <a:pt x="30" y="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4105" name="Freeform 13565"/>
              <p:cNvSpPr>
                <a:spLocks/>
              </p:cNvSpPr>
              <p:nvPr/>
            </p:nvSpPr>
            <p:spPr bwMode="auto">
              <a:xfrm rot="1200000">
                <a:off x="3087688" y="4332288"/>
                <a:ext cx="50800" cy="26987"/>
              </a:xfrm>
              <a:custGeom>
                <a:avLst/>
                <a:gdLst>
                  <a:gd name="T0" fmla="*/ 2147483646 w 30"/>
                  <a:gd name="T1" fmla="*/ 0 h 18"/>
                  <a:gd name="T2" fmla="*/ 2147483646 w 30"/>
                  <a:gd name="T3" fmla="*/ 0 h 18"/>
                  <a:gd name="T4" fmla="*/ 0 w 30"/>
                  <a:gd name="T5" fmla="*/ 2147483646 h 18"/>
                  <a:gd name="T6" fmla="*/ 0 w 30"/>
                  <a:gd name="T7" fmla="*/ 2147483646 h 18"/>
                  <a:gd name="T8" fmla="*/ 2147483646 w 30"/>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18">
                    <a:moveTo>
                      <a:pt x="30" y="0"/>
                    </a:moveTo>
                    <a:lnTo>
                      <a:pt x="30" y="0"/>
                    </a:lnTo>
                    <a:lnTo>
                      <a:pt x="0" y="12"/>
                    </a:lnTo>
                    <a:lnTo>
                      <a:pt x="0" y="18"/>
                    </a:lnTo>
                    <a:lnTo>
                      <a:pt x="30" y="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4106" name="Freeform 13566"/>
              <p:cNvSpPr>
                <a:spLocks/>
              </p:cNvSpPr>
              <p:nvPr/>
            </p:nvSpPr>
            <p:spPr bwMode="auto">
              <a:xfrm rot="1200000">
                <a:off x="3095625" y="4321175"/>
                <a:ext cx="20638" cy="55563"/>
              </a:xfrm>
              <a:custGeom>
                <a:avLst/>
                <a:gdLst>
                  <a:gd name="T0" fmla="*/ 2147483646 w 12"/>
                  <a:gd name="T1" fmla="*/ 0 h 36"/>
                  <a:gd name="T2" fmla="*/ 2147483646 w 12"/>
                  <a:gd name="T3" fmla="*/ 0 h 36"/>
                  <a:gd name="T4" fmla="*/ 0 w 12"/>
                  <a:gd name="T5" fmla="*/ 2147483646 h 36"/>
                  <a:gd name="T6" fmla="*/ 2147483646 w 12"/>
                  <a:gd name="T7" fmla="*/ 2147483646 h 36"/>
                  <a:gd name="T8" fmla="*/ 2147483646 w 12"/>
                  <a:gd name="T9" fmla="*/ 0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36">
                    <a:moveTo>
                      <a:pt x="12" y="0"/>
                    </a:moveTo>
                    <a:lnTo>
                      <a:pt x="12" y="0"/>
                    </a:lnTo>
                    <a:lnTo>
                      <a:pt x="0" y="30"/>
                    </a:lnTo>
                    <a:lnTo>
                      <a:pt x="6" y="36"/>
                    </a:lnTo>
                    <a:lnTo>
                      <a:pt x="12" y="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4107" name="Freeform 13567"/>
              <p:cNvSpPr>
                <a:spLocks/>
              </p:cNvSpPr>
              <p:nvPr/>
            </p:nvSpPr>
            <p:spPr bwMode="auto">
              <a:xfrm rot="1200000">
                <a:off x="3095625" y="4321175"/>
                <a:ext cx="20638" cy="55563"/>
              </a:xfrm>
              <a:custGeom>
                <a:avLst/>
                <a:gdLst>
                  <a:gd name="T0" fmla="*/ 2147483646 w 12"/>
                  <a:gd name="T1" fmla="*/ 0 h 36"/>
                  <a:gd name="T2" fmla="*/ 2147483646 w 12"/>
                  <a:gd name="T3" fmla="*/ 0 h 36"/>
                  <a:gd name="T4" fmla="*/ 0 w 12"/>
                  <a:gd name="T5" fmla="*/ 2147483646 h 36"/>
                  <a:gd name="T6" fmla="*/ 2147483646 w 12"/>
                  <a:gd name="T7" fmla="*/ 2147483646 h 36"/>
                  <a:gd name="T8" fmla="*/ 2147483646 w 12"/>
                  <a:gd name="T9" fmla="*/ 0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36">
                    <a:moveTo>
                      <a:pt x="12" y="0"/>
                    </a:moveTo>
                    <a:lnTo>
                      <a:pt x="12" y="0"/>
                    </a:lnTo>
                    <a:lnTo>
                      <a:pt x="0" y="30"/>
                    </a:lnTo>
                    <a:lnTo>
                      <a:pt x="6" y="36"/>
                    </a:lnTo>
                    <a:lnTo>
                      <a:pt x="12" y="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4108" name="Freeform 13568"/>
              <p:cNvSpPr>
                <a:spLocks/>
              </p:cNvSpPr>
              <p:nvPr/>
            </p:nvSpPr>
            <p:spPr bwMode="auto">
              <a:xfrm rot="1200000">
                <a:off x="3094038" y="4344988"/>
                <a:ext cx="61912" cy="28575"/>
              </a:xfrm>
              <a:custGeom>
                <a:avLst/>
                <a:gdLst>
                  <a:gd name="T0" fmla="*/ 2147483646 w 36"/>
                  <a:gd name="T1" fmla="*/ 2147483646 h 18"/>
                  <a:gd name="T2" fmla="*/ 2147483646 w 36"/>
                  <a:gd name="T3" fmla="*/ 0 h 18"/>
                  <a:gd name="T4" fmla="*/ 0 w 36"/>
                  <a:gd name="T5" fmla="*/ 2147483646 h 18"/>
                  <a:gd name="T6" fmla="*/ 2147483646 w 36"/>
                  <a:gd name="T7" fmla="*/ 2147483646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 h="18">
                    <a:moveTo>
                      <a:pt x="36" y="6"/>
                    </a:moveTo>
                    <a:lnTo>
                      <a:pt x="30" y="0"/>
                    </a:lnTo>
                    <a:lnTo>
                      <a:pt x="0" y="18"/>
                    </a:lnTo>
                    <a:lnTo>
                      <a:pt x="36" y="6"/>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4109" name="Freeform 13569"/>
              <p:cNvSpPr>
                <a:spLocks/>
              </p:cNvSpPr>
              <p:nvPr/>
            </p:nvSpPr>
            <p:spPr bwMode="auto">
              <a:xfrm rot="1200000">
                <a:off x="3094038" y="4344988"/>
                <a:ext cx="61912" cy="28575"/>
              </a:xfrm>
              <a:custGeom>
                <a:avLst/>
                <a:gdLst>
                  <a:gd name="T0" fmla="*/ 2147483646 w 36"/>
                  <a:gd name="T1" fmla="*/ 2147483646 h 18"/>
                  <a:gd name="T2" fmla="*/ 2147483646 w 36"/>
                  <a:gd name="T3" fmla="*/ 0 h 18"/>
                  <a:gd name="T4" fmla="*/ 0 w 36"/>
                  <a:gd name="T5" fmla="*/ 2147483646 h 18"/>
                  <a:gd name="T6" fmla="*/ 2147483646 w 36"/>
                  <a:gd name="T7" fmla="*/ 2147483646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 h="18">
                    <a:moveTo>
                      <a:pt x="36" y="6"/>
                    </a:moveTo>
                    <a:lnTo>
                      <a:pt x="30" y="0"/>
                    </a:lnTo>
                    <a:lnTo>
                      <a:pt x="0" y="18"/>
                    </a:lnTo>
                    <a:lnTo>
                      <a:pt x="36" y="6"/>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4110" name="Freeform 13570"/>
              <p:cNvSpPr>
                <a:spLocks/>
              </p:cNvSpPr>
              <p:nvPr/>
            </p:nvSpPr>
            <p:spPr bwMode="auto">
              <a:xfrm rot="1200000">
                <a:off x="3113088" y="4337050"/>
                <a:ext cx="20637" cy="55563"/>
              </a:xfrm>
              <a:custGeom>
                <a:avLst/>
                <a:gdLst>
                  <a:gd name="T0" fmla="*/ 2147483646 w 12"/>
                  <a:gd name="T1" fmla="*/ 0 h 36"/>
                  <a:gd name="T2" fmla="*/ 2147483646 w 12"/>
                  <a:gd name="T3" fmla="*/ 0 h 36"/>
                  <a:gd name="T4" fmla="*/ 0 w 12"/>
                  <a:gd name="T5" fmla="*/ 2147483646 h 36"/>
                  <a:gd name="T6" fmla="*/ 2147483646 w 12"/>
                  <a:gd name="T7" fmla="*/ 0 h 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36">
                    <a:moveTo>
                      <a:pt x="12" y="0"/>
                    </a:moveTo>
                    <a:lnTo>
                      <a:pt x="6" y="0"/>
                    </a:lnTo>
                    <a:lnTo>
                      <a:pt x="0" y="36"/>
                    </a:lnTo>
                    <a:lnTo>
                      <a:pt x="12" y="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4111" name="Freeform 13571"/>
              <p:cNvSpPr>
                <a:spLocks/>
              </p:cNvSpPr>
              <p:nvPr/>
            </p:nvSpPr>
            <p:spPr bwMode="auto">
              <a:xfrm rot="1200000">
                <a:off x="3113088" y="4337050"/>
                <a:ext cx="20637" cy="55563"/>
              </a:xfrm>
              <a:custGeom>
                <a:avLst/>
                <a:gdLst>
                  <a:gd name="T0" fmla="*/ 2147483646 w 12"/>
                  <a:gd name="T1" fmla="*/ 0 h 36"/>
                  <a:gd name="T2" fmla="*/ 2147483646 w 12"/>
                  <a:gd name="T3" fmla="*/ 0 h 36"/>
                  <a:gd name="T4" fmla="*/ 0 w 12"/>
                  <a:gd name="T5" fmla="*/ 2147483646 h 36"/>
                  <a:gd name="T6" fmla="*/ 2147483646 w 12"/>
                  <a:gd name="T7" fmla="*/ 0 h 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36">
                    <a:moveTo>
                      <a:pt x="12" y="0"/>
                    </a:moveTo>
                    <a:lnTo>
                      <a:pt x="6" y="0"/>
                    </a:lnTo>
                    <a:lnTo>
                      <a:pt x="0" y="36"/>
                    </a:lnTo>
                    <a:lnTo>
                      <a:pt x="12" y="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4112" name="Freeform 13572"/>
              <p:cNvSpPr>
                <a:spLocks/>
              </p:cNvSpPr>
              <p:nvPr/>
            </p:nvSpPr>
            <p:spPr bwMode="auto">
              <a:xfrm rot="1200000">
                <a:off x="3106738" y="4368800"/>
                <a:ext cx="50800" cy="28575"/>
              </a:xfrm>
              <a:custGeom>
                <a:avLst/>
                <a:gdLst>
                  <a:gd name="T0" fmla="*/ 2147483646 w 30"/>
                  <a:gd name="T1" fmla="*/ 0 h 18"/>
                  <a:gd name="T2" fmla="*/ 2147483646 w 30"/>
                  <a:gd name="T3" fmla="*/ 0 h 18"/>
                  <a:gd name="T4" fmla="*/ 0 w 30"/>
                  <a:gd name="T5" fmla="*/ 2147483646 h 18"/>
                  <a:gd name="T6" fmla="*/ 0 w 30"/>
                  <a:gd name="T7" fmla="*/ 2147483646 h 18"/>
                  <a:gd name="T8" fmla="*/ 2147483646 w 30"/>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18">
                    <a:moveTo>
                      <a:pt x="30" y="0"/>
                    </a:moveTo>
                    <a:lnTo>
                      <a:pt x="30" y="0"/>
                    </a:lnTo>
                    <a:lnTo>
                      <a:pt x="0" y="12"/>
                    </a:lnTo>
                    <a:lnTo>
                      <a:pt x="0" y="18"/>
                    </a:lnTo>
                    <a:lnTo>
                      <a:pt x="30" y="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4113" name="Freeform 13573"/>
              <p:cNvSpPr>
                <a:spLocks/>
              </p:cNvSpPr>
              <p:nvPr/>
            </p:nvSpPr>
            <p:spPr bwMode="auto">
              <a:xfrm rot="1200000">
                <a:off x="3106738" y="4368800"/>
                <a:ext cx="50800" cy="28575"/>
              </a:xfrm>
              <a:custGeom>
                <a:avLst/>
                <a:gdLst>
                  <a:gd name="T0" fmla="*/ 2147483646 w 30"/>
                  <a:gd name="T1" fmla="*/ 0 h 18"/>
                  <a:gd name="T2" fmla="*/ 2147483646 w 30"/>
                  <a:gd name="T3" fmla="*/ 0 h 18"/>
                  <a:gd name="T4" fmla="*/ 0 w 30"/>
                  <a:gd name="T5" fmla="*/ 2147483646 h 18"/>
                  <a:gd name="T6" fmla="*/ 0 w 30"/>
                  <a:gd name="T7" fmla="*/ 2147483646 h 18"/>
                  <a:gd name="T8" fmla="*/ 2147483646 w 30"/>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18">
                    <a:moveTo>
                      <a:pt x="30" y="0"/>
                    </a:moveTo>
                    <a:lnTo>
                      <a:pt x="30" y="0"/>
                    </a:lnTo>
                    <a:lnTo>
                      <a:pt x="0" y="12"/>
                    </a:lnTo>
                    <a:lnTo>
                      <a:pt x="0" y="18"/>
                    </a:lnTo>
                    <a:lnTo>
                      <a:pt x="30" y="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4114" name="Freeform 13574"/>
              <p:cNvSpPr>
                <a:spLocks/>
              </p:cNvSpPr>
              <p:nvPr/>
            </p:nvSpPr>
            <p:spPr bwMode="auto">
              <a:xfrm rot="1200000">
                <a:off x="3125788" y="4359275"/>
                <a:ext cx="11112" cy="57150"/>
              </a:xfrm>
              <a:custGeom>
                <a:avLst/>
                <a:gdLst>
                  <a:gd name="T0" fmla="*/ 2147483646 w 6"/>
                  <a:gd name="T1" fmla="*/ 0 h 36"/>
                  <a:gd name="T2" fmla="*/ 2147483646 w 6"/>
                  <a:gd name="T3" fmla="*/ 0 h 36"/>
                  <a:gd name="T4" fmla="*/ 0 w 6"/>
                  <a:gd name="T5" fmla="*/ 2147483646 h 36"/>
                  <a:gd name="T6" fmla="*/ 0 w 6"/>
                  <a:gd name="T7" fmla="*/ 2147483646 h 36"/>
                  <a:gd name="T8" fmla="*/ 2147483646 w 6"/>
                  <a:gd name="T9" fmla="*/ 0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36">
                    <a:moveTo>
                      <a:pt x="6" y="0"/>
                    </a:moveTo>
                    <a:lnTo>
                      <a:pt x="6" y="0"/>
                    </a:lnTo>
                    <a:lnTo>
                      <a:pt x="0" y="30"/>
                    </a:lnTo>
                    <a:lnTo>
                      <a:pt x="0" y="36"/>
                    </a:lnTo>
                    <a:lnTo>
                      <a:pt x="6" y="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4115" name="Freeform 13575"/>
              <p:cNvSpPr>
                <a:spLocks/>
              </p:cNvSpPr>
              <p:nvPr/>
            </p:nvSpPr>
            <p:spPr bwMode="auto">
              <a:xfrm rot="1200000">
                <a:off x="3125788" y="4359275"/>
                <a:ext cx="11112" cy="57150"/>
              </a:xfrm>
              <a:custGeom>
                <a:avLst/>
                <a:gdLst>
                  <a:gd name="T0" fmla="*/ 2147483646 w 6"/>
                  <a:gd name="T1" fmla="*/ 0 h 36"/>
                  <a:gd name="T2" fmla="*/ 2147483646 w 6"/>
                  <a:gd name="T3" fmla="*/ 0 h 36"/>
                  <a:gd name="T4" fmla="*/ 0 w 6"/>
                  <a:gd name="T5" fmla="*/ 2147483646 h 36"/>
                  <a:gd name="T6" fmla="*/ 0 w 6"/>
                  <a:gd name="T7" fmla="*/ 2147483646 h 36"/>
                  <a:gd name="T8" fmla="*/ 2147483646 w 6"/>
                  <a:gd name="T9" fmla="*/ 0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36">
                    <a:moveTo>
                      <a:pt x="6" y="0"/>
                    </a:moveTo>
                    <a:lnTo>
                      <a:pt x="6" y="0"/>
                    </a:lnTo>
                    <a:lnTo>
                      <a:pt x="0" y="30"/>
                    </a:lnTo>
                    <a:lnTo>
                      <a:pt x="0" y="36"/>
                    </a:lnTo>
                    <a:lnTo>
                      <a:pt x="6" y="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4116" name="Freeform 13576"/>
              <p:cNvSpPr>
                <a:spLocks/>
              </p:cNvSpPr>
              <p:nvPr/>
            </p:nvSpPr>
            <p:spPr bwMode="auto">
              <a:xfrm rot="1200000">
                <a:off x="3119438" y="4394200"/>
                <a:ext cx="50800" cy="28575"/>
              </a:xfrm>
              <a:custGeom>
                <a:avLst/>
                <a:gdLst>
                  <a:gd name="T0" fmla="*/ 2147483646 w 30"/>
                  <a:gd name="T1" fmla="*/ 0 h 18"/>
                  <a:gd name="T2" fmla="*/ 2147483646 w 30"/>
                  <a:gd name="T3" fmla="*/ 0 h 18"/>
                  <a:gd name="T4" fmla="*/ 0 w 30"/>
                  <a:gd name="T5" fmla="*/ 2147483646 h 18"/>
                  <a:gd name="T6" fmla="*/ 0 w 30"/>
                  <a:gd name="T7" fmla="*/ 2147483646 h 18"/>
                  <a:gd name="T8" fmla="*/ 2147483646 w 30"/>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18">
                    <a:moveTo>
                      <a:pt x="30" y="0"/>
                    </a:moveTo>
                    <a:lnTo>
                      <a:pt x="30" y="0"/>
                    </a:lnTo>
                    <a:lnTo>
                      <a:pt x="0" y="12"/>
                    </a:lnTo>
                    <a:lnTo>
                      <a:pt x="0" y="18"/>
                    </a:lnTo>
                    <a:lnTo>
                      <a:pt x="30" y="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4117" name="Freeform 13577"/>
              <p:cNvSpPr>
                <a:spLocks/>
              </p:cNvSpPr>
              <p:nvPr/>
            </p:nvSpPr>
            <p:spPr bwMode="auto">
              <a:xfrm rot="1200000">
                <a:off x="3119438" y="4394200"/>
                <a:ext cx="50800" cy="28575"/>
              </a:xfrm>
              <a:custGeom>
                <a:avLst/>
                <a:gdLst>
                  <a:gd name="T0" fmla="*/ 2147483646 w 30"/>
                  <a:gd name="T1" fmla="*/ 0 h 18"/>
                  <a:gd name="T2" fmla="*/ 2147483646 w 30"/>
                  <a:gd name="T3" fmla="*/ 0 h 18"/>
                  <a:gd name="T4" fmla="*/ 0 w 30"/>
                  <a:gd name="T5" fmla="*/ 2147483646 h 18"/>
                  <a:gd name="T6" fmla="*/ 0 w 30"/>
                  <a:gd name="T7" fmla="*/ 2147483646 h 18"/>
                  <a:gd name="T8" fmla="*/ 2147483646 w 30"/>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18">
                    <a:moveTo>
                      <a:pt x="30" y="0"/>
                    </a:moveTo>
                    <a:lnTo>
                      <a:pt x="30" y="0"/>
                    </a:lnTo>
                    <a:lnTo>
                      <a:pt x="0" y="12"/>
                    </a:lnTo>
                    <a:lnTo>
                      <a:pt x="0" y="18"/>
                    </a:lnTo>
                    <a:lnTo>
                      <a:pt x="30" y="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4118" name="Freeform 13578"/>
              <p:cNvSpPr>
                <a:spLocks/>
              </p:cNvSpPr>
              <p:nvPr/>
            </p:nvSpPr>
            <p:spPr bwMode="auto">
              <a:xfrm rot="1200000">
                <a:off x="3133725" y="4373563"/>
                <a:ext cx="19050" cy="55562"/>
              </a:xfrm>
              <a:custGeom>
                <a:avLst/>
                <a:gdLst>
                  <a:gd name="T0" fmla="*/ 2147483646 w 12"/>
                  <a:gd name="T1" fmla="*/ 0 h 36"/>
                  <a:gd name="T2" fmla="*/ 2147483646 w 12"/>
                  <a:gd name="T3" fmla="*/ 0 h 36"/>
                  <a:gd name="T4" fmla="*/ 0 w 12"/>
                  <a:gd name="T5" fmla="*/ 2147483646 h 36"/>
                  <a:gd name="T6" fmla="*/ 2147483646 w 12"/>
                  <a:gd name="T7" fmla="*/ 2147483646 h 36"/>
                  <a:gd name="T8" fmla="*/ 2147483646 w 12"/>
                  <a:gd name="T9" fmla="*/ 0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36">
                    <a:moveTo>
                      <a:pt x="12" y="0"/>
                    </a:moveTo>
                    <a:lnTo>
                      <a:pt x="12" y="0"/>
                    </a:lnTo>
                    <a:lnTo>
                      <a:pt x="0" y="36"/>
                    </a:lnTo>
                    <a:lnTo>
                      <a:pt x="6" y="36"/>
                    </a:lnTo>
                    <a:lnTo>
                      <a:pt x="12" y="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4119" name="Freeform 13579"/>
              <p:cNvSpPr>
                <a:spLocks/>
              </p:cNvSpPr>
              <p:nvPr/>
            </p:nvSpPr>
            <p:spPr bwMode="auto">
              <a:xfrm rot="1200000">
                <a:off x="3133725" y="4373563"/>
                <a:ext cx="19050" cy="55562"/>
              </a:xfrm>
              <a:custGeom>
                <a:avLst/>
                <a:gdLst>
                  <a:gd name="T0" fmla="*/ 2147483646 w 12"/>
                  <a:gd name="T1" fmla="*/ 0 h 36"/>
                  <a:gd name="T2" fmla="*/ 2147483646 w 12"/>
                  <a:gd name="T3" fmla="*/ 0 h 36"/>
                  <a:gd name="T4" fmla="*/ 0 w 12"/>
                  <a:gd name="T5" fmla="*/ 2147483646 h 36"/>
                  <a:gd name="T6" fmla="*/ 2147483646 w 12"/>
                  <a:gd name="T7" fmla="*/ 2147483646 h 36"/>
                  <a:gd name="T8" fmla="*/ 2147483646 w 12"/>
                  <a:gd name="T9" fmla="*/ 0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36">
                    <a:moveTo>
                      <a:pt x="12" y="0"/>
                    </a:moveTo>
                    <a:lnTo>
                      <a:pt x="12" y="0"/>
                    </a:lnTo>
                    <a:lnTo>
                      <a:pt x="0" y="36"/>
                    </a:lnTo>
                    <a:lnTo>
                      <a:pt x="6" y="36"/>
                    </a:lnTo>
                    <a:lnTo>
                      <a:pt x="12" y="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4120" name="Freeform 13580"/>
              <p:cNvSpPr>
                <a:spLocks/>
              </p:cNvSpPr>
              <p:nvPr/>
            </p:nvSpPr>
            <p:spPr bwMode="auto">
              <a:xfrm rot="1200000">
                <a:off x="3127375" y="4408488"/>
                <a:ext cx="60325" cy="26987"/>
              </a:xfrm>
              <a:custGeom>
                <a:avLst/>
                <a:gdLst>
                  <a:gd name="T0" fmla="*/ 2147483646 w 36"/>
                  <a:gd name="T1" fmla="*/ 0 h 18"/>
                  <a:gd name="T2" fmla="*/ 2147483646 w 36"/>
                  <a:gd name="T3" fmla="*/ 0 h 18"/>
                  <a:gd name="T4" fmla="*/ 0 w 36"/>
                  <a:gd name="T5" fmla="*/ 2147483646 h 18"/>
                  <a:gd name="T6" fmla="*/ 2147483646 w 36"/>
                  <a:gd name="T7" fmla="*/ 2147483646 h 18"/>
                  <a:gd name="T8" fmla="*/ 2147483646 w 36"/>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 h="18">
                    <a:moveTo>
                      <a:pt x="36" y="0"/>
                    </a:moveTo>
                    <a:lnTo>
                      <a:pt x="30" y="0"/>
                    </a:lnTo>
                    <a:lnTo>
                      <a:pt x="0" y="18"/>
                    </a:lnTo>
                    <a:lnTo>
                      <a:pt x="6" y="18"/>
                    </a:lnTo>
                    <a:lnTo>
                      <a:pt x="36" y="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4121" name="Freeform 13581"/>
              <p:cNvSpPr>
                <a:spLocks/>
              </p:cNvSpPr>
              <p:nvPr/>
            </p:nvSpPr>
            <p:spPr bwMode="auto">
              <a:xfrm rot="1200000">
                <a:off x="3127375" y="4408488"/>
                <a:ext cx="60325" cy="26987"/>
              </a:xfrm>
              <a:custGeom>
                <a:avLst/>
                <a:gdLst>
                  <a:gd name="T0" fmla="*/ 2147483646 w 36"/>
                  <a:gd name="T1" fmla="*/ 0 h 18"/>
                  <a:gd name="T2" fmla="*/ 2147483646 w 36"/>
                  <a:gd name="T3" fmla="*/ 0 h 18"/>
                  <a:gd name="T4" fmla="*/ 0 w 36"/>
                  <a:gd name="T5" fmla="*/ 2147483646 h 18"/>
                  <a:gd name="T6" fmla="*/ 2147483646 w 36"/>
                  <a:gd name="T7" fmla="*/ 2147483646 h 18"/>
                  <a:gd name="T8" fmla="*/ 2147483646 w 36"/>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 h="18">
                    <a:moveTo>
                      <a:pt x="36" y="0"/>
                    </a:moveTo>
                    <a:lnTo>
                      <a:pt x="30" y="0"/>
                    </a:lnTo>
                    <a:lnTo>
                      <a:pt x="0" y="18"/>
                    </a:lnTo>
                    <a:lnTo>
                      <a:pt x="6" y="18"/>
                    </a:lnTo>
                    <a:lnTo>
                      <a:pt x="36" y="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4122" name="Freeform 13582"/>
              <p:cNvSpPr>
                <a:spLocks/>
              </p:cNvSpPr>
              <p:nvPr/>
            </p:nvSpPr>
            <p:spPr bwMode="auto">
              <a:xfrm rot="1200000">
                <a:off x="3144838" y="4397375"/>
                <a:ext cx="20637" cy="55563"/>
              </a:xfrm>
              <a:custGeom>
                <a:avLst/>
                <a:gdLst>
                  <a:gd name="T0" fmla="*/ 2147483646 w 12"/>
                  <a:gd name="T1" fmla="*/ 0 h 36"/>
                  <a:gd name="T2" fmla="*/ 2147483646 w 12"/>
                  <a:gd name="T3" fmla="*/ 0 h 36"/>
                  <a:gd name="T4" fmla="*/ 0 w 12"/>
                  <a:gd name="T5" fmla="*/ 2147483646 h 36"/>
                  <a:gd name="T6" fmla="*/ 2147483646 w 12"/>
                  <a:gd name="T7" fmla="*/ 0 h 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36">
                    <a:moveTo>
                      <a:pt x="12" y="0"/>
                    </a:moveTo>
                    <a:lnTo>
                      <a:pt x="12" y="0"/>
                    </a:lnTo>
                    <a:lnTo>
                      <a:pt x="0" y="36"/>
                    </a:lnTo>
                    <a:lnTo>
                      <a:pt x="12" y="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4123" name="Freeform 13583"/>
              <p:cNvSpPr>
                <a:spLocks/>
              </p:cNvSpPr>
              <p:nvPr/>
            </p:nvSpPr>
            <p:spPr bwMode="auto">
              <a:xfrm rot="1200000">
                <a:off x="3144838" y="4397375"/>
                <a:ext cx="20637" cy="55563"/>
              </a:xfrm>
              <a:custGeom>
                <a:avLst/>
                <a:gdLst>
                  <a:gd name="T0" fmla="*/ 2147483646 w 12"/>
                  <a:gd name="T1" fmla="*/ 0 h 36"/>
                  <a:gd name="T2" fmla="*/ 2147483646 w 12"/>
                  <a:gd name="T3" fmla="*/ 0 h 36"/>
                  <a:gd name="T4" fmla="*/ 0 w 12"/>
                  <a:gd name="T5" fmla="*/ 2147483646 h 36"/>
                  <a:gd name="T6" fmla="*/ 2147483646 w 12"/>
                  <a:gd name="T7" fmla="*/ 0 h 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36">
                    <a:moveTo>
                      <a:pt x="12" y="0"/>
                    </a:moveTo>
                    <a:lnTo>
                      <a:pt x="12" y="0"/>
                    </a:lnTo>
                    <a:lnTo>
                      <a:pt x="0" y="36"/>
                    </a:lnTo>
                    <a:lnTo>
                      <a:pt x="12" y="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4124" name="Freeform 13584"/>
              <p:cNvSpPr>
                <a:spLocks/>
              </p:cNvSpPr>
              <p:nvPr/>
            </p:nvSpPr>
            <p:spPr bwMode="auto">
              <a:xfrm rot="1200000">
                <a:off x="3138488" y="4430713"/>
                <a:ext cx="52387" cy="26987"/>
              </a:xfrm>
              <a:custGeom>
                <a:avLst/>
                <a:gdLst>
                  <a:gd name="T0" fmla="*/ 2147483646 w 30"/>
                  <a:gd name="T1" fmla="*/ 0 h 18"/>
                  <a:gd name="T2" fmla="*/ 2147483646 w 30"/>
                  <a:gd name="T3" fmla="*/ 0 h 18"/>
                  <a:gd name="T4" fmla="*/ 0 w 30"/>
                  <a:gd name="T5" fmla="*/ 2147483646 h 18"/>
                  <a:gd name="T6" fmla="*/ 0 w 30"/>
                  <a:gd name="T7" fmla="*/ 2147483646 h 18"/>
                  <a:gd name="T8" fmla="*/ 2147483646 w 30"/>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18">
                    <a:moveTo>
                      <a:pt x="30" y="0"/>
                    </a:moveTo>
                    <a:lnTo>
                      <a:pt x="30" y="0"/>
                    </a:lnTo>
                    <a:lnTo>
                      <a:pt x="0" y="12"/>
                    </a:lnTo>
                    <a:lnTo>
                      <a:pt x="0" y="18"/>
                    </a:lnTo>
                    <a:lnTo>
                      <a:pt x="30" y="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4125" name="Freeform 13585"/>
              <p:cNvSpPr>
                <a:spLocks/>
              </p:cNvSpPr>
              <p:nvPr/>
            </p:nvSpPr>
            <p:spPr bwMode="auto">
              <a:xfrm rot="1200000">
                <a:off x="3138488" y="4430713"/>
                <a:ext cx="52387" cy="26987"/>
              </a:xfrm>
              <a:custGeom>
                <a:avLst/>
                <a:gdLst>
                  <a:gd name="T0" fmla="*/ 2147483646 w 30"/>
                  <a:gd name="T1" fmla="*/ 0 h 18"/>
                  <a:gd name="T2" fmla="*/ 2147483646 w 30"/>
                  <a:gd name="T3" fmla="*/ 0 h 18"/>
                  <a:gd name="T4" fmla="*/ 0 w 30"/>
                  <a:gd name="T5" fmla="*/ 2147483646 h 18"/>
                  <a:gd name="T6" fmla="*/ 0 w 30"/>
                  <a:gd name="T7" fmla="*/ 2147483646 h 18"/>
                  <a:gd name="T8" fmla="*/ 2147483646 w 30"/>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18">
                    <a:moveTo>
                      <a:pt x="30" y="0"/>
                    </a:moveTo>
                    <a:lnTo>
                      <a:pt x="30" y="0"/>
                    </a:lnTo>
                    <a:lnTo>
                      <a:pt x="0" y="12"/>
                    </a:lnTo>
                    <a:lnTo>
                      <a:pt x="0" y="18"/>
                    </a:lnTo>
                    <a:lnTo>
                      <a:pt x="30" y="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4126" name="Freeform 13586"/>
              <p:cNvSpPr>
                <a:spLocks/>
              </p:cNvSpPr>
              <p:nvPr/>
            </p:nvSpPr>
            <p:spPr bwMode="auto">
              <a:xfrm rot="1200000">
                <a:off x="3160713" y="4413250"/>
                <a:ext cx="20637" cy="55563"/>
              </a:xfrm>
              <a:custGeom>
                <a:avLst/>
                <a:gdLst>
                  <a:gd name="T0" fmla="*/ 2147483646 w 12"/>
                  <a:gd name="T1" fmla="*/ 0 h 36"/>
                  <a:gd name="T2" fmla="*/ 2147483646 w 12"/>
                  <a:gd name="T3" fmla="*/ 0 h 36"/>
                  <a:gd name="T4" fmla="*/ 0 w 12"/>
                  <a:gd name="T5" fmla="*/ 2147483646 h 36"/>
                  <a:gd name="T6" fmla="*/ 2147483646 w 12"/>
                  <a:gd name="T7" fmla="*/ 0 h 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36">
                    <a:moveTo>
                      <a:pt x="12" y="0"/>
                    </a:moveTo>
                    <a:lnTo>
                      <a:pt x="6" y="0"/>
                    </a:lnTo>
                    <a:lnTo>
                      <a:pt x="0" y="36"/>
                    </a:lnTo>
                    <a:lnTo>
                      <a:pt x="12" y="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4127" name="Freeform 13587"/>
              <p:cNvSpPr>
                <a:spLocks/>
              </p:cNvSpPr>
              <p:nvPr/>
            </p:nvSpPr>
            <p:spPr bwMode="auto">
              <a:xfrm rot="1200000">
                <a:off x="3160713" y="4413250"/>
                <a:ext cx="20637" cy="55563"/>
              </a:xfrm>
              <a:custGeom>
                <a:avLst/>
                <a:gdLst>
                  <a:gd name="T0" fmla="*/ 2147483646 w 12"/>
                  <a:gd name="T1" fmla="*/ 0 h 36"/>
                  <a:gd name="T2" fmla="*/ 2147483646 w 12"/>
                  <a:gd name="T3" fmla="*/ 0 h 36"/>
                  <a:gd name="T4" fmla="*/ 0 w 12"/>
                  <a:gd name="T5" fmla="*/ 2147483646 h 36"/>
                  <a:gd name="T6" fmla="*/ 2147483646 w 12"/>
                  <a:gd name="T7" fmla="*/ 0 h 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36">
                    <a:moveTo>
                      <a:pt x="12" y="0"/>
                    </a:moveTo>
                    <a:lnTo>
                      <a:pt x="6" y="0"/>
                    </a:lnTo>
                    <a:lnTo>
                      <a:pt x="0" y="36"/>
                    </a:lnTo>
                    <a:lnTo>
                      <a:pt x="12" y="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4128" name="Freeform 13588"/>
              <p:cNvSpPr>
                <a:spLocks/>
              </p:cNvSpPr>
              <p:nvPr/>
            </p:nvSpPr>
            <p:spPr bwMode="auto">
              <a:xfrm rot="1200000">
                <a:off x="3146425" y="4443413"/>
                <a:ext cx="61913" cy="28575"/>
              </a:xfrm>
              <a:custGeom>
                <a:avLst/>
                <a:gdLst>
                  <a:gd name="T0" fmla="*/ 2147483646 w 36"/>
                  <a:gd name="T1" fmla="*/ 0 h 18"/>
                  <a:gd name="T2" fmla="*/ 2147483646 w 36"/>
                  <a:gd name="T3" fmla="*/ 0 h 18"/>
                  <a:gd name="T4" fmla="*/ 0 w 36"/>
                  <a:gd name="T5" fmla="*/ 2147483646 h 18"/>
                  <a:gd name="T6" fmla="*/ 2147483646 w 36"/>
                  <a:gd name="T7" fmla="*/ 2147483646 h 18"/>
                  <a:gd name="T8" fmla="*/ 2147483646 w 36"/>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 h="18">
                    <a:moveTo>
                      <a:pt x="36" y="0"/>
                    </a:moveTo>
                    <a:lnTo>
                      <a:pt x="30" y="0"/>
                    </a:lnTo>
                    <a:lnTo>
                      <a:pt x="0" y="18"/>
                    </a:lnTo>
                    <a:lnTo>
                      <a:pt x="6" y="18"/>
                    </a:lnTo>
                    <a:lnTo>
                      <a:pt x="36" y="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4129" name="Freeform 13589"/>
              <p:cNvSpPr>
                <a:spLocks/>
              </p:cNvSpPr>
              <p:nvPr/>
            </p:nvSpPr>
            <p:spPr bwMode="auto">
              <a:xfrm rot="1200000">
                <a:off x="3146425" y="4443413"/>
                <a:ext cx="61913" cy="28575"/>
              </a:xfrm>
              <a:custGeom>
                <a:avLst/>
                <a:gdLst>
                  <a:gd name="T0" fmla="*/ 2147483646 w 36"/>
                  <a:gd name="T1" fmla="*/ 0 h 18"/>
                  <a:gd name="T2" fmla="*/ 2147483646 w 36"/>
                  <a:gd name="T3" fmla="*/ 0 h 18"/>
                  <a:gd name="T4" fmla="*/ 0 w 36"/>
                  <a:gd name="T5" fmla="*/ 2147483646 h 18"/>
                  <a:gd name="T6" fmla="*/ 2147483646 w 36"/>
                  <a:gd name="T7" fmla="*/ 2147483646 h 18"/>
                  <a:gd name="T8" fmla="*/ 2147483646 w 36"/>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 h="18">
                    <a:moveTo>
                      <a:pt x="36" y="0"/>
                    </a:moveTo>
                    <a:lnTo>
                      <a:pt x="30" y="0"/>
                    </a:lnTo>
                    <a:lnTo>
                      <a:pt x="0" y="18"/>
                    </a:lnTo>
                    <a:lnTo>
                      <a:pt x="6" y="18"/>
                    </a:lnTo>
                    <a:lnTo>
                      <a:pt x="36" y="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4130" name="Freeform 13590"/>
              <p:cNvSpPr>
                <a:spLocks/>
              </p:cNvSpPr>
              <p:nvPr/>
            </p:nvSpPr>
            <p:spPr bwMode="auto">
              <a:xfrm rot="1200000">
                <a:off x="3163888" y="4435475"/>
                <a:ext cx="20637" cy="55563"/>
              </a:xfrm>
              <a:custGeom>
                <a:avLst/>
                <a:gdLst>
                  <a:gd name="T0" fmla="*/ 2147483646 w 12"/>
                  <a:gd name="T1" fmla="*/ 0 h 36"/>
                  <a:gd name="T2" fmla="*/ 2147483646 w 12"/>
                  <a:gd name="T3" fmla="*/ 0 h 36"/>
                  <a:gd name="T4" fmla="*/ 0 w 12"/>
                  <a:gd name="T5" fmla="*/ 2147483646 h 36"/>
                  <a:gd name="T6" fmla="*/ 2147483646 w 12"/>
                  <a:gd name="T7" fmla="*/ 0 h 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36">
                    <a:moveTo>
                      <a:pt x="12" y="0"/>
                    </a:moveTo>
                    <a:lnTo>
                      <a:pt x="12" y="0"/>
                    </a:lnTo>
                    <a:lnTo>
                      <a:pt x="0" y="36"/>
                    </a:lnTo>
                    <a:lnTo>
                      <a:pt x="12" y="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4131" name="Freeform 13591"/>
              <p:cNvSpPr>
                <a:spLocks/>
              </p:cNvSpPr>
              <p:nvPr/>
            </p:nvSpPr>
            <p:spPr bwMode="auto">
              <a:xfrm rot="1200000">
                <a:off x="3163888" y="4435475"/>
                <a:ext cx="20637" cy="55563"/>
              </a:xfrm>
              <a:custGeom>
                <a:avLst/>
                <a:gdLst>
                  <a:gd name="T0" fmla="*/ 2147483646 w 12"/>
                  <a:gd name="T1" fmla="*/ 0 h 36"/>
                  <a:gd name="T2" fmla="*/ 2147483646 w 12"/>
                  <a:gd name="T3" fmla="*/ 0 h 36"/>
                  <a:gd name="T4" fmla="*/ 0 w 12"/>
                  <a:gd name="T5" fmla="*/ 2147483646 h 36"/>
                  <a:gd name="T6" fmla="*/ 2147483646 w 12"/>
                  <a:gd name="T7" fmla="*/ 0 h 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36">
                    <a:moveTo>
                      <a:pt x="12" y="0"/>
                    </a:moveTo>
                    <a:lnTo>
                      <a:pt x="12" y="0"/>
                    </a:lnTo>
                    <a:lnTo>
                      <a:pt x="0" y="36"/>
                    </a:lnTo>
                    <a:lnTo>
                      <a:pt x="12" y="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4132" name="Freeform 13592"/>
              <p:cNvSpPr>
                <a:spLocks/>
              </p:cNvSpPr>
              <p:nvPr/>
            </p:nvSpPr>
            <p:spPr bwMode="auto">
              <a:xfrm rot="1200000">
                <a:off x="3013075" y="4311650"/>
                <a:ext cx="174625" cy="139700"/>
              </a:xfrm>
              <a:custGeom>
                <a:avLst/>
                <a:gdLst>
                  <a:gd name="T0" fmla="*/ 2147483646 w 102"/>
                  <a:gd name="T1" fmla="*/ 0 h 90"/>
                  <a:gd name="T2" fmla="*/ 0 w 102"/>
                  <a:gd name="T3" fmla="*/ 2147483646 h 90"/>
                  <a:gd name="T4" fmla="*/ 2147483646 w 102"/>
                  <a:gd name="T5" fmla="*/ 2147483646 h 90"/>
                  <a:gd name="T6" fmla="*/ 2147483646 w 102"/>
                  <a:gd name="T7" fmla="*/ 0 h 9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2" h="90">
                    <a:moveTo>
                      <a:pt x="6" y="0"/>
                    </a:moveTo>
                    <a:lnTo>
                      <a:pt x="0" y="6"/>
                    </a:lnTo>
                    <a:lnTo>
                      <a:pt x="102" y="90"/>
                    </a:lnTo>
                    <a:lnTo>
                      <a:pt x="6" y="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4133" name="Freeform 13593"/>
              <p:cNvSpPr>
                <a:spLocks/>
              </p:cNvSpPr>
              <p:nvPr/>
            </p:nvSpPr>
            <p:spPr bwMode="auto">
              <a:xfrm rot="1200000">
                <a:off x="3013075" y="4311650"/>
                <a:ext cx="174625" cy="139700"/>
              </a:xfrm>
              <a:custGeom>
                <a:avLst/>
                <a:gdLst>
                  <a:gd name="T0" fmla="*/ 2147483646 w 102"/>
                  <a:gd name="T1" fmla="*/ 0 h 90"/>
                  <a:gd name="T2" fmla="*/ 0 w 102"/>
                  <a:gd name="T3" fmla="*/ 2147483646 h 90"/>
                  <a:gd name="T4" fmla="*/ 2147483646 w 102"/>
                  <a:gd name="T5" fmla="*/ 2147483646 h 90"/>
                  <a:gd name="T6" fmla="*/ 2147483646 w 102"/>
                  <a:gd name="T7" fmla="*/ 0 h 9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2" h="90">
                    <a:moveTo>
                      <a:pt x="6" y="0"/>
                    </a:moveTo>
                    <a:lnTo>
                      <a:pt x="0" y="6"/>
                    </a:lnTo>
                    <a:lnTo>
                      <a:pt x="102" y="90"/>
                    </a:lnTo>
                    <a:lnTo>
                      <a:pt x="6" y="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4134" name="Freeform 13594"/>
              <p:cNvSpPr>
                <a:spLocks/>
              </p:cNvSpPr>
              <p:nvPr/>
            </p:nvSpPr>
            <p:spPr bwMode="auto">
              <a:xfrm rot="1200000">
                <a:off x="3065463" y="4289425"/>
                <a:ext cx="174625" cy="139700"/>
              </a:xfrm>
              <a:custGeom>
                <a:avLst/>
                <a:gdLst>
                  <a:gd name="T0" fmla="*/ 0 w 102"/>
                  <a:gd name="T1" fmla="*/ 0 h 90"/>
                  <a:gd name="T2" fmla="*/ 0 w 102"/>
                  <a:gd name="T3" fmla="*/ 2147483646 h 90"/>
                  <a:gd name="T4" fmla="*/ 2147483646 w 102"/>
                  <a:gd name="T5" fmla="*/ 2147483646 h 90"/>
                  <a:gd name="T6" fmla="*/ 2147483646 w 102"/>
                  <a:gd name="T7" fmla="*/ 2147483646 h 90"/>
                  <a:gd name="T8" fmla="*/ 0 w 102"/>
                  <a:gd name="T9" fmla="*/ 0 h 9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2" h="90">
                    <a:moveTo>
                      <a:pt x="0" y="0"/>
                    </a:moveTo>
                    <a:lnTo>
                      <a:pt x="0" y="6"/>
                    </a:lnTo>
                    <a:lnTo>
                      <a:pt x="96" y="90"/>
                    </a:lnTo>
                    <a:lnTo>
                      <a:pt x="102" y="90"/>
                    </a:lnTo>
                    <a:lnTo>
                      <a:pt x="0" y="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4135" name="Freeform 13595"/>
              <p:cNvSpPr>
                <a:spLocks/>
              </p:cNvSpPr>
              <p:nvPr/>
            </p:nvSpPr>
            <p:spPr bwMode="auto">
              <a:xfrm rot="1200000">
                <a:off x="3065463" y="4289425"/>
                <a:ext cx="174625" cy="139700"/>
              </a:xfrm>
              <a:custGeom>
                <a:avLst/>
                <a:gdLst>
                  <a:gd name="T0" fmla="*/ 0 w 102"/>
                  <a:gd name="T1" fmla="*/ 0 h 90"/>
                  <a:gd name="T2" fmla="*/ 0 w 102"/>
                  <a:gd name="T3" fmla="*/ 2147483646 h 90"/>
                  <a:gd name="T4" fmla="*/ 2147483646 w 102"/>
                  <a:gd name="T5" fmla="*/ 2147483646 h 90"/>
                  <a:gd name="T6" fmla="*/ 2147483646 w 102"/>
                  <a:gd name="T7" fmla="*/ 2147483646 h 90"/>
                  <a:gd name="T8" fmla="*/ 0 w 102"/>
                  <a:gd name="T9" fmla="*/ 0 h 9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2" h="90">
                    <a:moveTo>
                      <a:pt x="0" y="0"/>
                    </a:moveTo>
                    <a:lnTo>
                      <a:pt x="0" y="6"/>
                    </a:lnTo>
                    <a:lnTo>
                      <a:pt x="96" y="90"/>
                    </a:lnTo>
                    <a:lnTo>
                      <a:pt x="102" y="90"/>
                    </a:lnTo>
                    <a:lnTo>
                      <a:pt x="0" y="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4136" name="Freeform 13596"/>
              <p:cNvSpPr>
                <a:spLocks/>
              </p:cNvSpPr>
              <p:nvPr/>
            </p:nvSpPr>
            <p:spPr bwMode="auto">
              <a:xfrm rot="1200000">
                <a:off x="3048000" y="4249738"/>
                <a:ext cx="50800" cy="55562"/>
              </a:xfrm>
              <a:custGeom>
                <a:avLst/>
                <a:gdLst>
                  <a:gd name="T0" fmla="*/ 0 w 30"/>
                  <a:gd name="T1" fmla="*/ 2147483646 h 36"/>
                  <a:gd name="T2" fmla="*/ 2147483646 w 30"/>
                  <a:gd name="T3" fmla="*/ 2147483646 h 36"/>
                  <a:gd name="T4" fmla="*/ 2147483646 w 30"/>
                  <a:gd name="T5" fmla="*/ 2147483646 h 36"/>
                  <a:gd name="T6" fmla="*/ 2147483646 w 30"/>
                  <a:gd name="T7" fmla="*/ 0 h 36"/>
                  <a:gd name="T8" fmla="*/ 0 w 30"/>
                  <a:gd name="T9" fmla="*/ 2147483646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36">
                    <a:moveTo>
                      <a:pt x="0" y="30"/>
                    </a:moveTo>
                    <a:lnTo>
                      <a:pt x="6" y="36"/>
                    </a:lnTo>
                    <a:lnTo>
                      <a:pt x="30" y="6"/>
                    </a:lnTo>
                    <a:lnTo>
                      <a:pt x="24" y="0"/>
                    </a:lnTo>
                    <a:lnTo>
                      <a:pt x="0" y="3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4137" name="Freeform 13597"/>
              <p:cNvSpPr>
                <a:spLocks/>
              </p:cNvSpPr>
              <p:nvPr/>
            </p:nvSpPr>
            <p:spPr bwMode="auto">
              <a:xfrm rot="1200000">
                <a:off x="3048000" y="4249738"/>
                <a:ext cx="50800" cy="55562"/>
              </a:xfrm>
              <a:custGeom>
                <a:avLst/>
                <a:gdLst>
                  <a:gd name="T0" fmla="*/ 0 w 30"/>
                  <a:gd name="T1" fmla="*/ 2147483646 h 36"/>
                  <a:gd name="T2" fmla="*/ 2147483646 w 30"/>
                  <a:gd name="T3" fmla="*/ 2147483646 h 36"/>
                  <a:gd name="T4" fmla="*/ 2147483646 w 30"/>
                  <a:gd name="T5" fmla="*/ 2147483646 h 36"/>
                  <a:gd name="T6" fmla="*/ 2147483646 w 30"/>
                  <a:gd name="T7" fmla="*/ 0 h 36"/>
                  <a:gd name="T8" fmla="*/ 0 w 30"/>
                  <a:gd name="T9" fmla="*/ 2147483646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36">
                    <a:moveTo>
                      <a:pt x="0" y="30"/>
                    </a:moveTo>
                    <a:lnTo>
                      <a:pt x="6" y="36"/>
                    </a:lnTo>
                    <a:lnTo>
                      <a:pt x="30" y="6"/>
                    </a:lnTo>
                    <a:lnTo>
                      <a:pt x="24" y="0"/>
                    </a:lnTo>
                    <a:lnTo>
                      <a:pt x="0" y="3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4138" name="Freeform 13598"/>
              <p:cNvSpPr>
                <a:spLocks/>
              </p:cNvSpPr>
              <p:nvPr/>
            </p:nvSpPr>
            <p:spPr bwMode="auto">
              <a:xfrm rot="1200000">
                <a:off x="2908300" y="4033838"/>
                <a:ext cx="71438" cy="55562"/>
              </a:xfrm>
              <a:custGeom>
                <a:avLst/>
                <a:gdLst>
                  <a:gd name="T0" fmla="*/ 2147483646 w 42"/>
                  <a:gd name="T1" fmla="*/ 0 h 36"/>
                  <a:gd name="T2" fmla="*/ 0 w 42"/>
                  <a:gd name="T3" fmla="*/ 2147483646 h 36"/>
                  <a:gd name="T4" fmla="*/ 2147483646 w 42"/>
                  <a:gd name="T5" fmla="*/ 2147483646 h 36"/>
                  <a:gd name="T6" fmla="*/ 2147483646 w 42"/>
                  <a:gd name="T7" fmla="*/ 2147483646 h 36"/>
                  <a:gd name="T8" fmla="*/ 2147483646 w 42"/>
                  <a:gd name="T9" fmla="*/ 0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36">
                    <a:moveTo>
                      <a:pt x="12" y="0"/>
                    </a:moveTo>
                    <a:lnTo>
                      <a:pt x="0" y="12"/>
                    </a:lnTo>
                    <a:lnTo>
                      <a:pt x="30" y="36"/>
                    </a:lnTo>
                    <a:lnTo>
                      <a:pt x="42" y="24"/>
                    </a:lnTo>
                    <a:lnTo>
                      <a:pt x="12" y="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4139" name="Freeform 13599"/>
              <p:cNvSpPr>
                <a:spLocks/>
              </p:cNvSpPr>
              <p:nvPr/>
            </p:nvSpPr>
            <p:spPr bwMode="auto">
              <a:xfrm rot="1200000">
                <a:off x="2908300" y="4033838"/>
                <a:ext cx="71438" cy="55562"/>
              </a:xfrm>
              <a:custGeom>
                <a:avLst/>
                <a:gdLst>
                  <a:gd name="T0" fmla="*/ 2147483646 w 42"/>
                  <a:gd name="T1" fmla="*/ 0 h 36"/>
                  <a:gd name="T2" fmla="*/ 0 w 42"/>
                  <a:gd name="T3" fmla="*/ 2147483646 h 36"/>
                  <a:gd name="T4" fmla="*/ 2147483646 w 42"/>
                  <a:gd name="T5" fmla="*/ 2147483646 h 36"/>
                  <a:gd name="T6" fmla="*/ 2147483646 w 42"/>
                  <a:gd name="T7" fmla="*/ 2147483646 h 36"/>
                  <a:gd name="T8" fmla="*/ 2147483646 w 42"/>
                  <a:gd name="T9" fmla="*/ 0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36">
                    <a:moveTo>
                      <a:pt x="12" y="0"/>
                    </a:moveTo>
                    <a:lnTo>
                      <a:pt x="0" y="12"/>
                    </a:lnTo>
                    <a:lnTo>
                      <a:pt x="30" y="36"/>
                    </a:lnTo>
                    <a:lnTo>
                      <a:pt x="42" y="24"/>
                    </a:lnTo>
                    <a:lnTo>
                      <a:pt x="12" y="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4140" name="Freeform 13600"/>
              <p:cNvSpPr>
                <a:spLocks/>
              </p:cNvSpPr>
              <p:nvPr/>
            </p:nvSpPr>
            <p:spPr bwMode="auto">
              <a:xfrm rot="1200000">
                <a:off x="3036888" y="4200525"/>
                <a:ext cx="20637" cy="84138"/>
              </a:xfrm>
              <a:custGeom>
                <a:avLst/>
                <a:gdLst>
                  <a:gd name="T0" fmla="*/ 0 w 12"/>
                  <a:gd name="T1" fmla="*/ 0 h 54"/>
                  <a:gd name="T2" fmla="*/ 0 w 12"/>
                  <a:gd name="T3" fmla="*/ 0 h 54"/>
                  <a:gd name="T4" fmla="*/ 2147483646 w 12"/>
                  <a:gd name="T5" fmla="*/ 2147483646 h 54"/>
                  <a:gd name="T6" fmla="*/ 2147483646 w 12"/>
                  <a:gd name="T7" fmla="*/ 2147483646 h 54"/>
                  <a:gd name="T8" fmla="*/ 0 w 12"/>
                  <a:gd name="T9" fmla="*/ 0 h 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54">
                    <a:moveTo>
                      <a:pt x="0" y="0"/>
                    </a:moveTo>
                    <a:lnTo>
                      <a:pt x="0" y="0"/>
                    </a:lnTo>
                    <a:lnTo>
                      <a:pt x="6" y="54"/>
                    </a:lnTo>
                    <a:lnTo>
                      <a:pt x="12" y="48"/>
                    </a:lnTo>
                    <a:lnTo>
                      <a:pt x="0" y="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4141" name="Freeform 13601"/>
              <p:cNvSpPr>
                <a:spLocks/>
              </p:cNvSpPr>
              <p:nvPr/>
            </p:nvSpPr>
            <p:spPr bwMode="auto">
              <a:xfrm rot="1200000">
                <a:off x="3036888" y="4200525"/>
                <a:ext cx="20637" cy="84138"/>
              </a:xfrm>
              <a:custGeom>
                <a:avLst/>
                <a:gdLst>
                  <a:gd name="T0" fmla="*/ 0 w 12"/>
                  <a:gd name="T1" fmla="*/ 0 h 54"/>
                  <a:gd name="T2" fmla="*/ 0 w 12"/>
                  <a:gd name="T3" fmla="*/ 0 h 54"/>
                  <a:gd name="T4" fmla="*/ 2147483646 w 12"/>
                  <a:gd name="T5" fmla="*/ 2147483646 h 54"/>
                  <a:gd name="T6" fmla="*/ 2147483646 w 12"/>
                  <a:gd name="T7" fmla="*/ 2147483646 h 54"/>
                  <a:gd name="T8" fmla="*/ 0 w 12"/>
                  <a:gd name="T9" fmla="*/ 0 h 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54">
                    <a:moveTo>
                      <a:pt x="0" y="0"/>
                    </a:moveTo>
                    <a:lnTo>
                      <a:pt x="0" y="0"/>
                    </a:lnTo>
                    <a:lnTo>
                      <a:pt x="6" y="54"/>
                    </a:lnTo>
                    <a:lnTo>
                      <a:pt x="12" y="48"/>
                    </a:lnTo>
                    <a:lnTo>
                      <a:pt x="0" y="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4142" name="Freeform 13602"/>
              <p:cNvSpPr>
                <a:spLocks/>
              </p:cNvSpPr>
              <p:nvPr/>
            </p:nvSpPr>
            <p:spPr bwMode="auto">
              <a:xfrm rot="1200000">
                <a:off x="3019425" y="4171950"/>
                <a:ext cx="9525" cy="57150"/>
              </a:xfrm>
              <a:custGeom>
                <a:avLst/>
                <a:gdLst>
                  <a:gd name="T0" fmla="*/ 0 w 6"/>
                  <a:gd name="T1" fmla="*/ 0 h 36"/>
                  <a:gd name="T2" fmla="*/ 0 w 6"/>
                  <a:gd name="T3" fmla="*/ 0 h 36"/>
                  <a:gd name="T4" fmla="*/ 2147483646 w 6"/>
                  <a:gd name="T5" fmla="*/ 2147483646 h 36"/>
                  <a:gd name="T6" fmla="*/ 0 w 6"/>
                  <a:gd name="T7" fmla="*/ 0 h 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36">
                    <a:moveTo>
                      <a:pt x="0" y="0"/>
                    </a:moveTo>
                    <a:lnTo>
                      <a:pt x="0" y="0"/>
                    </a:lnTo>
                    <a:lnTo>
                      <a:pt x="6" y="36"/>
                    </a:lnTo>
                    <a:lnTo>
                      <a:pt x="0" y="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4143" name="Freeform 13603"/>
              <p:cNvSpPr>
                <a:spLocks/>
              </p:cNvSpPr>
              <p:nvPr/>
            </p:nvSpPr>
            <p:spPr bwMode="auto">
              <a:xfrm rot="1200000">
                <a:off x="3019425" y="4171950"/>
                <a:ext cx="9525" cy="57150"/>
              </a:xfrm>
              <a:custGeom>
                <a:avLst/>
                <a:gdLst>
                  <a:gd name="T0" fmla="*/ 0 w 6"/>
                  <a:gd name="T1" fmla="*/ 0 h 36"/>
                  <a:gd name="T2" fmla="*/ 0 w 6"/>
                  <a:gd name="T3" fmla="*/ 0 h 36"/>
                  <a:gd name="T4" fmla="*/ 2147483646 w 6"/>
                  <a:gd name="T5" fmla="*/ 2147483646 h 36"/>
                  <a:gd name="T6" fmla="*/ 0 w 6"/>
                  <a:gd name="T7" fmla="*/ 0 h 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36">
                    <a:moveTo>
                      <a:pt x="0" y="0"/>
                    </a:moveTo>
                    <a:lnTo>
                      <a:pt x="0" y="0"/>
                    </a:lnTo>
                    <a:lnTo>
                      <a:pt x="6" y="36"/>
                    </a:lnTo>
                    <a:lnTo>
                      <a:pt x="0" y="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4144" name="Freeform 13604"/>
              <p:cNvSpPr>
                <a:spLocks/>
              </p:cNvSpPr>
              <p:nvPr/>
            </p:nvSpPr>
            <p:spPr bwMode="auto">
              <a:xfrm rot="1200000">
                <a:off x="2998788" y="4135438"/>
                <a:ext cx="11112" cy="65087"/>
              </a:xfrm>
              <a:custGeom>
                <a:avLst/>
                <a:gdLst>
                  <a:gd name="T0" fmla="*/ 0 w 6"/>
                  <a:gd name="T1" fmla="*/ 0 h 42"/>
                  <a:gd name="T2" fmla="*/ 0 w 6"/>
                  <a:gd name="T3" fmla="*/ 0 h 42"/>
                  <a:gd name="T4" fmla="*/ 2147483646 w 6"/>
                  <a:gd name="T5" fmla="*/ 2147483646 h 42"/>
                  <a:gd name="T6" fmla="*/ 2147483646 w 6"/>
                  <a:gd name="T7" fmla="*/ 2147483646 h 42"/>
                  <a:gd name="T8" fmla="*/ 0 w 6"/>
                  <a:gd name="T9" fmla="*/ 0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42">
                    <a:moveTo>
                      <a:pt x="0" y="0"/>
                    </a:moveTo>
                    <a:lnTo>
                      <a:pt x="0" y="0"/>
                    </a:lnTo>
                    <a:lnTo>
                      <a:pt x="6" y="42"/>
                    </a:lnTo>
                    <a:lnTo>
                      <a:pt x="6" y="36"/>
                    </a:lnTo>
                    <a:lnTo>
                      <a:pt x="0" y="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4145" name="Freeform 13605"/>
              <p:cNvSpPr>
                <a:spLocks/>
              </p:cNvSpPr>
              <p:nvPr/>
            </p:nvSpPr>
            <p:spPr bwMode="auto">
              <a:xfrm rot="1200000">
                <a:off x="2998788" y="4135438"/>
                <a:ext cx="11112" cy="65087"/>
              </a:xfrm>
              <a:custGeom>
                <a:avLst/>
                <a:gdLst>
                  <a:gd name="T0" fmla="*/ 0 w 6"/>
                  <a:gd name="T1" fmla="*/ 0 h 42"/>
                  <a:gd name="T2" fmla="*/ 0 w 6"/>
                  <a:gd name="T3" fmla="*/ 0 h 42"/>
                  <a:gd name="T4" fmla="*/ 2147483646 w 6"/>
                  <a:gd name="T5" fmla="*/ 2147483646 h 42"/>
                  <a:gd name="T6" fmla="*/ 2147483646 w 6"/>
                  <a:gd name="T7" fmla="*/ 2147483646 h 42"/>
                  <a:gd name="T8" fmla="*/ 0 w 6"/>
                  <a:gd name="T9" fmla="*/ 0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42">
                    <a:moveTo>
                      <a:pt x="0" y="0"/>
                    </a:moveTo>
                    <a:lnTo>
                      <a:pt x="0" y="0"/>
                    </a:lnTo>
                    <a:lnTo>
                      <a:pt x="6" y="42"/>
                    </a:lnTo>
                    <a:lnTo>
                      <a:pt x="6" y="36"/>
                    </a:lnTo>
                    <a:lnTo>
                      <a:pt x="0" y="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4146" name="Freeform 13606"/>
              <p:cNvSpPr>
                <a:spLocks/>
              </p:cNvSpPr>
              <p:nvPr/>
            </p:nvSpPr>
            <p:spPr bwMode="auto">
              <a:xfrm rot="1200000">
                <a:off x="2979738" y="4108450"/>
                <a:ext cx="11112" cy="46038"/>
              </a:xfrm>
              <a:custGeom>
                <a:avLst/>
                <a:gdLst>
                  <a:gd name="T0" fmla="*/ 0 w 6"/>
                  <a:gd name="T1" fmla="*/ 0 h 30"/>
                  <a:gd name="T2" fmla="*/ 0 w 6"/>
                  <a:gd name="T3" fmla="*/ 0 h 30"/>
                  <a:gd name="T4" fmla="*/ 0 w 6"/>
                  <a:gd name="T5" fmla="*/ 2147483646 h 30"/>
                  <a:gd name="T6" fmla="*/ 2147483646 w 6"/>
                  <a:gd name="T7" fmla="*/ 2147483646 h 30"/>
                  <a:gd name="T8" fmla="*/ 0 w 6"/>
                  <a:gd name="T9" fmla="*/ 0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30">
                    <a:moveTo>
                      <a:pt x="0" y="0"/>
                    </a:moveTo>
                    <a:lnTo>
                      <a:pt x="0" y="0"/>
                    </a:lnTo>
                    <a:lnTo>
                      <a:pt x="0" y="30"/>
                    </a:lnTo>
                    <a:lnTo>
                      <a:pt x="6" y="30"/>
                    </a:lnTo>
                    <a:lnTo>
                      <a:pt x="0" y="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4147" name="Freeform 13607"/>
              <p:cNvSpPr>
                <a:spLocks/>
              </p:cNvSpPr>
              <p:nvPr/>
            </p:nvSpPr>
            <p:spPr bwMode="auto">
              <a:xfrm rot="1200000">
                <a:off x="2979738" y="4108450"/>
                <a:ext cx="11112" cy="46038"/>
              </a:xfrm>
              <a:custGeom>
                <a:avLst/>
                <a:gdLst>
                  <a:gd name="T0" fmla="*/ 0 w 6"/>
                  <a:gd name="T1" fmla="*/ 0 h 30"/>
                  <a:gd name="T2" fmla="*/ 0 w 6"/>
                  <a:gd name="T3" fmla="*/ 0 h 30"/>
                  <a:gd name="T4" fmla="*/ 0 w 6"/>
                  <a:gd name="T5" fmla="*/ 2147483646 h 30"/>
                  <a:gd name="T6" fmla="*/ 2147483646 w 6"/>
                  <a:gd name="T7" fmla="*/ 2147483646 h 30"/>
                  <a:gd name="T8" fmla="*/ 0 w 6"/>
                  <a:gd name="T9" fmla="*/ 0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30">
                    <a:moveTo>
                      <a:pt x="0" y="0"/>
                    </a:moveTo>
                    <a:lnTo>
                      <a:pt x="0" y="0"/>
                    </a:lnTo>
                    <a:lnTo>
                      <a:pt x="0" y="30"/>
                    </a:lnTo>
                    <a:lnTo>
                      <a:pt x="6" y="30"/>
                    </a:lnTo>
                    <a:lnTo>
                      <a:pt x="0" y="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4148" name="Freeform 13608"/>
              <p:cNvSpPr>
                <a:spLocks/>
              </p:cNvSpPr>
              <p:nvPr/>
            </p:nvSpPr>
            <p:spPr bwMode="auto">
              <a:xfrm rot="1200000">
                <a:off x="2957513" y="4079875"/>
                <a:ext cx="9525" cy="47625"/>
              </a:xfrm>
              <a:custGeom>
                <a:avLst/>
                <a:gdLst>
                  <a:gd name="T0" fmla="*/ 0 w 6"/>
                  <a:gd name="T1" fmla="*/ 0 h 30"/>
                  <a:gd name="T2" fmla="*/ 0 w 6"/>
                  <a:gd name="T3" fmla="*/ 0 h 30"/>
                  <a:gd name="T4" fmla="*/ 2147483646 w 6"/>
                  <a:gd name="T5" fmla="*/ 2147483646 h 30"/>
                  <a:gd name="T6" fmla="*/ 0 w 6"/>
                  <a:gd name="T7" fmla="*/ 0 h 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30">
                    <a:moveTo>
                      <a:pt x="0" y="0"/>
                    </a:moveTo>
                    <a:lnTo>
                      <a:pt x="0" y="0"/>
                    </a:lnTo>
                    <a:lnTo>
                      <a:pt x="6" y="30"/>
                    </a:lnTo>
                    <a:lnTo>
                      <a:pt x="0" y="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4149" name="Freeform 13609"/>
              <p:cNvSpPr>
                <a:spLocks/>
              </p:cNvSpPr>
              <p:nvPr/>
            </p:nvSpPr>
            <p:spPr bwMode="auto">
              <a:xfrm rot="1200000">
                <a:off x="2957513" y="4079875"/>
                <a:ext cx="9525" cy="47625"/>
              </a:xfrm>
              <a:custGeom>
                <a:avLst/>
                <a:gdLst>
                  <a:gd name="T0" fmla="*/ 0 w 6"/>
                  <a:gd name="T1" fmla="*/ 0 h 30"/>
                  <a:gd name="T2" fmla="*/ 0 w 6"/>
                  <a:gd name="T3" fmla="*/ 0 h 30"/>
                  <a:gd name="T4" fmla="*/ 2147483646 w 6"/>
                  <a:gd name="T5" fmla="*/ 2147483646 h 30"/>
                  <a:gd name="T6" fmla="*/ 0 w 6"/>
                  <a:gd name="T7" fmla="*/ 0 h 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30">
                    <a:moveTo>
                      <a:pt x="0" y="0"/>
                    </a:moveTo>
                    <a:lnTo>
                      <a:pt x="0" y="0"/>
                    </a:lnTo>
                    <a:lnTo>
                      <a:pt x="6" y="30"/>
                    </a:lnTo>
                    <a:lnTo>
                      <a:pt x="0" y="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4150" name="Rectangle 13610"/>
              <p:cNvSpPr>
                <a:spLocks noChangeArrowheads="1"/>
              </p:cNvSpPr>
              <p:nvPr/>
            </p:nvSpPr>
            <p:spPr bwMode="auto">
              <a:xfrm rot="1200000">
                <a:off x="2946400" y="4100513"/>
                <a:ext cx="41275" cy="9525"/>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4151" name="Rectangle 13611"/>
              <p:cNvSpPr>
                <a:spLocks noChangeArrowheads="1"/>
              </p:cNvSpPr>
              <p:nvPr/>
            </p:nvSpPr>
            <p:spPr bwMode="auto">
              <a:xfrm rot="1200000">
                <a:off x="2946400" y="4100513"/>
                <a:ext cx="41275" cy="95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4152" name="Freeform 13612"/>
              <p:cNvSpPr>
                <a:spLocks/>
              </p:cNvSpPr>
              <p:nvPr/>
            </p:nvSpPr>
            <p:spPr bwMode="auto">
              <a:xfrm rot="1200000">
                <a:off x="2959100" y="4125913"/>
                <a:ext cx="50800" cy="9525"/>
              </a:xfrm>
              <a:custGeom>
                <a:avLst/>
                <a:gdLst>
                  <a:gd name="T0" fmla="*/ 2147483646 w 30"/>
                  <a:gd name="T1" fmla="*/ 2147483646 h 6"/>
                  <a:gd name="T2" fmla="*/ 2147483646 w 30"/>
                  <a:gd name="T3" fmla="*/ 0 h 6"/>
                  <a:gd name="T4" fmla="*/ 0 w 30"/>
                  <a:gd name="T5" fmla="*/ 0 h 6"/>
                  <a:gd name="T6" fmla="*/ 2147483646 w 30"/>
                  <a:gd name="T7" fmla="*/ 2147483646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0" h="6">
                    <a:moveTo>
                      <a:pt x="30" y="6"/>
                    </a:moveTo>
                    <a:lnTo>
                      <a:pt x="30" y="0"/>
                    </a:lnTo>
                    <a:lnTo>
                      <a:pt x="0" y="0"/>
                    </a:lnTo>
                    <a:lnTo>
                      <a:pt x="30" y="6"/>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4153" name="Freeform 13613"/>
              <p:cNvSpPr>
                <a:spLocks/>
              </p:cNvSpPr>
              <p:nvPr/>
            </p:nvSpPr>
            <p:spPr bwMode="auto">
              <a:xfrm rot="1200000">
                <a:off x="2959100" y="4125913"/>
                <a:ext cx="50800" cy="9525"/>
              </a:xfrm>
              <a:custGeom>
                <a:avLst/>
                <a:gdLst>
                  <a:gd name="T0" fmla="*/ 2147483646 w 30"/>
                  <a:gd name="T1" fmla="*/ 2147483646 h 6"/>
                  <a:gd name="T2" fmla="*/ 2147483646 w 30"/>
                  <a:gd name="T3" fmla="*/ 0 h 6"/>
                  <a:gd name="T4" fmla="*/ 0 w 30"/>
                  <a:gd name="T5" fmla="*/ 0 h 6"/>
                  <a:gd name="T6" fmla="*/ 2147483646 w 30"/>
                  <a:gd name="T7" fmla="*/ 2147483646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0" h="6">
                    <a:moveTo>
                      <a:pt x="30" y="6"/>
                    </a:moveTo>
                    <a:lnTo>
                      <a:pt x="30" y="0"/>
                    </a:lnTo>
                    <a:lnTo>
                      <a:pt x="0" y="0"/>
                    </a:lnTo>
                    <a:lnTo>
                      <a:pt x="30" y="6"/>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4154" name="Rectangle 13614"/>
              <p:cNvSpPr>
                <a:spLocks noChangeArrowheads="1"/>
              </p:cNvSpPr>
              <p:nvPr/>
            </p:nvSpPr>
            <p:spPr bwMode="auto">
              <a:xfrm rot="1200000">
                <a:off x="2979738" y="4162425"/>
                <a:ext cx="50800" cy="9525"/>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4155" name="Rectangle 13615"/>
              <p:cNvSpPr>
                <a:spLocks noChangeArrowheads="1"/>
              </p:cNvSpPr>
              <p:nvPr/>
            </p:nvSpPr>
            <p:spPr bwMode="auto">
              <a:xfrm rot="1200000">
                <a:off x="2979738" y="4162425"/>
                <a:ext cx="50800" cy="95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4156" name="Freeform 13616"/>
              <p:cNvSpPr>
                <a:spLocks/>
              </p:cNvSpPr>
              <p:nvPr/>
            </p:nvSpPr>
            <p:spPr bwMode="auto">
              <a:xfrm rot="1200000">
                <a:off x="3000375" y="4191000"/>
                <a:ext cx="50800" cy="9525"/>
              </a:xfrm>
              <a:custGeom>
                <a:avLst/>
                <a:gdLst>
                  <a:gd name="T0" fmla="*/ 2147483646 w 30"/>
                  <a:gd name="T1" fmla="*/ 2147483646 h 6"/>
                  <a:gd name="T2" fmla="*/ 2147483646 w 30"/>
                  <a:gd name="T3" fmla="*/ 2147483646 h 6"/>
                  <a:gd name="T4" fmla="*/ 0 w 30"/>
                  <a:gd name="T5" fmla="*/ 0 h 6"/>
                  <a:gd name="T6" fmla="*/ 0 w 30"/>
                  <a:gd name="T7" fmla="*/ 2147483646 h 6"/>
                  <a:gd name="T8" fmla="*/ 2147483646 w 30"/>
                  <a:gd name="T9" fmla="*/ 214748364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6">
                    <a:moveTo>
                      <a:pt x="30" y="6"/>
                    </a:moveTo>
                    <a:lnTo>
                      <a:pt x="30" y="6"/>
                    </a:lnTo>
                    <a:lnTo>
                      <a:pt x="0" y="0"/>
                    </a:lnTo>
                    <a:lnTo>
                      <a:pt x="0" y="6"/>
                    </a:lnTo>
                    <a:lnTo>
                      <a:pt x="30" y="6"/>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4157" name="Freeform 13617"/>
              <p:cNvSpPr>
                <a:spLocks/>
              </p:cNvSpPr>
              <p:nvPr/>
            </p:nvSpPr>
            <p:spPr bwMode="auto">
              <a:xfrm rot="1200000">
                <a:off x="3000375" y="4191000"/>
                <a:ext cx="50800" cy="9525"/>
              </a:xfrm>
              <a:custGeom>
                <a:avLst/>
                <a:gdLst>
                  <a:gd name="T0" fmla="*/ 2147483646 w 30"/>
                  <a:gd name="T1" fmla="*/ 2147483646 h 6"/>
                  <a:gd name="T2" fmla="*/ 2147483646 w 30"/>
                  <a:gd name="T3" fmla="*/ 2147483646 h 6"/>
                  <a:gd name="T4" fmla="*/ 0 w 30"/>
                  <a:gd name="T5" fmla="*/ 0 h 6"/>
                  <a:gd name="T6" fmla="*/ 0 w 30"/>
                  <a:gd name="T7" fmla="*/ 2147483646 h 6"/>
                  <a:gd name="T8" fmla="*/ 2147483646 w 30"/>
                  <a:gd name="T9" fmla="*/ 214748364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6">
                    <a:moveTo>
                      <a:pt x="30" y="6"/>
                    </a:moveTo>
                    <a:lnTo>
                      <a:pt x="30" y="6"/>
                    </a:lnTo>
                    <a:lnTo>
                      <a:pt x="0" y="0"/>
                    </a:lnTo>
                    <a:lnTo>
                      <a:pt x="0" y="6"/>
                    </a:lnTo>
                    <a:lnTo>
                      <a:pt x="30" y="6"/>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4158" name="Rectangle 13618"/>
              <p:cNvSpPr>
                <a:spLocks noChangeArrowheads="1"/>
              </p:cNvSpPr>
              <p:nvPr/>
            </p:nvSpPr>
            <p:spPr bwMode="auto">
              <a:xfrm rot="1200000">
                <a:off x="3016250" y="4240213"/>
                <a:ext cx="71438" cy="7937"/>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4159" name="Rectangle 13619"/>
              <p:cNvSpPr>
                <a:spLocks noChangeArrowheads="1"/>
              </p:cNvSpPr>
              <p:nvPr/>
            </p:nvSpPr>
            <p:spPr bwMode="auto">
              <a:xfrm rot="1200000">
                <a:off x="3016250" y="4240213"/>
                <a:ext cx="71438" cy="793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4160" name="Freeform 13620"/>
              <p:cNvSpPr>
                <a:spLocks/>
              </p:cNvSpPr>
              <p:nvPr/>
            </p:nvSpPr>
            <p:spPr bwMode="auto">
              <a:xfrm rot="1200000">
                <a:off x="2911475" y="4075113"/>
                <a:ext cx="215900" cy="157162"/>
              </a:xfrm>
              <a:custGeom>
                <a:avLst/>
                <a:gdLst>
                  <a:gd name="T0" fmla="*/ 0 w 126"/>
                  <a:gd name="T1" fmla="*/ 0 h 102"/>
                  <a:gd name="T2" fmla="*/ 0 w 126"/>
                  <a:gd name="T3" fmla="*/ 2147483646 h 102"/>
                  <a:gd name="T4" fmla="*/ 2147483646 w 126"/>
                  <a:gd name="T5" fmla="*/ 2147483646 h 102"/>
                  <a:gd name="T6" fmla="*/ 0 w 126"/>
                  <a:gd name="T7" fmla="*/ 0 h 10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6" h="102">
                    <a:moveTo>
                      <a:pt x="0" y="0"/>
                    </a:moveTo>
                    <a:lnTo>
                      <a:pt x="0" y="6"/>
                    </a:lnTo>
                    <a:lnTo>
                      <a:pt x="126" y="102"/>
                    </a:lnTo>
                    <a:lnTo>
                      <a:pt x="0" y="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4161" name="Freeform 13621"/>
              <p:cNvSpPr>
                <a:spLocks/>
              </p:cNvSpPr>
              <p:nvPr/>
            </p:nvSpPr>
            <p:spPr bwMode="auto">
              <a:xfrm rot="1200000">
                <a:off x="2911475" y="4075113"/>
                <a:ext cx="215900" cy="157162"/>
              </a:xfrm>
              <a:custGeom>
                <a:avLst/>
                <a:gdLst>
                  <a:gd name="T0" fmla="*/ 0 w 126"/>
                  <a:gd name="T1" fmla="*/ 0 h 102"/>
                  <a:gd name="T2" fmla="*/ 0 w 126"/>
                  <a:gd name="T3" fmla="*/ 2147483646 h 102"/>
                  <a:gd name="T4" fmla="*/ 2147483646 w 126"/>
                  <a:gd name="T5" fmla="*/ 2147483646 h 102"/>
                  <a:gd name="T6" fmla="*/ 0 w 126"/>
                  <a:gd name="T7" fmla="*/ 0 h 10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6" h="102">
                    <a:moveTo>
                      <a:pt x="0" y="0"/>
                    </a:moveTo>
                    <a:lnTo>
                      <a:pt x="0" y="6"/>
                    </a:lnTo>
                    <a:lnTo>
                      <a:pt x="126" y="102"/>
                    </a:lnTo>
                    <a:lnTo>
                      <a:pt x="0" y="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4162" name="Freeform 13622"/>
              <p:cNvSpPr>
                <a:spLocks/>
              </p:cNvSpPr>
              <p:nvPr/>
            </p:nvSpPr>
            <p:spPr bwMode="auto">
              <a:xfrm rot="1200000">
                <a:off x="2882900" y="4083050"/>
                <a:ext cx="206375" cy="176213"/>
              </a:xfrm>
              <a:custGeom>
                <a:avLst/>
                <a:gdLst>
                  <a:gd name="T0" fmla="*/ 2147483646 w 120"/>
                  <a:gd name="T1" fmla="*/ 0 h 114"/>
                  <a:gd name="T2" fmla="*/ 0 w 120"/>
                  <a:gd name="T3" fmla="*/ 0 h 114"/>
                  <a:gd name="T4" fmla="*/ 2147483646 w 120"/>
                  <a:gd name="T5" fmla="*/ 2147483646 h 114"/>
                  <a:gd name="T6" fmla="*/ 2147483646 w 120"/>
                  <a:gd name="T7" fmla="*/ 0 h 1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0" h="114">
                    <a:moveTo>
                      <a:pt x="6" y="0"/>
                    </a:moveTo>
                    <a:lnTo>
                      <a:pt x="0" y="0"/>
                    </a:lnTo>
                    <a:lnTo>
                      <a:pt x="120" y="114"/>
                    </a:lnTo>
                    <a:lnTo>
                      <a:pt x="6" y="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4163" name="Freeform 13623"/>
              <p:cNvSpPr>
                <a:spLocks/>
              </p:cNvSpPr>
              <p:nvPr/>
            </p:nvSpPr>
            <p:spPr bwMode="auto">
              <a:xfrm rot="1200000">
                <a:off x="2882900" y="4083050"/>
                <a:ext cx="206375" cy="176213"/>
              </a:xfrm>
              <a:custGeom>
                <a:avLst/>
                <a:gdLst>
                  <a:gd name="T0" fmla="*/ 2147483646 w 120"/>
                  <a:gd name="T1" fmla="*/ 0 h 114"/>
                  <a:gd name="T2" fmla="*/ 0 w 120"/>
                  <a:gd name="T3" fmla="*/ 0 h 114"/>
                  <a:gd name="T4" fmla="*/ 2147483646 w 120"/>
                  <a:gd name="T5" fmla="*/ 2147483646 h 114"/>
                  <a:gd name="T6" fmla="*/ 2147483646 w 120"/>
                  <a:gd name="T7" fmla="*/ 0 h 1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0" h="114">
                    <a:moveTo>
                      <a:pt x="6" y="0"/>
                    </a:moveTo>
                    <a:lnTo>
                      <a:pt x="0" y="0"/>
                    </a:lnTo>
                    <a:lnTo>
                      <a:pt x="120" y="114"/>
                    </a:lnTo>
                    <a:lnTo>
                      <a:pt x="6" y="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4164" name="Freeform 13625"/>
              <p:cNvSpPr>
                <a:spLocks/>
              </p:cNvSpPr>
              <p:nvPr/>
            </p:nvSpPr>
            <p:spPr bwMode="auto">
              <a:xfrm rot="1200000">
                <a:off x="2914650" y="4027488"/>
                <a:ext cx="30163" cy="28575"/>
              </a:xfrm>
              <a:custGeom>
                <a:avLst/>
                <a:gdLst>
                  <a:gd name="T0" fmla="*/ 2147483646 w 18"/>
                  <a:gd name="T1" fmla="*/ 0 h 18"/>
                  <a:gd name="T2" fmla="*/ 0 w 18"/>
                  <a:gd name="T3" fmla="*/ 0 h 18"/>
                  <a:gd name="T4" fmla="*/ 0 w 18"/>
                  <a:gd name="T5" fmla="*/ 2147483646 h 18"/>
                  <a:gd name="T6" fmla="*/ 0 w 18"/>
                  <a:gd name="T7" fmla="*/ 2147483646 h 18"/>
                  <a:gd name="T8" fmla="*/ 2147483646 w 18"/>
                  <a:gd name="T9" fmla="*/ 2147483646 h 18"/>
                  <a:gd name="T10" fmla="*/ 2147483646 w 18"/>
                  <a:gd name="T11" fmla="*/ 2147483646 h 18"/>
                  <a:gd name="T12" fmla="*/ 2147483646 w 18"/>
                  <a:gd name="T13" fmla="*/ 0 h 18"/>
                  <a:gd name="T14" fmla="*/ 2147483646 w 18"/>
                  <a:gd name="T15" fmla="*/ 0 h 1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18">
                    <a:moveTo>
                      <a:pt x="6" y="0"/>
                    </a:moveTo>
                    <a:lnTo>
                      <a:pt x="0" y="0"/>
                    </a:lnTo>
                    <a:lnTo>
                      <a:pt x="0" y="6"/>
                    </a:lnTo>
                    <a:lnTo>
                      <a:pt x="0" y="12"/>
                    </a:lnTo>
                    <a:lnTo>
                      <a:pt x="6" y="18"/>
                    </a:lnTo>
                    <a:lnTo>
                      <a:pt x="18" y="6"/>
                    </a:lnTo>
                    <a:lnTo>
                      <a:pt x="12" y="0"/>
                    </a:lnTo>
                    <a:lnTo>
                      <a:pt x="6"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4165" name="Freeform 13628"/>
              <p:cNvSpPr>
                <a:spLocks/>
              </p:cNvSpPr>
              <p:nvPr/>
            </p:nvSpPr>
            <p:spPr bwMode="auto">
              <a:xfrm rot="1200000">
                <a:off x="3140075" y="4481513"/>
                <a:ext cx="11113" cy="74612"/>
              </a:xfrm>
              <a:custGeom>
                <a:avLst/>
                <a:gdLst>
                  <a:gd name="T0" fmla="*/ 2147483646 w 6"/>
                  <a:gd name="T1" fmla="*/ 2147483646 h 48"/>
                  <a:gd name="T2" fmla="*/ 2147483646 w 6"/>
                  <a:gd name="T3" fmla="*/ 2147483646 h 48"/>
                  <a:gd name="T4" fmla="*/ 0 w 6"/>
                  <a:gd name="T5" fmla="*/ 0 h 48"/>
                  <a:gd name="T6" fmla="*/ 2147483646 w 6"/>
                  <a:gd name="T7" fmla="*/ 2147483646 h 4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48">
                    <a:moveTo>
                      <a:pt x="6" y="48"/>
                    </a:moveTo>
                    <a:lnTo>
                      <a:pt x="6" y="48"/>
                    </a:lnTo>
                    <a:lnTo>
                      <a:pt x="0" y="0"/>
                    </a:lnTo>
                    <a:lnTo>
                      <a:pt x="6" y="48"/>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4166" name="Freeform 13629"/>
              <p:cNvSpPr>
                <a:spLocks/>
              </p:cNvSpPr>
              <p:nvPr/>
            </p:nvSpPr>
            <p:spPr bwMode="auto">
              <a:xfrm rot="1200000">
                <a:off x="2914650" y="4027488"/>
                <a:ext cx="31750" cy="30162"/>
              </a:xfrm>
              <a:custGeom>
                <a:avLst/>
                <a:gdLst>
                  <a:gd name="T0" fmla="*/ 2147483646 w 18"/>
                  <a:gd name="T1" fmla="*/ 0 h 18"/>
                  <a:gd name="T2" fmla="*/ 0 w 18"/>
                  <a:gd name="T3" fmla="*/ 0 h 18"/>
                  <a:gd name="T4" fmla="*/ 0 w 18"/>
                  <a:gd name="T5" fmla="*/ 2147483646 h 18"/>
                  <a:gd name="T6" fmla="*/ 0 w 18"/>
                  <a:gd name="T7" fmla="*/ 2147483646 h 18"/>
                  <a:gd name="T8" fmla="*/ 2147483646 w 18"/>
                  <a:gd name="T9" fmla="*/ 2147483646 h 18"/>
                  <a:gd name="T10" fmla="*/ 2147483646 w 18"/>
                  <a:gd name="T11" fmla="*/ 2147483646 h 18"/>
                  <a:gd name="T12" fmla="*/ 2147483646 w 18"/>
                  <a:gd name="T13" fmla="*/ 0 h 18"/>
                  <a:gd name="T14" fmla="*/ 2147483646 w 18"/>
                  <a:gd name="T15" fmla="*/ 0 h 1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18">
                    <a:moveTo>
                      <a:pt x="6" y="0"/>
                    </a:moveTo>
                    <a:lnTo>
                      <a:pt x="0" y="0"/>
                    </a:lnTo>
                    <a:lnTo>
                      <a:pt x="0" y="6"/>
                    </a:lnTo>
                    <a:lnTo>
                      <a:pt x="0" y="12"/>
                    </a:lnTo>
                    <a:lnTo>
                      <a:pt x="6" y="18"/>
                    </a:lnTo>
                    <a:lnTo>
                      <a:pt x="18" y="6"/>
                    </a:lnTo>
                    <a:lnTo>
                      <a:pt x="12" y="0"/>
                    </a:lnTo>
                    <a:lnTo>
                      <a:pt x="6"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4167" name="Freeform 13630"/>
              <p:cNvSpPr>
                <a:spLocks/>
              </p:cNvSpPr>
              <p:nvPr/>
            </p:nvSpPr>
            <p:spPr bwMode="auto">
              <a:xfrm rot="1200000">
                <a:off x="2951163" y="4051300"/>
                <a:ext cx="19050" cy="26988"/>
              </a:xfrm>
              <a:custGeom>
                <a:avLst/>
                <a:gdLst>
                  <a:gd name="T0" fmla="*/ 2147483646 w 12"/>
                  <a:gd name="T1" fmla="*/ 0 h 18"/>
                  <a:gd name="T2" fmla="*/ 0 w 12"/>
                  <a:gd name="T3" fmla="*/ 0 h 18"/>
                  <a:gd name="T4" fmla="*/ 0 w 12"/>
                  <a:gd name="T5" fmla="*/ 2147483646 h 18"/>
                  <a:gd name="T6" fmla="*/ 2147483646 w 12"/>
                  <a:gd name="T7" fmla="*/ 2147483646 h 18"/>
                  <a:gd name="T8" fmla="*/ 2147483646 w 12"/>
                  <a:gd name="T9" fmla="*/ 2147483646 h 18"/>
                  <a:gd name="T10" fmla="*/ 2147483646 w 12"/>
                  <a:gd name="T11" fmla="*/ 0 h 18"/>
                  <a:gd name="T12" fmla="*/ 2147483646 w 12"/>
                  <a:gd name="T13" fmla="*/ 0 h 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 h="18">
                    <a:moveTo>
                      <a:pt x="6" y="0"/>
                    </a:moveTo>
                    <a:lnTo>
                      <a:pt x="0" y="0"/>
                    </a:lnTo>
                    <a:lnTo>
                      <a:pt x="0" y="6"/>
                    </a:lnTo>
                    <a:lnTo>
                      <a:pt x="6" y="18"/>
                    </a:lnTo>
                    <a:lnTo>
                      <a:pt x="12" y="6"/>
                    </a:lnTo>
                    <a:lnTo>
                      <a:pt x="6"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4168" name="Freeform 13631"/>
              <p:cNvSpPr>
                <a:spLocks/>
              </p:cNvSpPr>
              <p:nvPr/>
            </p:nvSpPr>
            <p:spPr bwMode="auto">
              <a:xfrm rot="1200000">
                <a:off x="2951163" y="4051300"/>
                <a:ext cx="19050" cy="26988"/>
              </a:xfrm>
              <a:custGeom>
                <a:avLst/>
                <a:gdLst>
                  <a:gd name="T0" fmla="*/ 2147483646 w 12"/>
                  <a:gd name="T1" fmla="*/ 0 h 18"/>
                  <a:gd name="T2" fmla="*/ 0 w 12"/>
                  <a:gd name="T3" fmla="*/ 0 h 18"/>
                  <a:gd name="T4" fmla="*/ 0 w 12"/>
                  <a:gd name="T5" fmla="*/ 2147483646 h 18"/>
                  <a:gd name="T6" fmla="*/ 2147483646 w 12"/>
                  <a:gd name="T7" fmla="*/ 2147483646 h 18"/>
                  <a:gd name="T8" fmla="*/ 2147483646 w 12"/>
                  <a:gd name="T9" fmla="*/ 2147483646 h 18"/>
                  <a:gd name="T10" fmla="*/ 2147483646 w 12"/>
                  <a:gd name="T11" fmla="*/ 0 h 18"/>
                  <a:gd name="T12" fmla="*/ 2147483646 w 12"/>
                  <a:gd name="T13" fmla="*/ 0 h 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 h="18">
                    <a:moveTo>
                      <a:pt x="6" y="0"/>
                    </a:moveTo>
                    <a:lnTo>
                      <a:pt x="0" y="0"/>
                    </a:lnTo>
                    <a:lnTo>
                      <a:pt x="0" y="6"/>
                    </a:lnTo>
                    <a:lnTo>
                      <a:pt x="6" y="18"/>
                    </a:lnTo>
                    <a:lnTo>
                      <a:pt x="12" y="6"/>
                    </a:lnTo>
                    <a:lnTo>
                      <a:pt x="6"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4169" name="Freeform 13632"/>
              <p:cNvSpPr>
                <a:spLocks/>
              </p:cNvSpPr>
              <p:nvPr/>
            </p:nvSpPr>
            <p:spPr bwMode="auto">
              <a:xfrm rot="1200000">
                <a:off x="2951163" y="4051300"/>
                <a:ext cx="19050" cy="26988"/>
              </a:xfrm>
              <a:custGeom>
                <a:avLst/>
                <a:gdLst>
                  <a:gd name="T0" fmla="*/ 2147483646 w 12"/>
                  <a:gd name="T1" fmla="*/ 0 h 18"/>
                  <a:gd name="T2" fmla="*/ 0 w 12"/>
                  <a:gd name="T3" fmla="*/ 0 h 18"/>
                  <a:gd name="T4" fmla="*/ 0 w 12"/>
                  <a:gd name="T5" fmla="*/ 2147483646 h 18"/>
                  <a:gd name="T6" fmla="*/ 2147483646 w 12"/>
                  <a:gd name="T7" fmla="*/ 2147483646 h 18"/>
                  <a:gd name="T8" fmla="*/ 2147483646 w 12"/>
                  <a:gd name="T9" fmla="*/ 2147483646 h 18"/>
                  <a:gd name="T10" fmla="*/ 2147483646 w 12"/>
                  <a:gd name="T11" fmla="*/ 0 h 18"/>
                  <a:gd name="T12" fmla="*/ 2147483646 w 12"/>
                  <a:gd name="T13" fmla="*/ 0 h 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 h="18">
                    <a:moveTo>
                      <a:pt x="6" y="0"/>
                    </a:moveTo>
                    <a:lnTo>
                      <a:pt x="0" y="0"/>
                    </a:lnTo>
                    <a:lnTo>
                      <a:pt x="0" y="6"/>
                    </a:lnTo>
                    <a:lnTo>
                      <a:pt x="6" y="18"/>
                    </a:lnTo>
                    <a:lnTo>
                      <a:pt x="12" y="6"/>
                    </a:lnTo>
                    <a:lnTo>
                      <a:pt x="6"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4170" name="Freeform 13633"/>
              <p:cNvSpPr>
                <a:spLocks/>
              </p:cNvSpPr>
              <p:nvPr/>
            </p:nvSpPr>
            <p:spPr bwMode="auto">
              <a:xfrm rot="1200000">
                <a:off x="3044825" y="4268788"/>
                <a:ext cx="61913" cy="28575"/>
              </a:xfrm>
              <a:custGeom>
                <a:avLst/>
                <a:gdLst>
                  <a:gd name="T0" fmla="*/ 2147483646 w 36"/>
                  <a:gd name="T1" fmla="*/ 2147483646 h 18"/>
                  <a:gd name="T2" fmla="*/ 2147483646 w 36"/>
                  <a:gd name="T3" fmla="*/ 0 h 18"/>
                  <a:gd name="T4" fmla="*/ 0 w 36"/>
                  <a:gd name="T5" fmla="*/ 2147483646 h 18"/>
                  <a:gd name="T6" fmla="*/ 2147483646 w 36"/>
                  <a:gd name="T7" fmla="*/ 2147483646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 h="18">
                    <a:moveTo>
                      <a:pt x="36" y="6"/>
                    </a:moveTo>
                    <a:lnTo>
                      <a:pt x="30" y="0"/>
                    </a:lnTo>
                    <a:lnTo>
                      <a:pt x="0" y="18"/>
                    </a:lnTo>
                    <a:lnTo>
                      <a:pt x="36" y="6"/>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4171" name="Freeform 13634"/>
              <p:cNvSpPr>
                <a:spLocks/>
              </p:cNvSpPr>
              <p:nvPr/>
            </p:nvSpPr>
            <p:spPr bwMode="auto">
              <a:xfrm rot="1200000">
                <a:off x="3044825" y="4268788"/>
                <a:ext cx="61913" cy="28575"/>
              </a:xfrm>
              <a:custGeom>
                <a:avLst/>
                <a:gdLst>
                  <a:gd name="T0" fmla="*/ 2147483646 w 36"/>
                  <a:gd name="T1" fmla="*/ 2147483646 h 18"/>
                  <a:gd name="T2" fmla="*/ 2147483646 w 36"/>
                  <a:gd name="T3" fmla="*/ 0 h 18"/>
                  <a:gd name="T4" fmla="*/ 0 w 36"/>
                  <a:gd name="T5" fmla="*/ 2147483646 h 18"/>
                  <a:gd name="T6" fmla="*/ 2147483646 w 36"/>
                  <a:gd name="T7" fmla="*/ 2147483646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 h="18">
                    <a:moveTo>
                      <a:pt x="36" y="6"/>
                    </a:moveTo>
                    <a:lnTo>
                      <a:pt x="30" y="0"/>
                    </a:lnTo>
                    <a:lnTo>
                      <a:pt x="0" y="18"/>
                    </a:lnTo>
                    <a:lnTo>
                      <a:pt x="36" y="6"/>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4172" name="Freeform 13635"/>
              <p:cNvSpPr>
                <a:spLocks/>
              </p:cNvSpPr>
              <p:nvPr/>
            </p:nvSpPr>
            <p:spPr bwMode="auto">
              <a:xfrm rot="1200000">
                <a:off x="3063875" y="4260850"/>
                <a:ext cx="19050" cy="55563"/>
              </a:xfrm>
              <a:custGeom>
                <a:avLst/>
                <a:gdLst>
                  <a:gd name="T0" fmla="*/ 2147483646 w 12"/>
                  <a:gd name="T1" fmla="*/ 0 h 36"/>
                  <a:gd name="T2" fmla="*/ 2147483646 w 12"/>
                  <a:gd name="T3" fmla="*/ 0 h 36"/>
                  <a:gd name="T4" fmla="*/ 0 w 12"/>
                  <a:gd name="T5" fmla="*/ 2147483646 h 36"/>
                  <a:gd name="T6" fmla="*/ 2147483646 w 12"/>
                  <a:gd name="T7" fmla="*/ 0 h 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36">
                    <a:moveTo>
                      <a:pt x="12" y="0"/>
                    </a:moveTo>
                    <a:lnTo>
                      <a:pt x="12" y="0"/>
                    </a:lnTo>
                    <a:lnTo>
                      <a:pt x="0" y="36"/>
                    </a:lnTo>
                    <a:lnTo>
                      <a:pt x="12" y="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4173" name="Freeform 13636"/>
              <p:cNvSpPr>
                <a:spLocks/>
              </p:cNvSpPr>
              <p:nvPr/>
            </p:nvSpPr>
            <p:spPr bwMode="auto">
              <a:xfrm rot="1200000">
                <a:off x="3063875" y="4260850"/>
                <a:ext cx="19050" cy="55563"/>
              </a:xfrm>
              <a:custGeom>
                <a:avLst/>
                <a:gdLst>
                  <a:gd name="T0" fmla="*/ 2147483646 w 12"/>
                  <a:gd name="T1" fmla="*/ 0 h 36"/>
                  <a:gd name="T2" fmla="*/ 2147483646 w 12"/>
                  <a:gd name="T3" fmla="*/ 0 h 36"/>
                  <a:gd name="T4" fmla="*/ 0 w 12"/>
                  <a:gd name="T5" fmla="*/ 2147483646 h 36"/>
                  <a:gd name="T6" fmla="*/ 2147483646 w 12"/>
                  <a:gd name="T7" fmla="*/ 0 h 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36">
                    <a:moveTo>
                      <a:pt x="12" y="0"/>
                    </a:moveTo>
                    <a:lnTo>
                      <a:pt x="12" y="0"/>
                    </a:lnTo>
                    <a:lnTo>
                      <a:pt x="0" y="36"/>
                    </a:lnTo>
                    <a:lnTo>
                      <a:pt x="12" y="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4174" name="Freeform 13637"/>
              <p:cNvSpPr>
                <a:spLocks/>
              </p:cNvSpPr>
              <p:nvPr/>
            </p:nvSpPr>
            <p:spPr bwMode="auto">
              <a:xfrm rot="1200000">
                <a:off x="3059113" y="4292600"/>
                <a:ext cx="50800" cy="26988"/>
              </a:xfrm>
              <a:custGeom>
                <a:avLst/>
                <a:gdLst>
                  <a:gd name="T0" fmla="*/ 2147483646 w 30"/>
                  <a:gd name="T1" fmla="*/ 0 h 18"/>
                  <a:gd name="T2" fmla="*/ 2147483646 w 30"/>
                  <a:gd name="T3" fmla="*/ 0 h 18"/>
                  <a:gd name="T4" fmla="*/ 0 w 30"/>
                  <a:gd name="T5" fmla="*/ 2147483646 h 18"/>
                  <a:gd name="T6" fmla="*/ 0 w 30"/>
                  <a:gd name="T7" fmla="*/ 2147483646 h 18"/>
                  <a:gd name="T8" fmla="*/ 2147483646 w 30"/>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18">
                    <a:moveTo>
                      <a:pt x="30" y="0"/>
                    </a:moveTo>
                    <a:lnTo>
                      <a:pt x="30" y="0"/>
                    </a:lnTo>
                    <a:lnTo>
                      <a:pt x="0" y="12"/>
                    </a:lnTo>
                    <a:lnTo>
                      <a:pt x="0" y="18"/>
                    </a:lnTo>
                    <a:lnTo>
                      <a:pt x="30" y="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4175" name="Freeform 13638"/>
              <p:cNvSpPr>
                <a:spLocks/>
              </p:cNvSpPr>
              <p:nvPr/>
            </p:nvSpPr>
            <p:spPr bwMode="auto">
              <a:xfrm rot="1200000">
                <a:off x="3059113" y="4292600"/>
                <a:ext cx="50800" cy="26988"/>
              </a:xfrm>
              <a:custGeom>
                <a:avLst/>
                <a:gdLst>
                  <a:gd name="T0" fmla="*/ 2147483646 w 30"/>
                  <a:gd name="T1" fmla="*/ 0 h 18"/>
                  <a:gd name="T2" fmla="*/ 2147483646 w 30"/>
                  <a:gd name="T3" fmla="*/ 0 h 18"/>
                  <a:gd name="T4" fmla="*/ 0 w 30"/>
                  <a:gd name="T5" fmla="*/ 2147483646 h 18"/>
                  <a:gd name="T6" fmla="*/ 0 w 30"/>
                  <a:gd name="T7" fmla="*/ 2147483646 h 18"/>
                  <a:gd name="T8" fmla="*/ 2147483646 w 30"/>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18">
                    <a:moveTo>
                      <a:pt x="30" y="0"/>
                    </a:moveTo>
                    <a:lnTo>
                      <a:pt x="30" y="0"/>
                    </a:lnTo>
                    <a:lnTo>
                      <a:pt x="0" y="12"/>
                    </a:lnTo>
                    <a:lnTo>
                      <a:pt x="0" y="18"/>
                    </a:lnTo>
                    <a:lnTo>
                      <a:pt x="30" y="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4176" name="Freeform 13639"/>
              <p:cNvSpPr>
                <a:spLocks/>
              </p:cNvSpPr>
              <p:nvPr/>
            </p:nvSpPr>
            <p:spPr bwMode="auto">
              <a:xfrm rot="1200000">
                <a:off x="3076575" y="4283075"/>
                <a:ext cx="20638" cy="57150"/>
              </a:xfrm>
              <a:custGeom>
                <a:avLst/>
                <a:gdLst>
                  <a:gd name="T0" fmla="*/ 2147483646 w 12"/>
                  <a:gd name="T1" fmla="*/ 0 h 36"/>
                  <a:gd name="T2" fmla="*/ 2147483646 w 12"/>
                  <a:gd name="T3" fmla="*/ 0 h 36"/>
                  <a:gd name="T4" fmla="*/ 0 w 12"/>
                  <a:gd name="T5" fmla="*/ 2147483646 h 36"/>
                  <a:gd name="T6" fmla="*/ 0 w 12"/>
                  <a:gd name="T7" fmla="*/ 2147483646 h 36"/>
                  <a:gd name="T8" fmla="*/ 2147483646 w 12"/>
                  <a:gd name="T9" fmla="*/ 0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36">
                    <a:moveTo>
                      <a:pt x="12" y="0"/>
                    </a:moveTo>
                    <a:lnTo>
                      <a:pt x="6" y="0"/>
                    </a:lnTo>
                    <a:lnTo>
                      <a:pt x="0" y="30"/>
                    </a:lnTo>
                    <a:lnTo>
                      <a:pt x="0" y="36"/>
                    </a:lnTo>
                    <a:lnTo>
                      <a:pt x="12" y="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4177" name="Freeform 13640"/>
              <p:cNvSpPr>
                <a:spLocks/>
              </p:cNvSpPr>
              <p:nvPr/>
            </p:nvSpPr>
            <p:spPr bwMode="auto">
              <a:xfrm rot="1200000">
                <a:off x="3076575" y="4283075"/>
                <a:ext cx="20638" cy="57150"/>
              </a:xfrm>
              <a:custGeom>
                <a:avLst/>
                <a:gdLst>
                  <a:gd name="T0" fmla="*/ 2147483646 w 12"/>
                  <a:gd name="T1" fmla="*/ 0 h 36"/>
                  <a:gd name="T2" fmla="*/ 2147483646 w 12"/>
                  <a:gd name="T3" fmla="*/ 0 h 36"/>
                  <a:gd name="T4" fmla="*/ 0 w 12"/>
                  <a:gd name="T5" fmla="*/ 2147483646 h 36"/>
                  <a:gd name="T6" fmla="*/ 0 w 12"/>
                  <a:gd name="T7" fmla="*/ 2147483646 h 36"/>
                  <a:gd name="T8" fmla="*/ 2147483646 w 12"/>
                  <a:gd name="T9" fmla="*/ 0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36">
                    <a:moveTo>
                      <a:pt x="12" y="0"/>
                    </a:moveTo>
                    <a:lnTo>
                      <a:pt x="6" y="0"/>
                    </a:lnTo>
                    <a:lnTo>
                      <a:pt x="0" y="30"/>
                    </a:lnTo>
                    <a:lnTo>
                      <a:pt x="0" y="36"/>
                    </a:lnTo>
                    <a:lnTo>
                      <a:pt x="12" y="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4178" name="Freeform 13641"/>
              <p:cNvSpPr>
                <a:spLocks/>
              </p:cNvSpPr>
              <p:nvPr/>
            </p:nvSpPr>
            <p:spPr bwMode="auto">
              <a:xfrm rot="1200000">
                <a:off x="3073400" y="4306888"/>
                <a:ext cx="53975" cy="30162"/>
              </a:xfrm>
              <a:custGeom>
                <a:avLst/>
                <a:gdLst>
                  <a:gd name="T0" fmla="*/ 2147483646 w 30"/>
                  <a:gd name="T1" fmla="*/ 2147483646 h 18"/>
                  <a:gd name="T2" fmla="*/ 2147483646 w 30"/>
                  <a:gd name="T3" fmla="*/ 0 h 18"/>
                  <a:gd name="T4" fmla="*/ 0 w 30"/>
                  <a:gd name="T5" fmla="*/ 2147483646 h 18"/>
                  <a:gd name="T6" fmla="*/ 2147483646 w 30"/>
                  <a:gd name="T7" fmla="*/ 2147483646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0" h="18">
                    <a:moveTo>
                      <a:pt x="30" y="6"/>
                    </a:moveTo>
                    <a:lnTo>
                      <a:pt x="30" y="0"/>
                    </a:lnTo>
                    <a:lnTo>
                      <a:pt x="0" y="18"/>
                    </a:lnTo>
                    <a:lnTo>
                      <a:pt x="30" y="6"/>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4179" name="Freeform 13642"/>
              <p:cNvSpPr>
                <a:spLocks/>
              </p:cNvSpPr>
              <p:nvPr/>
            </p:nvSpPr>
            <p:spPr bwMode="auto">
              <a:xfrm rot="1200000">
                <a:off x="3073400" y="4306888"/>
                <a:ext cx="53975" cy="30162"/>
              </a:xfrm>
              <a:custGeom>
                <a:avLst/>
                <a:gdLst>
                  <a:gd name="T0" fmla="*/ 2147483646 w 30"/>
                  <a:gd name="T1" fmla="*/ 2147483646 h 18"/>
                  <a:gd name="T2" fmla="*/ 2147483646 w 30"/>
                  <a:gd name="T3" fmla="*/ 0 h 18"/>
                  <a:gd name="T4" fmla="*/ 0 w 30"/>
                  <a:gd name="T5" fmla="*/ 2147483646 h 18"/>
                  <a:gd name="T6" fmla="*/ 2147483646 w 30"/>
                  <a:gd name="T7" fmla="*/ 2147483646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0" h="18">
                    <a:moveTo>
                      <a:pt x="30" y="6"/>
                    </a:moveTo>
                    <a:lnTo>
                      <a:pt x="30" y="0"/>
                    </a:lnTo>
                    <a:lnTo>
                      <a:pt x="0" y="18"/>
                    </a:lnTo>
                    <a:lnTo>
                      <a:pt x="30" y="6"/>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4180" name="Freeform 13643"/>
              <p:cNvSpPr>
                <a:spLocks/>
              </p:cNvSpPr>
              <p:nvPr/>
            </p:nvSpPr>
            <p:spPr bwMode="auto">
              <a:xfrm rot="1200000">
                <a:off x="3082925" y="4297363"/>
                <a:ext cx="20638" cy="57150"/>
              </a:xfrm>
              <a:custGeom>
                <a:avLst/>
                <a:gdLst>
                  <a:gd name="T0" fmla="*/ 2147483646 w 12"/>
                  <a:gd name="T1" fmla="*/ 0 h 36"/>
                  <a:gd name="T2" fmla="*/ 2147483646 w 12"/>
                  <a:gd name="T3" fmla="*/ 0 h 36"/>
                  <a:gd name="T4" fmla="*/ 0 w 12"/>
                  <a:gd name="T5" fmla="*/ 2147483646 h 36"/>
                  <a:gd name="T6" fmla="*/ 2147483646 w 12"/>
                  <a:gd name="T7" fmla="*/ 2147483646 h 36"/>
                  <a:gd name="T8" fmla="*/ 2147483646 w 12"/>
                  <a:gd name="T9" fmla="*/ 0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36">
                    <a:moveTo>
                      <a:pt x="12" y="0"/>
                    </a:moveTo>
                    <a:lnTo>
                      <a:pt x="12" y="0"/>
                    </a:lnTo>
                    <a:lnTo>
                      <a:pt x="0" y="36"/>
                    </a:lnTo>
                    <a:lnTo>
                      <a:pt x="6" y="36"/>
                    </a:lnTo>
                    <a:lnTo>
                      <a:pt x="12" y="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4181" name="Freeform 13644"/>
              <p:cNvSpPr>
                <a:spLocks/>
              </p:cNvSpPr>
              <p:nvPr/>
            </p:nvSpPr>
            <p:spPr bwMode="auto">
              <a:xfrm rot="1200000">
                <a:off x="3082925" y="4297363"/>
                <a:ext cx="20638" cy="57150"/>
              </a:xfrm>
              <a:custGeom>
                <a:avLst/>
                <a:gdLst>
                  <a:gd name="T0" fmla="*/ 2147483646 w 12"/>
                  <a:gd name="T1" fmla="*/ 0 h 36"/>
                  <a:gd name="T2" fmla="*/ 2147483646 w 12"/>
                  <a:gd name="T3" fmla="*/ 0 h 36"/>
                  <a:gd name="T4" fmla="*/ 0 w 12"/>
                  <a:gd name="T5" fmla="*/ 2147483646 h 36"/>
                  <a:gd name="T6" fmla="*/ 2147483646 w 12"/>
                  <a:gd name="T7" fmla="*/ 2147483646 h 36"/>
                  <a:gd name="T8" fmla="*/ 2147483646 w 12"/>
                  <a:gd name="T9" fmla="*/ 0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36">
                    <a:moveTo>
                      <a:pt x="12" y="0"/>
                    </a:moveTo>
                    <a:lnTo>
                      <a:pt x="12" y="0"/>
                    </a:lnTo>
                    <a:lnTo>
                      <a:pt x="0" y="36"/>
                    </a:lnTo>
                    <a:lnTo>
                      <a:pt x="6" y="36"/>
                    </a:lnTo>
                    <a:lnTo>
                      <a:pt x="12" y="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4182" name="Freeform 13645"/>
              <p:cNvSpPr>
                <a:spLocks/>
              </p:cNvSpPr>
              <p:nvPr/>
            </p:nvSpPr>
            <p:spPr bwMode="auto">
              <a:xfrm rot="1200000">
                <a:off x="3087688" y="4332288"/>
                <a:ext cx="50800" cy="30162"/>
              </a:xfrm>
              <a:custGeom>
                <a:avLst/>
                <a:gdLst>
                  <a:gd name="T0" fmla="*/ 2147483646 w 30"/>
                  <a:gd name="T1" fmla="*/ 0 h 18"/>
                  <a:gd name="T2" fmla="*/ 2147483646 w 30"/>
                  <a:gd name="T3" fmla="*/ 0 h 18"/>
                  <a:gd name="T4" fmla="*/ 0 w 30"/>
                  <a:gd name="T5" fmla="*/ 2147483646 h 18"/>
                  <a:gd name="T6" fmla="*/ 0 w 30"/>
                  <a:gd name="T7" fmla="*/ 2147483646 h 18"/>
                  <a:gd name="T8" fmla="*/ 2147483646 w 30"/>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18">
                    <a:moveTo>
                      <a:pt x="30" y="0"/>
                    </a:moveTo>
                    <a:lnTo>
                      <a:pt x="30" y="0"/>
                    </a:lnTo>
                    <a:lnTo>
                      <a:pt x="0" y="12"/>
                    </a:lnTo>
                    <a:lnTo>
                      <a:pt x="0" y="18"/>
                    </a:lnTo>
                    <a:lnTo>
                      <a:pt x="30" y="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4183" name="Freeform 13646"/>
              <p:cNvSpPr>
                <a:spLocks/>
              </p:cNvSpPr>
              <p:nvPr/>
            </p:nvSpPr>
            <p:spPr bwMode="auto">
              <a:xfrm rot="1200000">
                <a:off x="3087688" y="4332288"/>
                <a:ext cx="50800" cy="30162"/>
              </a:xfrm>
              <a:custGeom>
                <a:avLst/>
                <a:gdLst>
                  <a:gd name="T0" fmla="*/ 2147483646 w 30"/>
                  <a:gd name="T1" fmla="*/ 0 h 18"/>
                  <a:gd name="T2" fmla="*/ 2147483646 w 30"/>
                  <a:gd name="T3" fmla="*/ 0 h 18"/>
                  <a:gd name="T4" fmla="*/ 0 w 30"/>
                  <a:gd name="T5" fmla="*/ 2147483646 h 18"/>
                  <a:gd name="T6" fmla="*/ 0 w 30"/>
                  <a:gd name="T7" fmla="*/ 2147483646 h 18"/>
                  <a:gd name="T8" fmla="*/ 2147483646 w 30"/>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18">
                    <a:moveTo>
                      <a:pt x="30" y="0"/>
                    </a:moveTo>
                    <a:lnTo>
                      <a:pt x="30" y="0"/>
                    </a:lnTo>
                    <a:lnTo>
                      <a:pt x="0" y="12"/>
                    </a:lnTo>
                    <a:lnTo>
                      <a:pt x="0" y="18"/>
                    </a:lnTo>
                    <a:lnTo>
                      <a:pt x="30" y="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4184" name="Freeform 13647"/>
              <p:cNvSpPr>
                <a:spLocks/>
              </p:cNvSpPr>
              <p:nvPr/>
            </p:nvSpPr>
            <p:spPr bwMode="auto">
              <a:xfrm rot="1200000">
                <a:off x="3095625" y="4322763"/>
                <a:ext cx="22225" cy="55562"/>
              </a:xfrm>
              <a:custGeom>
                <a:avLst/>
                <a:gdLst>
                  <a:gd name="T0" fmla="*/ 2147483646 w 12"/>
                  <a:gd name="T1" fmla="*/ 0 h 36"/>
                  <a:gd name="T2" fmla="*/ 2147483646 w 12"/>
                  <a:gd name="T3" fmla="*/ 0 h 36"/>
                  <a:gd name="T4" fmla="*/ 0 w 12"/>
                  <a:gd name="T5" fmla="*/ 2147483646 h 36"/>
                  <a:gd name="T6" fmla="*/ 2147483646 w 12"/>
                  <a:gd name="T7" fmla="*/ 2147483646 h 36"/>
                  <a:gd name="T8" fmla="*/ 2147483646 w 12"/>
                  <a:gd name="T9" fmla="*/ 0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36">
                    <a:moveTo>
                      <a:pt x="12" y="0"/>
                    </a:moveTo>
                    <a:lnTo>
                      <a:pt x="12" y="0"/>
                    </a:lnTo>
                    <a:lnTo>
                      <a:pt x="0" y="30"/>
                    </a:lnTo>
                    <a:lnTo>
                      <a:pt x="6" y="36"/>
                    </a:lnTo>
                    <a:lnTo>
                      <a:pt x="12" y="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4185" name="Freeform 13648"/>
              <p:cNvSpPr>
                <a:spLocks/>
              </p:cNvSpPr>
              <p:nvPr/>
            </p:nvSpPr>
            <p:spPr bwMode="auto">
              <a:xfrm rot="1200000">
                <a:off x="3095625" y="4322763"/>
                <a:ext cx="22225" cy="55562"/>
              </a:xfrm>
              <a:custGeom>
                <a:avLst/>
                <a:gdLst>
                  <a:gd name="T0" fmla="*/ 2147483646 w 12"/>
                  <a:gd name="T1" fmla="*/ 0 h 36"/>
                  <a:gd name="T2" fmla="*/ 2147483646 w 12"/>
                  <a:gd name="T3" fmla="*/ 0 h 36"/>
                  <a:gd name="T4" fmla="*/ 0 w 12"/>
                  <a:gd name="T5" fmla="*/ 2147483646 h 36"/>
                  <a:gd name="T6" fmla="*/ 2147483646 w 12"/>
                  <a:gd name="T7" fmla="*/ 2147483646 h 36"/>
                  <a:gd name="T8" fmla="*/ 2147483646 w 12"/>
                  <a:gd name="T9" fmla="*/ 0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36">
                    <a:moveTo>
                      <a:pt x="12" y="0"/>
                    </a:moveTo>
                    <a:lnTo>
                      <a:pt x="12" y="0"/>
                    </a:lnTo>
                    <a:lnTo>
                      <a:pt x="0" y="30"/>
                    </a:lnTo>
                    <a:lnTo>
                      <a:pt x="6" y="36"/>
                    </a:lnTo>
                    <a:lnTo>
                      <a:pt x="12" y="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4186" name="Freeform 13649"/>
              <p:cNvSpPr>
                <a:spLocks/>
              </p:cNvSpPr>
              <p:nvPr/>
            </p:nvSpPr>
            <p:spPr bwMode="auto">
              <a:xfrm rot="1200000">
                <a:off x="3094038" y="4348163"/>
                <a:ext cx="60325" cy="26987"/>
              </a:xfrm>
              <a:custGeom>
                <a:avLst/>
                <a:gdLst>
                  <a:gd name="T0" fmla="*/ 2147483646 w 36"/>
                  <a:gd name="T1" fmla="*/ 2147483646 h 18"/>
                  <a:gd name="T2" fmla="*/ 2147483646 w 36"/>
                  <a:gd name="T3" fmla="*/ 0 h 18"/>
                  <a:gd name="T4" fmla="*/ 0 w 36"/>
                  <a:gd name="T5" fmla="*/ 2147483646 h 18"/>
                  <a:gd name="T6" fmla="*/ 2147483646 w 36"/>
                  <a:gd name="T7" fmla="*/ 2147483646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 h="18">
                    <a:moveTo>
                      <a:pt x="36" y="6"/>
                    </a:moveTo>
                    <a:lnTo>
                      <a:pt x="30" y="0"/>
                    </a:lnTo>
                    <a:lnTo>
                      <a:pt x="0" y="18"/>
                    </a:lnTo>
                    <a:lnTo>
                      <a:pt x="36" y="6"/>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4187" name="Freeform 13650"/>
              <p:cNvSpPr>
                <a:spLocks/>
              </p:cNvSpPr>
              <p:nvPr/>
            </p:nvSpPr>
            <p:spPr bwMode="auto">
              <a:xfrm rot="1200000">
                <a:off x="3094038" y="4348163"/>
                <a:ext cx="60325" cy="26987"/>
              </a:xfrm>
              <a:custGeom>
                <a:avLst/>
                <a:gdLst>
                  <a:gd name="T0" fmla="*/ 2147483646 w 36"/>
                  <a:gd name="T1" fmla="*/ 2147483646 h 18"/>
                  <a:gd name="T2" fmla="*/ 2147483646 w 36"/>
                  <a:gd name="T3" fmla="*/ 0 h 18"/>
                  <a:gd name="T4" fmla="*/ 0 w 36"/>
                  <a:gd name="T5" fmla="*/ 2147483646 h 18"/>
                  <a:gd name="T6" fmla="*/ 2147483646 w 36"/>
                  <a:gd name="T7" fmla="*/ 2147483646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 h="18">
                    <a:moveTo>
                      <a:pt x="36" y="6"/>
                    </a:moveTo>
                    <a:lnTo>
                      <a:pt x="30" y="0"/>
                    </a:lnTo>
                    <a:lnTo>
                      <a:pt x="0" y="18"/>
                    </a:lnTo>
                    <a:lnTo>
                      <a:pt x="36" y="6"/>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4188" name="Freeform 13651"/>
              <p:cNvSpPr>
                <a:spLocks/>
              </p:cNvSpPr>
              <p:nvPr/>
            </p:nvSpPr>
            <p:spPr bwMode="auto">
              <a:xfrm rot="1200000">
                <a:off x="3113088" y="4337050"/>
                <a:ext cx="19050" cy="55563"/>
              </a:xfrm>
              <a:custGeom>
                <a:avLst/>
                <a:gdLst>
                  <a:gd name="T0" fmla="*/ 2147483646 w 12"/>
                  <a:gd name="T1" fmla="*/ 0 h 36"/>
                  <a:gd name="T2" fmla="*/ 2147483646 w 12"/>
                  <a:gd name="T3" fmla="*/ 0 h 36"/>
                  <a:gd name="T4" fmla="*/ 0 w 12"/>
                  <a:gd name="T5" fmla="*/ 2147483646 h 36"/>
                  <a:gd name="T6" fmla="*/ 2147483646 w 12"/>
                  <a:gd name="T7" fmla="*/ 0 h 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36">
                    <a:moveTo>
                      <a:pt x="12" y="0"/>
                    </a:moveTo>
                    <a:lnTo>
                      <a:pt x="6" y="0"/>
                    </a:lnTo>
                    <a:lnTo>
                      <a:pt x="0" y="36"/>
                    </a:lnTo>
                    <a:lnTo>
                      <a:pt x="12" y="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4189" name="Freeform 13652"/>
              <p:cNvSpPr>
                <a:spLocks/>
              </p:cNvSpPr>
              <p:nvPr/>
            </p:nvSpPr>
            <p:spPr bwMode="auto">
              <a:xfrm rot="1200000">
                <a:off x="3113088" y="4337050"/>
                <a:ext cx="19050" cy="55563"/>
              </a:xfrm>
              <a:custGeom>
                <a:avLst/>
                <a:gdLst>
                  <a:gd name="T0" fmla="*/ 2147483646 w 12"/>
                  <a:gd name="T1" fmla="*/ 0 h 36"/>
                  <a:gd name="T2" fmla="*/ 2147483646 w 12"/>
                  <a:gd name="T3" fmla="*/ 0 h 36"/>
                  <a:gd name="T4" fmla="*/ 0 w 12"/>
                  <a:gd name="T5" fmla="*/ 2147483646 h 36"/>
                  <a:gd name="T6" fmla="*/ 2147483646 w 12"/>
                  <a:gd name="T7" fmla="*/ 0 h 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36">
                    <a:moveTo>
                      <a:pt x="12" y="0"/>
                    </a:moveTo>
                    <a:lnTo>
                      <a:pt x="6" y="0"/>
                    </a:lnTo>
                    <a:lnTo>
                      <a:pt x="0" y="36"/>
                    </a:lnTo>
                    <a:lnTo>
                      <a:pt x="12" y="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4190" name="Freeform 13653"/>
              <p:cNvSpPr>
                <a:spLocks/>
              </p:cNvSpPr>
              <p:nvPr/>
            </p:nvSpPr>
            <p:spPr bwMode="auto">
              <a:xfrm rot="1200000">
                <a:off x="3108325" y="4370388"/>
                <a:ext cx="47625" cy="26987"/>
              </a:xfrm>
              <a:custGeom>
                <a:avLst/>
                <a:gdLst>
                  <a:gd name="T0" fmla="*/ 2147483646 w 30"/>
                  <a:gd name="T1" fmla="*/ 0 h 18"/>
                  <a:gd name="T2" fmla="*/ 2147483646 w 30"/>
                  <a:gd name="T3" fmla="*/ 0 h 18"/>
                  <a:gd name="T4" fmla="*/ 0 w 30"/>
                  <a:gd name="T5" fmla="*/ 2147483646 h 18"/>
                  <a:gd name="T6" fmla="*/ 0 w 30"/>
                  <a:gd name="T7" fmla="*/ 2147483646 h 18"/>
                  <a:gd name="T8" fmla="*/ 2147483646 w 30"/>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18">
                    <a:moveTo>
                      <a:pt x="30" y="0"/>
                    </a:moveTo>
                    <a:lnTo>
                      <a:pt x="30" y="0"/>
                    </a:lnTo>
                    <a:lnTo>
                      <a:pt x="0" y="12"/>
                    </a:lnTo>
                    <a:lnTo>
                      <a:pt x="0" y="18"/>
                    </a:lnTo>
                    <a:lnTo>
                      <a:pt x="30" y="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4191" name="Freeform 13654"/>
              <p:cNvSpPr>
                <a:spLocks/>
              </p:cNvSpPr>
              <p:nvPr/>
            </p:nvSpPr>
            <p:spPr bwMode="auto">
              <a:xfrm rot="1200000">
                <a:off x="3108325" y="4370388"/>
                <a:ext cx="47625" cy="26987"/>
              </a:xfrm>
              <a:custGeom>
                <a:avLst/>
                <a:gdLst>
                  <a:gd name="T0" fmla="*/ 2147483646 w 30"/>
                  <a:gd name="T1" fmla="*/ 0 h 18"/>
                  <a:gd name="T2" fmla="*/ 2147483646 w 30"/>
                  <a:gd name="T3" fmla="*/ 0 h 18"/>
                  <a:gd name="T4" fmla="*/ 0 w 30"/>
                  <a:gd name="T5" fmla="*/ 2147483646 h 18"/>
                  <a:gd name="T6" fmla="*/ 0 w 30"/>
                  <a:gd name="T7" fmla="*/ 2147483646 h 18"/>
                  <a:gd name="T8" fmla="*/ 2147483646 w 30"/>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18">
                    <a:moveTo>
                      <a:pt x="30" y="0"/>
                    </a:moveTo>
                    <a:lnTo>
                      <a:pt x="30" y="0"/>
                    </a:lnTo>
                    <a:lnTo>
                      <a:pt x="0" y="12"/>
                    </a:lnTo>
                    <a:lnTo>
                      <a:pt x="0" y="18"/>
                    </a:lnTo>
                    <a:lnTo>
                      <a:pt x="30" y="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4192" name="Freeform 13655"/>
              <p:cNvSpPr>
                <a:spLocks/>
              </p:cNvSpPr>
              <p:nvPr/>
            </p:nvSpPr>
            <p:spPr bwMode="auto">
              <a:xfrm rot="1200000">
                <a:off x="3125788" y="4360863"/>
                <a:ext cx="9525" cy="53975"/>
              </a:xfrm>
              <a:custGeom>
                <a:avLst/>
                <a:gdLst>
                  <a:gd name="T0" fmla="*/ 2147483646 w 6"/>
                  <a:gd name="T1" fmla="*/ 0 h 36"/>
                  <a:gd name="T2" fmla="*/ 2147483646 w 6"/>
                  <a:gd name="T3" fmla="*/ 0 h 36"/>
                  <a:gd name="T4" fmla="*/ 0 w 6"/>
                  <a:gd name="T5" fmla="*/ 2147483646 h 36"/>
                  <a:gd name="T6" fmla="*/ 0 w 6"/>
                  <a:gd name="T7" fmla="*/ 2147483646 h 36"/>
                  <a:gd name="T8" fmla="*/ 2147483646 w 6"/>
                  <a:gd name="T9" fmla="*/ 0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36">
                    <a:moveTo>
                      <a:pt x="6" y="0"/>
                    </a:moveTo>
                    <a:lnTo>
                      <a:pt x="6" y="0"/>
                    </a:lnTo>
                    <a:lnTo>
                      <a:pt x="0" y="30"/>
                    </a:lnTo>
                    <a:lnTo>
                      <a:pt x="0" y="36"/>
                    </a:lnTo>
                    <a:lnTo>
                      <a:pt x="6" y="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4193" name="Freeform 13656"/>
              <p:cNvSpPr>
                <a:spLocks/>
              </p:cNvSpPr>
              <p:nvPr/>
            </p:nvSpPr>
            <p:spPr bwMode="auto">
              <a:xfrm rot="1200000">
                <a:off x="3125788" y="4360863"/>
                <a:ext cx="9525" cy="53975"/>
              </a:xfrm>
              <a:custGeom>
                <a:avLst/>
                <a:gdLst>
                  <a:gd name="T0" fmla="*/ 2147483646 w 6"/>
                  <a:gd name="T1" fmla="*/ 0 h 36"/>
                  <a:gd name="T2" fmla="*/ 2147483646 w 6"/>
                  <a:gd name="T3" fmla="*/ 0 h 36"/>
                  <a:gd name="T4" fmla="*/ 0 w 6"/>
                  <a:gd name="T5" fmla="*/ 2147483646 h 36"/>
                  <a:gd name="T6" fmla="*/ 0 w 6"/>
                  <a:gd name="T7" fmla="*/ 2147483646 h 36"/>
                  <a:gd name="T8" fmla="*/ 2147483646 w 6"/>
                  <a:gd name="T9" fmla="*/ 0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36">
                    <a:moveTo>
                      <a:pt x="6" y="0"/>
                    </a:moveTo>
                    <a:lnTo>
                      <a:pt x="6" y="0"/>
                    </a:lnTo>
                    <a:lnTo>
                      <a:pt x="0" y="30"/>
                    </a:lnTo>
                    <a:lnTo>
                      <a:pt x="0" y="36"/>
                    </a:lnTo>
                    <a:lnTo>
                      <a:pt x="6" y="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4194" name="Freeform 13657"/>
              <p:cNvSpPr>
                <a:spLocks/>
              </p:cNvSpPr>
              <p:nvPr/>
            </p:nvSpPr>
            <p:spPr bwMode="auto">
              <a:xfrm rot="1200000">
                <a:off x="3119438" y="4394200"/>
                <a:ext cx="50800" cy="26988"/>
              </a:xfrm>
              <a:custGeom>
                <a:avLst/>
                <a:gdLst>
                  <a:gd name="T0" fmla="*/ 2147483646 w 30"/>
                  <a:gd name="T1" fmla="*/ 0 h 18"/>
                  <a:gd name="T2" fmla="*/ 2147483646 w 30"/>
                  <a:gd name="T3" fmla="*/ 0 h 18"/>
                  <a:gd name="T4" fmla="*/ 0 w 30"/>
                  <a:gd name="T5" fmla="*/ 2147483646 h 18"/>
                  <a:gd name="T6" fmla="*/ 0 w 30"/>
                  <a:gd name="T7" fmla="*/ 2147483646 h 18"/>
                  <a:gd name="T8" fmla="*/ 2147483646 w 30"/>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18">
                    <a:moveTo>
                      <a:pt x="30" y="0"/>
                    </a:moveTo>
                    <a:lnTo>
                      <a:pt x="30" y="0"/>
                    </a:lnTo>
                    <a:lnTo>
                      <a:pt x="0" y="12"/>
                    </a:lnTo>
                    <a:lnTo>
                      <a:pt x="0" y="18"/>
                    </a:lnTo>
                    <a:lnTo>
                      <a:pt x="30" y="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4195" name="Freeform 13658"/>
              <p:cNvSpPr>
                <a:spLocks/>
              </p:cNvSpPr>
              <p:nvPr/>
            </p:nvSpPr>
            <p:spPr bwMode="auto">
              <a:xfrm rot="1200000">
                <a:off x="3119438" y="4394200"/>
                <a:ext cx="50800" cy="26988"/>
              </a:xfrm>
              <a:custGeom>
                <a:avLst/>
                <a:gdLst>
                  <a:gd name="T0" fmla="*/ 2147483646 w 30"/>
                  <a:gd name="T1" fmla="*/ 0 h 18"/>
                  <a:gd name="T2" fmla="*/ 2147483646 w 30"/>
                  <a:gd name="T3" fmla="*/ 0 h 18"/>
                  <a:gd name="T4" fmla="*/ 0 w 30"/>
                  <a:gd name="T5" fmla="*/ 2147483646 h 18"/>
                  <a:gd name="T6" fmla="*/ 0 w 30"/>
                  <a:gd name="T7" fmla="*/ 2147483646 h 18"/>
                  <a:gd name="T8" fmla="*/ 2147483646 w 30"/>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18">
                    <a:moveTo>
                      <a:pt x="30" y="0"/>
                    </a:moveTo>
                    <a:lnTo>
                      <a:pt x="30" y="0"/>
                    </a:lnTo>
                    <a:lnTo>
                      <a:pt x="0" y="12"/>
                    </a:lnTo>
                    <a:lnTo>
                      <a:pt x="0" y="18"/>
                    </a:lnTo>
                    <a:lnTo>
                      <a:pt x="30" y="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4196" name="Freeform 13659"/>
              <p:cNvSpPr>
                <a:spLocks/>
              </p:cNvSpPr>
              <p:nvPr/>
            </p:nvSpPr>
            <p:spPr bwMode="auto">
              <a:xfrm rot="1200000">
                <a:off x="3132138" y="4375150"/>
                <a:ext cx="19050" cy="53975"/>
              </a:xfrm>
              <a:custGeom>
                <a:avLst/>
                <a:gdLst>
                  <a:gd name="T0" fmla="*/ 2147483646 w 12"/>
                  <a:gd name="T1" fmla="*/ 0 h 36"/>
                  <a:gd name="T2" fmla="*/ 2147483646 w 12"/>
                  <a:gd name="T3" fmla="*/ 0 h 36"/>
                  <a:gd name="T4" fmla="*/ 0 w 12"/>
                  <a:gd name="T5" fmla="*/ 2147483646 h 36"/>
                  <a:gd name="T6" fmla="*/ 2147483646 w 12"/>
                  <a:gd name="T7" fmla="*/ 2147483646 h 36"/>
                  <a:gd name="T8" fmla="*/ 2147483646 w 12"/>
                  <a:gd name="T9" fmla="*/ 0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36">
                    <a:moveTo>
                      <a:pt x="12" y="0"/>
                    </a:moveTo>
                    <a:lnTo>
                      <a:pt x="12" y="0"/>
                    </a:lnTo>
                    <a:lnTo>
                      <a:pt x="0" y="36"/>
                    </a:lnTo>
                    <a:lnTo>
                      <a:pt x="6" y="36"/>
                    </a:lnTo>
                    <a:lnTo>
                      <a:pt x="12" y="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4197" name="Freeform 13660"/>
              <p:cNvSpPr>
                <a:spLocks/>
              </p:cNvSpPr>
              <p:nvPr/>
            </p:nvSpPr>
            <p:spPr bwMode="auto">
              <a:xfrm rot="1200000">
                <a:off x="3132138" y="4375150"/>
                <a:ext cx="19050" cy="53975"/>
              </a:xfrm>
              <a:custGeom>
                <a:avLst/>
                <a:gdLst>
                  <a:gd name="T0" fmla="*/ 2147483646 w 12"/>
                  <a:gd name="T1" fmla="*/ 0 h 36"/>
                  <a:gd name="T2" fmla="*/ 2147483646 w 12"/>
                  <a:gd name="T3" fmla="*/ 0 h 36"/>
                  <a:gd name="T4" fmla="*/ 0 w 12"/>
                  <a:gd name="T5" fmla="*/ 2147483646 h 36"/>
                  <a:gd name="T6" fmla="*/ 2147483646 w 12"/>
                  <a:gd name="T7" fmla="*/ 2147483646 h 36"/>
                  <a:gd name="T8" fmla="*/ 2147483646 w 12"/>
                  <a:gd name="T9" fmla="*/ 0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36">
                    <a:moveTo>
                      <a:pt x="12" y="0"/>
                    </a:moveTo>
                    <a:lnTo>
                      <a:pt x="12" y="0"/>
                    </a:lnTo>
                    <a:lnTo>
                      <a:pt x="0" y="36"/>
                    </a:lnTo>
                    <a:lnTo>
                      <a:pt x="6" y="36"/>
                    </a:lnTo>
                    <a:lnTo>
                      <a:pt x="12" y="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4198" name="Freeform 13661"/>
              <p:cNvSpPr>
                <a:spLocks/>
              </p:cNvSpPr>
              <p:nvPr/>
            </p:nvSpPr>
            <p:spPr bwMode="auto">
              <a:xfrm rot="1200000">
                <a:off x="3125788" y="4406900"/>
                <a:ext cx="61912" cy="28575"/>
              </a:xfrm>
              <a:custGeom>
                <a:avLst/>
                <a:gdLst>
                  <a:gd name="T0" fmla="*/ 2147483646 w 36"/>
                  <a:gd name="T1" fmla="*/ 0 h 18"/>
                  <a:gd name="T2" fmla="*/ 2147483646 w 36"/>
                  <a:gd name="T3" fmla="*/ 0 h 18"/>
                  <a:gd name="T4" fmla="*/ 0 w 36"/>
                  <a:gd name="T5" fmla="*/ 2147483646 h 18"/>
                  <a:gd name="T6" fmla="*/ 2147483646 w 36"/>
                  <a:gd name="T7" fmla="*/ 2147483646 h 18"/>
                  <a:gd name="T8" fmla="*/ 2147483646 w 36"/>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 h="18">
                    <a:moveTo>
                      <a:pt x="36" y="0"/>
                    </a:moveTo>
                    <a:lnTo>
                      <a:pt x="30" y="0"/>
                    </a:lnTo>
                    <a:lnTo>
                      <a:pt x="0" y="18"/>
                    </a:lnTo>
                    <a:lnTo>
                      <a:pt x="6" y="18"/>
                    </a:lnTo>
                    <a:lnTo>
                      <a:pt x="36" y="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4199" name="Freeform 13662"/>
              <p:cNvSpPr>
                <a:spLocks/>
              </p:cNvSpPr>
              <p:nvPr/>
            </p:nvSpPr>
            <p:spPr bwMode="auto">
              <a:xfrm rot="1200000">
                <a:off x="3125788" y="4406900"/>
                <a:ext cx="61912" cy="28575"/>
              </a:xfrm>
              <a:custGeom>
                <a:avLst/>
                <a:gdLst>
                  <a:gd name="T0" fmla="*/ 2147483646 w 36"/>
                  <a:gd name="T1" fmla="*/ 0 h 18"/>
                  <a:gd name="T2" fmla="*/ 2147483646 w 36"/>
                  <a:gd name="T3" fmla="*/ 0 h 18"/>
                  <a:gd name="T4" fmla="*/ 0 w 36"/>
                  <a:gd name="T5" fmla="*/ 2147483646 h 18"/>
                  <a:gd name="T6" fmla="*/ 2147483646 w 36"/>
                  <a:gd name="T7" fmla="*/ 2147483646 h 18"/>
                  <a:gd name="T8" fmla="*/ 2147483646 w 36"/>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 h="18">
                    <a:moveTo>
                      <a:pt x="36" y="0"/>
                    </a:moveTo>
                    <a:lnTo>
                      <a:pt x="30" y="0"/>
                    </a:lnTo>
                    <a:lnTo>
                      <a:pt x="0" y="18"/>
                    </a:lnTo>
                    <a:lnTo>
                      <a:pt x="6" y="18"/>
                    </a:lnTo>
                    <a:lnTo>
                      <a:pt x="36" y="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4200" name="Freeform 13663"/>
              <p:cNvSpPr>
                <a:spLocks/>
              </p:cNvSpPr>
              <p:nvPr/>
            </p:nvSpPr>
            <p:spPr bwMode="auto">
              <a:xfrm rot="1200000">
                <a:off x="3143250" y="4398963"/>
                <a:ext cx="20638" cy="53975"/>
              </a:xfrm>
              <a:custGeom>
                <a:avLst/>
                <a:gdLst>
                  <a:gd name="T0" fmla="*/ 2147483646 w 12"/>
                  <a:gd name="T1" fmla="*/ 0 h 36"/>
                  <a:gd name="T2" fmla="*/ 2147483646 w 12"/>
                  <a:gd name="T3" fmla="*/ 0 h 36"/>
                  <a:gd name="T4" fmla="*/ 0 w 12"/>
                  <a:gd name="T5" fmla="*/ 2147483646 h 36"/>
                  <a:gd name="T6" fmla="*/ 2147483646 w 12"/>
                  <a:gd name="T7" fmla="*/ 0 h 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36">
                    <a:moveTo>
                      <a:pt x="12" y="0"/>
                    </a:moveTo>
                    <a:lnTo>
                      <a:pt x="12" y="0"/>
                    </a:lnTo>
                    <a:lnTo>
                      <a:pt x="0" y="36"/>
                    </a:lnTo>
                    <a:lnTo>
                      <a:pt x="12" y="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4201" name="Freeform 13664"/>
              <p:cNvSpPr>
                <a:spLocks/>
              </p:cNvSpPr>
              <p:nvPr/>
            </p:nvSpPr>
            <p:spPr bwMode="auto">
              <a:xfrm rot="1200000">
                <a:off x="3143250" y="4398963"/>
                <a:ext cx="20638" cy="53975"/>
              </a:xfrm>
              <a:custGeom>
                <a:avLst/>
                <a:gdLst>
                  <a:gd name="T0" fmla="*/ 2147483646 w 12"/>
                  <a:gd name="T1" fmla="*/ 0 h 36"/>
                  <a:gd name="T2" fmla="*/ 2147483646 w 12"/>
                  <a:gd name="T3" fmla="*/ 0 h 36"/>
                  <a:gd name="T4" fmla="*/ 0 w 12"/>
                  <a:gd name="T5" fmla="*/ 2147483646 h 36"/>
                  <a:gd name="T6" fmla="*/ 2147483646 w 12"/>
                  <a:gd name="T7" fmla="*/ 0 h 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36">
                    <a:moveTo>
                      <a:pt x="12" y="0"/>
                    </a:moveTo>
                    <a:lnTo>
                      <a:pt x="12" y="0"/>
                    </a:lnTo>
                    <a:lnTo>
                      <a:pt x="0" y="36"/>
                    </a:lnTo>
                    <a:lnTo>
                      <a:pt x="12" y="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4202" name="Freeform 13665"/>
              <p:cNvSpPr>
                <a:spLocks/>
              </p:cNvSpPr>
              <p:nvPr/>
            </p:nvSpPr>
            <p:spPr bwMode="auto">
              <a:xfrm rot="1200000">
                <a:off x="3138488" y="4430713"/>
                <a:ext cx="52387" cy="26987"/>
              </a:xfrm>
              <a:custGeom>
                <a:avLst/>
                <a:gdLst>
                  <a:gd name="T0" fmla="*/ 2147483646 w 30"/>
                  <a:gd name="T1" fmla="*/ 0 h 18"/>
                  <a:gd name="T2" fmla="*/ 2147483646 w 30"/>
                  <a:gd name="T3" fmla="*/ 0 h 18"/>
                  <a:gd name="T4" fmla="*/ 0 w 30"/>
                  <a:gd name="T5" fmla="*/ 2147483646 h 18"/>
                  <a:gd name="T6" fmla="*/ 0 w 30"/>
                  <a:gd name="T7" fmla="*/ 2147483646 h 18"/>
                  <a:gd name="T8" fmla="*/ 2147483646 w 30"/>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18">
                    <a:moveTo>
                      <a:pt x="30" y="0"/>
                    </a:moveTo>
                    <a:lnTo>
                      <a:pt x="30" y="0"/>
                    </a:lnTo>
                    <a:lnTo>
                      <a:pt x="0" y="12"/>
                    </a:lnTo>
                    <a:lnTo>
                      <a:pt x="0" y="18"/>
                    </a:lnTo>
                    <a:lnTo>
                      <a:pt x="30" y="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4203" name="Freeform 13666"/>
              <p:cNvSpPr>
                <a:spLocks/>
              </p:cNvSpPr>
              <p:nvPr/>
            </p:nvSpPr>
            <p:spPr bwMode="auto">
              <a:xfrm rot="1200000">
                <a:off x="3138488" y="4430713"/>
                <a:ext cx="52387" cy="26987"/>
              </a:xfrm>
              <a:custGeom>
                <a:avLst/>
                <a:gdLst>
                  <a:gd name="T0" fmla="*/ 2147483646 w 30"/>
                  <a:gd name="T1" fmla="*/ 0 h 18"/>
                  <a:gd name="T2" fmla="*/ 2147483646 w 30"/>
                  <a:gd name="T3" fmla="*/ 0 h 18"/>
                  <a:gd name="T4" fmla="*/ 0 w 30"/>
                  <a:gd name="T5" fmla="*/ 2147483646 h 18"/>
                  <a:gd name="T6" fmla="*/ 0 w 30"/>
                  <a:gd name="T7" fmla="*/ 2147483646 h 18"/>
                  <a:gd name="T8" fmla="*/ 2147483646 w 30"/>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18">
                    <a:moveTo>
                      <a:pt x="30" y="0"/>
                    </a:moveTo>
                    <a:lnTo>
                      <a:pt x="30" y="0"/>
                    </a:lnTo>
                    <a:lnTo>
                      <a:pt x="0" y="12"/>
                    </a:lnTo>
                    <a:lnTo>
                      <a:pt x="0" y="18"/>
                    </a:lnTo>
                    <a:lnTo>
                      <a:pt x="30" y="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4204" name="Freeform 13667"/>
              <p:cNvSpPr>
                <a:spLocks/>
              </p:cNvSpPr>
              <p:nvPr/>
            </p:nvSpPr>
            <p:spPr bwMode="auto">
              <a:xfrm rot="1200000">
                <a:off x="3160713" y="4413250"/>
                <a:ext cx="20637" cy="57150"/>
              </a:xfrm>
              <a:custGeom>
                <a:avLst/>
                <a:gdLst>
                  <a:gd name="T0" fmla="*/ 2147483646 w 12"/>
                  <a:gd name="T1" fmla="*/ 0 h 36"/>
                  <a:gd name="T2" fmla="*/ 2147483646 w 12"/>
                  <a:gd name="T3" fmla="*/ 0 h 36"/>
                  <a:gd name="T4" fmla="*/ 0 w 12"/>
                  <a:gd name="T5" fmla="*/ 2147483646 h 36"/>
                  <a:gd name="T6" fmla="*/ 2147483646 w 12"/>
                  <a:gd name="T7" fmla="*/ 0 h 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36">
                    <a:moveTo>
                      <a:pt x="12" y="0"/>
                    </a:moveTo>
                    <a:lnTo>
                      <a:pt x="6" y="0"/>
                    </a:lnTo>
                    <a:lnTo>
                      <a:pt x="0" y="36"/>
                    </a:lnTo>
                    <a:lnTo>
                      <a:pt x="12" y="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4205" name="Freeform 13668"/>
              <p:cNvSpPr>
                <a:spLocks/>
              </p:cNvSpPr>
              <p:nvPr/>
            </p:nvSpPr>
            <p:spPr bwMode="auto">
              <a:xfrm rot="1200000">
                <a:off x="3160713" y="4413250"/>
                <a:ext cx="20637" cy="57150"/>
              </a:xfrm>
              <a:custGeom>
                <a:avLst/>
                <a:gdLst>
                  <a:gd name="T0" fmla="*/ 2147483646 w 12"/>
                  <a:gd name="T1" fmla="*/ 0 h 36"/>
                  <a:gd name="T2" fmla="*/ 2147483646 w 12"/>
                  <a:gd name="T3" fmla="*/ 0 h 36"/>
                  <a:gd name="T4" fmla="*/ 0 w 12"/>
                  <a:gd name="T5" fmla="*/ 2147483646 h 36"/>
                  <a:gd name="T6" fmla="*/ 2147483646 w 12"/>
                  <a:gd name="T7" fmla="*/ 0 h 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36">
                    <a:moveTo>
                      <a:pt x="12" y="0"/>
                    </a:moveTo>
                    <a:lnTo>
                      <a:pt x="6" y="0"/>
                    </a:lnTo>
                    <a:lnTo>
                      <a:pt x="0" y="36"/>
                    </a:lnTo>
                    <a:lnTo>
                      <a:pt x="12" y="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4206" name="Freeform 13669"/>
              <p:cNvSpPr>
                <a:spLocks/>
              </p:cNvSpPr>
              <p:nvPr/>
            </p:nvSpPr>
            <p:spPr bwMode="auto">
              <a:xfrm rot="1200000">
                <a:off x="3144838" y="4443413"/>
                <a:ext cx="63500" cy="30162"/>
              </a:xfrm>
              <a:custGeom>
                <a:avLst/>
                <a:gdLst>
                  <a:gd name="T0" fmla="*/ 2147483646 w 36"/>
                  <a:gd name="T1" fmla="*/ 0 h 18"/>
                  <a:gd name="T2" fmla="*/ 2147483646 w 36"/>
                  <a:gd name="T3" fmla="*/ 0 h 18"/>
                  <a:gd name="T4" fmla="*/ 0 w 36"/>
                  <a:gd name="T5" fmla="*/ 2147483646 h 18"/>
                  <a:gd name="T6" fmla="*/ 2147483646 w 36"/>
                  <a:gd name="T7" fmla="*/ 2147483646 h 18"/>
                  <a:gd name="T8" fmla="*/ 2147483646 w 36"/>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 h="18">
                    <a:moveTo>
                      <a:pt x="36" y="0"/>
                    </a:moveTo>
                    <a:lnTo>
                      <a:pt x="30" y="0"/>
                    </a:lnTo>
                    <a:lnTo>
                      <a:pt x="0" y="18"/>
                    </a:lnTo>
                    <a:lnTo>
                      <a:pt x="6" y="18"/>
                    </a:lnTo>
                    <a:lnTo>
                      <a:pt x="36" y="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4207" name="Freeform 13670"/>
              <p:cNvSpPr>
                <a:spLocks/>
              </p:cNvSpPr>
              <p:nvPr/>
            </p:nvSpPr>
            <p:spPr bwMode="auto">
              <a:xfrm rot="1200000">
                <a:off x="3144838" y="4443413"/>
                <a:ext cx="63500" cy="30162"/>
              </a:xfrm>
              <a:custGeom>
                <a:avLst/>
                <a:gdLst>
                  <a:gd name="T0" fmla="*/ 2147483646 w 36"/>
                  <a:gd name="T1" fmla="*/ 0 h 18"/>
                  <a:gd name="T2" fmla="*/ 2147483646 w 36"/>
                  <a:gd name="T3" fmla="*/ 0 h 18"/>
                  <a:gd name="T4" fmla="*/ 0 w 36"/>
                  <a:gd name="T5" fmla="*/ 2147483646 h 18"/>
                  <a:gd name="T6" fmla="*/ 2147483646 w 36"/>
                  <a:gd name="T7" fmla="*/ 2147483646 h 18"/>
                  <a:gd name="T8" fmla="*/ 2147483646 w 36"/>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 h="18">
                    <a:moveTo>
                      <a:pt x="36" y="0"/>
                    </a:moveTo>
                    <a:lnTo>
                      <a:pt x="30" y="0"/>
                    </a:lnTo>
                    <a:lnTo>
                      <a:pt x="0" y="18"/>
                    </a:lnTo>
                    <a:lnTo>
                      <a:pt x="6" y="18"/>
                    </a:lnTo>
                    <a:lnTo>
                      <a:pt x="36" y="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4208" name="Freeform 13671"/>
              <p:cNvSpPr>
                <a:spLocks/>
              </p:cNvSpPr>
              <p:nvPr/>
            </p:nvSpPr>
            <p:spPr bwMode="auto">
              <a:xfrm rot="1200000">
                <a:off x="3163888" y="4435475"/>
                <a:ext cx="20637" cy="57150"/>
              </a:xfrm>
              <a:custGeom>
                <a:avLst/>
                <a:gdLst>
                  <a:gd name="T0" fmla="*/ 2147483646 w 12"/>
                  <a:gd name="T1" fmla="*/ 0 h 36"/>
                  <a:gd name="T2" fmla="*/ 2147483646 w 12"/>
                  <a:gd name="T3" fmla="*/ 0 h 36"/>
                  <a:gd name="T4" fmla="*/ 0 w 12"/>
                  <a:gd name="T5" fmla="*/ 2147483646 h 36"/>
                  <a:gd name="T6" fmla="*/ 2147483646 w 12"/>
                  <a:gd name="T7" fmla="*/ 0 h 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36">
                    <a:moveTo>
                      <a:pt x="12" y="0"/>
                    </a:moveTo>
                    <a:lnTo>
                      <a:pt x="12" y="0"/>
                    </a:lnTo>
                    <a:lnTo>
                      <a:pt x="0" y="36"/>
                    </a:lnTo>
                    <a:lnTo>
                      <a:pt x="12" y="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4209" name="Freeform 13672"/>
              <p:cNvSpPr>
                <a:spLocks/>
              </p:cNvSpPr>
              <p:nvPr/>
            </p:nvSpPr>
            <p:spPr bwMode="auto">
              <a:xfrm rot="1200000">
                <a:off x="3163888" y="4435475"/>
                <a:ext cx="20637" cy="57150"/>
              </a:xfrm>
              <a:custGeom>
                <a:avLst/>
                <a:gdLst>
                  <a:gd name="T0" fmla="*/ 2147483646 w 12"/>
                  <a:gd name="T1" fmla="*/ 0 h 36"/>
                  <a:gd name="T2" fmla="*/ 2147483646 w 12"/>
                  <a:gd name="T3" fmla="*/ 0 h 36"/>
                  <a:gd name="T4" fmla="*/ 0 w 12"/>
                  <a:gd name="T5" fmla="*/ 2147483646 h 36"/>
                  <a:gd name="T6" fmla="*/ 2147483646 w 12"/>
                  <a:gd name="T7" fmla="*/ 0 h 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36">
                    <a:moveTo>
                      <a:pt x="12" y="0"/>
                    </a:moveTo>
                    <a:lnTo>
                      <a:pt x="12" y="0"/>
                    </a:lnTo>
                    <a:lnTo>
                      <a:pt x="0" y="36"/>
                    </a:lnTo>
                    <a:lnTo>
                      <a:pt x="12" y="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4210" name="Freeform 13673"/>
              <p:cNvSpPr>
                <a:spLocks/>
              </p:cNvSpPr>
              <p:nvPr/>
            </p:nvSpPr>
            <p:spPr bwMode="auto">
              <a:xfrm rot="1200000">
                <a:off x="3013075" y="4311650"/>
                <a:ext cx="174625" cy="139700"/>
              </a:xfrm>
              <a:custGeom>
                <a:avLst/>
                <a:gdLst>
                  <a:gd name="T0" fmla="*/ 2147483646 w 102"/>
                  <a:gd name="T1" fmla="*/ 0 h 90"/>
                  <a:gd name="T2" fmla="*/ 0 w 102"/>
                  <a:gd name="T3" fmla="*/ 2147483646 h 90"/>
                  <a:gd name="T4" fmla="*/ 2147483646 w 102"/>
                  <a:gd name="T5" fmla="*/ 2147483646 h 90"/>
                  <a:gd name="T6" fmla="*/ 2147483646 w 102"/>
                  <a:gd name="T7" fmla="*/ 0 h 9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2" h="90">
                    <a:moveTo>
                      <a:pt x="6" y="0"/>
                    </a:moveTo>
                    <a:lnTo>
                      <a:pt x="0" y="6"/>
                    </a:lnTo>
                    <a:lnTo>
                      <a:pt x="102" y="90"/>
                    </a:lnTo>
                    <a:lnTo>
                      <a:pt x="6" y="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4211" name="Freeform 13674"/>
              <p:cNvSpPr>
                <a:spLocks/>
              </p:cNvSpPr>
              <p:nvPr/>
            </p:nvSpPr>
            <p:spPr bwMode="auto">
              <a:xfrm rot="1200000">
                <a:off x="3013075" y="4311650"/>
                <a:ext cx="174625" cy="139700"/>
              </a:xfrm>
              <a:custGeom>
                <a:avLst/>
                <a:gdLst>
                  <a:gd name="T0" fmla="*/ 2147483646 w 102"/>
                  <a:gd name="T1" fmla="*/ 0 h 90"/>
                  <a:gd name="T2" fmla="*/ 0 w 102"/>
                  <a:gd name="T3" fmla="*/ 2147483646 h 90"/>
                  <a:gd name="T4" fmla="*/ 2147483646 w 102"/>
                  <a:gd name="T5" fmla="*/ 2147483646 h 90"/>
                  <a:gd name="T6" fmla="*/ 2147483646 w 102"/>
                  <a:gd name="T7" fmla="*/ 0 h 9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2" h="90">
                    <a:moveTo>
                      <a:pt x="6" y="0"/>
                    </a:moveTo>
                    <a:lnTo>
                      <a:pt x="0" y="6"/>
                    </a:lnTo>
                    <a:lnTo>
                      <a:pt x="102" y="90"/>
                    </a:lnTo>
                    <a:lnTo>
                      <a:pt x="6" y="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4212" name="Freeform 13675"/>
              <p:cNvSpPr>
                <a:spLocks/>
              </p:cNvSpPr>
              <p:nvPr/>
            </p:nvSpPr>
            <p:spPr bwMode="auto">
              <a:xfrm rot="1200000">
                <a:off x="3063875" y="4291013"/>
                <a:ext cx="176213" cy="138112"/>
              </a:xfrm>
              <a:custGeom>
                <a:avLst/>
                <a:gdLst>
                  <a:gd name="T0" fmla="*/ 0 w 102"/>
                  <a:gd name="T1" fmla="*/ 0 h 90"/>
                  <a:gd name="T2" fmla="*/ 0 w 102"/>
                  <a:gd name="T3" fmla="*/ 2147483646 h 90"/>
                  <a:gd name="T4" fmla="*/ 2147483646 w 102"/>
                  <a:gd name="T5" fmla="*/ 2147483646 h 90"/>
                  <a:gd name="T6" fmla="*/ 2147483646 w 102"/>
                  <a:gd name="T7" fmla="*/ 2147483646 h 90"/>
                  <a:gd name="T8" fmla="*/ 0 w 102"/>
                  <a:gd name="T9" fmla="*/ 0 h 9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2" h="90">
                    <a:moveTo>
                      <a:pt x="0" y="0"/>
                    </a:moveTo>
                    <a:lnTo>
                      <a:pt x="0" y="6"/>
                    </a:lnTo>
                    <a:lnTo>
                      <a:pt x="96" y="90"/>
                    </a:lnTo>
                    <a:lnTo>
                      <a:pt x="102" y="90"/>
                    </a:lnTo>
                    <a:lnTo>
                      <a:pt x="0" y="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4213" name="Freeform 13676"/>
              <p:cNvSpPr>
                <a:spLocks/>
              </p:cNvSpPr>
              <p:nvPr/>
            </p:nvSpPr>
            <p:spPr bwMode="auto">
              <a:xfrm rot="1200000">
                <a:off x="3063875" y="4291013"/>
                <a:ext cx="176213" cy="138112"/>
              </a:xfrm>
              <a:custGeom>
                <a:avLst/>
                <a:gdLst>
                  <a:gd name="T0" fmla="*/ 0 w 102"/>
                  <a:gd name="T1" fmla="*/ 0 h 90"/>
                  <a:gd name="T2" fmla="*/ 0 w 102"/>
                  <a:gd name="T3" fmla="*/ 2147483646 h 90"/>
                  <a:gd name="T4" fmla="*/ 2147483646 w 102"/>
                  <a:gd name="T5" fmla="*/ 2147483646 h 90"/>
                  <a:gd name="T6" fmla="*/ 2147483646 w 102"/>
                  <a:gd name="T7" fmla="*/ 2147483646 h 90"/>
                  <a:gd name="T8" fmla="*/ 0 w 102"/>
                  <a:gd name="T9" fmla="*/ 0 h 9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2" h="90">
                    <a:moveTo>
                      <a:pt x="0" y="0"/>
                    </a:moveTo>
                    <a:lnTo>
                      <a:pt x="0" y="6"/>
                    </a:lnTo>
                    <a:lnTo>
                      <a:pt x="96" y="90"/>
                    </a:lnTo>
                    <a:lnTo>
                      <a:pt x="102" y="90"/>
                    </a:lnTo>
                    <a:lnTo>
                      <a:pt x="0" y="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4214" name="Freeform 13677"/>
              <p:cNvSpPr>
                <a:spLocks/>
              </p:cNvSpPr>
              <p:nvPr/>
            </p:nvSpPr>
            <p:spPr bwMode="auto">
              <a:xfrm rot="1200000">
                <a:off x="3046413" y="4251325"/>
                <a:ext cx="50800" cy="53975"/>
              </a:xfrm>
              <a:custGeom>
                <a:avLst/>
                <a:gdLst>
                  <a:gd name="T0" fmla="*/ 0 w 30"/>
                  <a:gd name="T1" fmla="*/ 2147483646 h 36"/>
                  <a:gd name="T2" fmla="*/ 2147483646 w 30"/>
                  <a:gd name="T3" fmla="*/ 2147483646 h 36"/>
                  <a:gd name="T4" fmla="*/ 2147483646 w 30"/>
                  <a:gd name="T5" fmla="*/ 2147483646 h 36"/>
                  <a:gd name="T6" fmla="*/ 2147483646 w 30"/>
                  <a:gd name="T7" fmla="*/ 0 h 36"/>
                  <a:gd name="T8" fmla="*/ 0 w 30"/>
                  <a:gd name="T9" fmla="*/ 2147483646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36">
                    <a:moveTo>
                      <a:pt x="0" y="30"/>
                    </a:moveTo>
                    <a:lnTo>
                      <a:pt x="6" y="36"/>
                    </a:lnTo>
                    <a:lnTo>
                      <a:pt x="30" y="6"/>
                    </a:lnTo>
                    <a:lnTo>
                      <a:pt x="24" y="0"/>
                    </a:lnTo>
                    <a:lnTo>
                      <a:pt x="0" y="3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4215" name="Freeform 13678"/>
              <p:cNvSpPr>
                <a:spLocks/>
              </p:cNvSpPr>
              <p:nvPr/>
            </p:nvSpPr>
            <p:spPr bwMode="auto">
              <a:xfrm rot="1200000">
                <a:off x="3046413" y="4251325"/>
                <a:ext cx="50800" cy="53975"/>
              </a:xfrm>
              <a:custGeom>
                <a:avLst/>
                <a:gdLst>
                  <a:gd name="T0" fmla="*/ 0 w 30"/>
                  <a:gd name="T1" fmla="*/ 2147483646 h 36"/>
                  <a:gd name="T2" fmla="*/ 2147483646 w 30"/>
                  <a:gd name="T3" fmla="*/ 2147483646 h 36"/>
                  <a:gd name="T4" fmla="*/ 2147483646 w 30"/>
                  <a:gd name="T5" fmla="*/ 2147483646 h 36"/>
                  <a:gd name="T6" fmla="*/ 2147483646 w 30"/>
                  <a:gd name="T7" fmla="*/ 0 h 36"/>
                  <a:gd name="T8" fmla="*/ 0 w 30"/>
                  <a:gd name="T9" fmla="*/ 2147483646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36">
                    <a:moveTo>
                      <a:pt x="0" y="30"/>
                    </a:moveTo>
                    <a:lnTo>
                      <a:pt x="6" y="36"/>
                    </a:lnTo>
                    <a:lnTo>
                      <a:pt x="30" y="6"/>
                    </a:lnTo>
                    <a:lnTo>
                      <a:pt x="24" y="0"/>
                    </a:lnTo>
                    <a:lnTo>
                      <a:pt x="0" y="3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4216" name="Freeform 13679"/>
              <p:cNvSpPr>
                <a:spLocks/>
              </p:cNvSpPr>
              <p:nvPr/>
            </p:nvSpPr>
            <p:spPr bwMode="auto">
              <a:xfrm rot="1200000">
                <a:off x="2908300" y="4033838"/>
                <a:ext cx="73025" cy="57150"/>
              </a:xfrm>
              <a:custGeom>
                <a:avLst/>
                <a:gdLst>
                  <a:gd name="T0" fmla="*/ 2147483646 w 42"/>
                  <a:gd name="T1" fmla="*/ 0 h 36"/>
                  <a:gd name="T2" fmla="*/ 0 w 42"/>
                  <a:gd name="T3" fmla="*/ 2147483646 h 36"/>
                  <a:gd name="T4" fmla="*/ 2147483646 w 42"/>
                  <a:gd name="T5" fmla="*/ 2147483646 h 36"/>
                  <a:gd name="T6" fmla="*/ 2147483646 w 42"/>
                  <a:gd name="T7" fmla="*/ 2147483646 h 36"/>
                  <a:gd name="T8" fmla="*/ 2147483646 w 42"/>
                  <a:gd name="T9" fmla="*/ 0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36">
                    <a:moveTo>
                      <a:pt x="12" y="0"/>
                    </a:moveTo>
                    <a:lnTo>
                      <a:pt x="0" y="12"/>
                    </a:lnTo>
                    <a:lnTo>
                      <a:pt x="30" y="36"/>
                    </a:lnTo>
                    <a:lnTo>
                      <a:pt x="42" y="24"/>
                    </a:lnTo>
                    <a:lnTo>
                      <a:pt x="12" y="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4217" name="Freeform 13680"/>
              <p:cNvSpPr>
                <a:spLocks/>
              </p:cNvSpPr>
              <p:nvPr/>
            </p:nvSpPr>
            <p:spPr bwMode="auto">
              <a:xfrm rot="1200000">
                <a:off x="2908300" y="4033838"/>
                <a:ext cx="73025" cy="57150"/>
              </a:xfrm>
              <a:custGeom>
                <a:avLst/>
                <a:gdLst>
                  <a:gd name="T0" fmla="*/ 2147483646 w 42"/>
                  <a:gd name="T1" fmla="*/ 0 h 36"/>
                  <a:gd name="T2" fmla="*/ 0 w 42"/>
                  <a:gd name="T3" fmla="*/ 2147483646 h 36"/>
                  <a:gd name="T4" fmla="*/ 2147483646 w 42"/>
                  <a:gd name="T5" fmla="*/ 2147483646 h 36"/>
                  <a:gd name="T6" fmla="*/ 2147483646 w 42"/>
                  <a:gd name="T7" fmla="*/ 2147483646 h 36"/>
                  <a:gd name="T8" fmla="*/ 2147483646 w 42"/>
                  <a:gd name="T9" fmla="*/ 0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36">
                    <a:moveTo>
                      <a:pt x="12" y="0"/>
                    </a:moveTo>
                    <a:lnTo>
                      <a:pt x="0" y="12"/>
                    </a:lnTo>
                    <a:lnTo>
                      <a:pt x="30" y="36"/>
                    </a:lnTo>
                    <a:lnTo>
                      <a:pt x="42" y="24"/>
                    </a:lnTo>
                    <a:lnTo>
                      <a:pt x="12" y="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4218" name="Line 13681"/>
              <p:cNvSpPr>
                <a:spLocks noChangeShapeType="1"/>
              </p:cNvSpPr>
              <p:nvPr/>
            </p:nvSpPr>
            <p:spPr bwMode="auto">
              <a:xfrm rot="1200000">
                <a:off x="2870200" y="4175125"/>
                <a:ext cx="736600" cy="46672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4219" name="Line 13700"/>
              <p:cNvSpPr>
                <a:spLocks noChangeShapeType="1"/>
              </p:cNvSpPr>
              <p:nvPr/>
            </p:nvSpPr>
            <p:spPr bwMode="auto">
              <a:xfrm rot="1200000">
                <a:off x="2864690" y="4043104"/>
                <a:ext cx="103098" cy="28326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4220" name="Line 13701"/>
              <p:cNvSpPr>
                <a:spLocks noChangeShapeType="1"/>
              </p:cNvSpPr>
              <p:nvPr/>
            </p:nvSpPr>
            <p:spPr bwMode="auto">
              <a:xfrm rot="1200000">
                <a:off x="2909970" y="4077612"/>
                <a:ext cx="51733" cy="25674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4221" name="Freeform 13718"/>
              <p:cNvSpPr>
                <a:spLocks/>
              </p:cNvSpPr>
              <p:nvPr/>
            </p:nvSpPr>
            <p:spPr bwMode="auto">
              <a:xfrm rot="1200000">
                <a:off x="3146425" y="4468813"/>
                <a:ext cx="22225" cy="19050"/>
              </a:xfrm>
              <a:custGeom>
                <a:avLst/>
                <a:gdLst>
                  <a:gd name="T0" fmla="*/ 0 w 12"/>
                  <a:gd name="T1" fmla="*/ 0 h 12"/>
                  <a:gd name="T2" fmla="*/ 0 w 12"/>
                  <a:gd name="T3" fmla="*/ 2147483646 h 12"/>
                  <a:gd name="T4" fmla="*/ 2147483646 w 12"/>
                  <a:gd name="T5" fmla="*/ 2147483646 h 12"/>
                  <a:gd name="T6" fmla="*/ 0 w 12"/>
                  <a:gd name="T7" fmla="*/ 0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12">
                    <a:moveTo>
                      <a:pt x="0" y="0"/>
                    </a:moveTo>
                    <a:lnTo>
                      <a:pt x="0" y="6"/>
                    </a:lnTo>
                    <a:lnTo>
                      <a:pt x="12" y="12"/>
                    </a:lnTo>
                    <a:lnTo>
                      <a:pt x="0" y="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4222" name="Freeform 13719"/>
              <p:cNvSpPr>
                <a:spLocks/>
              </p:cNvSpPr>
              <p:nvPr/>
            </p:nvSpPr>
            <p:spPr bwMode="auto">
              <a:xfrm rot="1200000">
                <a:off x="3146425" y="4468813"/>
                <a:ext cx="22225" cy="19050"/>
              </a:xfrm>
              <a:custGeom>
                <a:avLst/>
                <a:gdLst>
                  <a:gd name="T0" fmla="*/ 0 w 12"/>
                  <a:gd name="T1" fmla="*/ 0 h 12"/>
                  <a:gd name="T2" fmla="*/ 0 w 12"/>
                  <a:gd name="T3" fmla="*/ 2147483646 h 12"/>
                  <a:gd name="T4" fmla="*/ 2147483646 w 12"/>
                  <a:gd name="T5" fmla="*/ 2147483646 h 12"/>
                  <a:gd name="T6" fmla="*/ 0 w 12"/>
                  <a:gd name="T7" fmla="*/ 0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12">
                    <a:moveTo>
                      <a:pt x="0" y="0"/>
                    </a:moveTo>
                    <a:lnTo>
                      <a:pt x="0" y="6"/>
                    </a:lnTo>
                    <a:lnTo>
                      <a:pt x="12" y="12"/>
                    </a:lnTo>
                    <a:lnTo>
                      <a:pt x="0" y="0"/>
                    </a:lnTo>
                    <a:close/>
                  </a:path>
                </a:pathLst>
              </a:custGeom>
              <a:noFill/>
              <a:ln w="9525">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grpSp>
            <p:nvGrpSpPr>
              <p:cNvPr id="4223" name="グループ化 2"/>
              <p:cNvGrpSpPr>
                <a:grpSpLocks/>
              </p:cNvGrpSpPr>
              <p:nvPr/>
            </p:nvGrpSpPr>
            <p:grpSpPr bwMode="auto">
              <a:xfrm>
                <a:off x="3346922" y="4742058"/>
                <a:ext cx="92398" cy="28380"/>
                <a:chOff x="5046416" y="4854770"/>
                <a:chExt cx="92398" cy="28380"/>
              </a:xfrm>
            </p:grpSpPr>
            <p:sp>
              <p:nvSpPr>
                <p:cNvPr id="4257" name="Rectangle 11857"/>
                <p:cNvSpPr>
                  <a:spLocks noChangeArrowheads="1"/>
                </p:cNvSpPr>
                <p:nvPr/>
              </p:nvSpPr>
              <p:spPr bwMode="auto">
                <a:xfrm>
                  <a:off x="5046816" y="4855355"/>
                  <a:ext cx="20444" cy="27795"/>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4258" name="Rectangle 11858"/>
                <p:cNvSpPr>
                  <a:spLocks noChangeArrowheads="1"/>
                </p:cNvSpPr>
                <p:nvPr/>
              </p:nvSpPr>
              <p:spPr bwMode="auto">
                <a:xfrm>
                  <a:off x="5046816" y="4855355"/>
                  <a:ext cx="20444" cy="2779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4259" name="Rectangle 11859"/>
                <p:cNvSpPr>
                  <a:spLocks noChangeArrowheads="1"/>
                </p:cNvSpPr>
                <p:nvPr/>
              </p:nvSpPr>
              <p:spPr bwMode="auto">
                <a:xfrm>
                  <a:off x="5108148" y="4855355"/>
                  <a:ext cx="30666" cy="27795"/>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4260" name="Rectangle 11860"/>
                <p:cNvSpPr>
                  <a:spLocks noChangeArrowheads="1"/>
                </p:cNvSpPr>
                <p:nvPr/>
              </p:nvSpPr>
              <p:spPr bwMode="auto">
                <a:xfrm>
                  <a:off x="5108148" y="4855355"/>
                  <a:ext cx="30666" cy="2779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4261" name="Rectangle 12351"/>
                <p:cNvSpPr>
                  <a:spLocks noChangeArrowheads="1"/>
                </p:cNvSpPr>
                <p:nvPr/>
              </p:nvSpPr>
              <p:spPr bwMode="auto">
                <a:xfrm>
                  <a:off x="5046416" y="4854770"/>
                  <a:ext cx="20464" cy="27764"/>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4262" name="Rectangle 12352"/>
                <p:cNvSpPr>
                  <a:spLocks noChangeArrowheads="1"/>
                </p:cNvSpPr>
                <p:nvPr/>
              </p:nvSpPr>
              <p:spPr bwMode="auto">
                <a:xfrm>
                  <a:off x="5046416" y="4854770"/>
                  <a:ext cx="20464" cy="2776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4263" name="Rectangle 12353"/>
                <p:cNvSpPr>
                  <a:spLocks noChangeArrowheads="1"/>
                </p:cNvSpPr>
                <p:nvPr/>
              </p:nvSpPr>
              <p:spPr bwMode="auto">
                <a:xfrm>
                  <a:off x="5107809" y="4854770"/>
                  <a:ext cx="30696" cy="27764"/>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4264" name="Rectangle 12354"/>
                <p:cNvSpPr>
                  <a:spLocks noChangeArrowheads="1"/>
                </p:cNvSpPr>
                <p:nvPr/>
              </p:nvSpPr>
              <p:spPr bwMode="auto">
                <a:xfrm>
                  <a:off x="5107809" y="4854770"/>
                  <a:ext cx="30696" cy="2776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4265" name="Rectangle 12735"/>
                <p:cNvSpPr>
                  <a:spLocks noChangeArrowheads="1"/>
                </p:cNvSpPr>
                <p:nvPr/>
              </p:nvSpPr>
              <p:spPr bwMode="auto">
                <a:xfrm>
                  <a:off x="5046416" y="4855355"/>
                  <a:ext cx="20464" cy="27795"/>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4266" name="Rectangle 12736"/>
                <p:cNvSpPr>
                  <a:spLocks noChangeArrowheads="1"/>
                </p:cNvSpPr>
                <p:nvPr/>
              </p:nvSpPr>
              <p:spPr bwMode="auto">
                <a:xfrm>
                  <a:off x="5046416" y="4855355"/>
                  <a:ext cx="20464" cy="2779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4267" name="Rectangle 12737"/>
                <p:cNvSpPr>
                  <a:spLocks noChangeArrowheads="1"/>
                </p:cNvSpPr>
                <p:nvPr/>
              </p:nvSpPr>
              <p:spPr bwMode="auto">
                <a:xfrm>
                  <a:off x="5107809" y="4855355"/>
                  <a:ext cx="30696" cy="27795"/>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4268" name="Rectangle 12738"/>
                <p:cNvSpPr>
                  <a:spLocks noChangeArrowheads="1"/>
                </p:cNvSpPr>
                <p:nvPr/>
              </p:nvSpPr>
              <p:spPr bwMode="auto">
                <a:xfrm>
                  <a:off x="5107809" y="4855355"/>
                  <a:ext cx="30696" cy="2779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4269" name="Rectangle 13143"/>
                <p:cNvSpPr>
                  <a:spLocks noChangeArrowheads="1"/>
                </p:cNvSpPr>
                <p:nvPr/>
              </p:nvSpPr>
              <p:spPr bwMode="auto">
                <a:xfrm>
                  <a:off x="5046816" y="4854770"/>
                  <a:ext cx="20444" cy="27764"/>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4270" name="Rectangle 13144"/>
                <p:cNvSpPr>
                  <a:spLocks noChangeArrowheads="1"/>
                </p:cNvSpPr>
                <p:nvPr/>
              </p:nvSpPr>
              <p:spPr bwMode="auto">
                <a:xfrm>
                  <a:off x="5046816" y="4854770"/>
                  <a:ext cx="20444" cy="2776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4271" name="Rectangle 13145"/>
                <p:cNvSpPr>
                  <a:spLocks noChangeArrowheads="1"/>
                </p:cNvSpPr>
                <p:nvPr/>
              </p:nvSpPr>
              <p:spPr bwMode="auto">
                <a:xfrm>
                  <a:off x="5108148" y="4854770"/>
                  <a:ext cx="30666" cy="27764"/>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4272" name="Rectangle 13146"/>
                <p:cNvSpPr>
                  <a:spLocks noChangeArrowheads="1"/>
                </p:cNvSpPr>
                <p:nvPr/>
              </p:nvSpPr>
              <p:spPr bwMode="auto">
                <a:xfrm>
                  <a:off x="5108148" y="4854770"/>
                  <a:ext cx="30666" cy="2776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grpSp>
          <p:grpSp>
            <p:nvGrpSpPr>
              <p:cNvPr id="4224" name="グループ化 3"/>
              <p:cNvGrpSpPr>
                <a:grpSpLocks/>
              </p:cNvGrpSpPr>
              <p:nvPr/>
            </p:nvGrpSpPr>
            <p:grpSpPr bwMode="auto">
              <a:xfrm>
                <a:off x="2885187" y="4276726"/>
                <a:ext cx="71625" cy="93112"/>
                <a:chOff x="4360864" y="4743714"/>
                <a:chExt cx="71625" cy="93112"/>
              </a:xfrm>
            </p:grpSpPr>
            <p:sp>
              <p:nvSpPr>
                <p:cNvPr id="4225" name="Rectangle 12272"/>
                <p:cNvSpPr>
                  <a:spLocks noChangeArrowheads="1"/>
                </p:cNvSpPr>
                <p:nvPr/>
              </p:nvSpPr>
              <p:spPr bwMode="auto">
                <a:xfrm>
                  <a:off x="4381329" y="4743714"/>
                  <a:ext cx="30696" cy="27764"/>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4226" name="Freeform 12273"/>
                <p:cNvSpPr>
                  <a:spLocks/>
                </p:cNvSpPr>
                <p:nvPr/>
              </p:nvSpPr>
              <p:spPr bwMode="auto">
                <a:xfrm>
                  <a:off x="4360864" y="4762224"/>
                  <a:ext cx="40929" cy="46273"/>
                </a:xfrm>
                <a:custGeom>
                  <a:avLst/>
                  <a:gdLst>
                    <a:gd name="T0" fmla="*/ 0 w 24"/>
                    <a:gd name="T1" fmla="*/ 2147483646 h 30"/>
                    <a:gd name="T2" fmla="*/ 2147483646 w 24"/>
                    <a:gd name="T3" fmla="*/ 2147483646 h 30"/>
                    <a:gd name="T4" fmla="*/ 2147483646 w 24"/>
                    <a:gd name="T5" fmla="*/ 2147483646 h 30"/>
                    <a:gd name="T6" fmla="*/ 2147483646 w 24"/>
                    <a:gd name="T7" fmla="*/ 0 h 30"/>
                    <a:gd name="T8" fmla="*/ 0 w 24"/>
                    <a:gd name="T9" fmla="*/ 2147483646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30">
                      <a:moveTo>
                        <a:pt x="0" y="18"/>
                      </a:moveTo>
                      <a:lnTo>
                        <a:pt x="12" y="30"/>
                      </a:lnTo>
                      <a:lnTo>
                        <a:pt x="24" y="6"/>
                      </a:lnTo>
                      <a:lnTo>
                        <a:pt x="18" y="0"/>
                      </a:lnTo>
                      <a:lnTo>
                        <a:pt x="0" y="18"/>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4227" name="Freeform 12274"/>
                <p:cNvSpPr>
                  <a:spLocks/>
                </p:cNvSpPr>
                <p:nvPr/>
              </p:nvSpPr>
              <p:spPr bwMode="auto">
                <a:xfrm>
                  <a:off x="4391560" y="4762224"/>
                  <a:ext cx="40929" cy="46273"/>
                </a:xfrm>
                <a:custGeom>
                  <a:avLst/>
                  <a:gdLst>
                    <a:gd name="T0" fmla="*/ 2147483646 w 24"/>
                    <a:gd name="T1" fmla="*/ 0 h 30"/>
                    <a:gd name="T2" fmla="*/ 0 w 24"/>
                    <a:gd name="T3" fmla="*/ 2147483646 h 30"/>
                    <a:gd name="T4" fmla="*/ 2147483646 w 24"/>
                    <a:gd name="T5" fmla="*/ 2147483646 h 30"/>
                    <a:gd name="T6" fmla="*/ 2147483646 w 24"/>
                    <a:gd name="T7" fmla="*/ 2147483646 h 30"/>
                    <a:gd name="T8" fmla="*/ 2147483646 w 24"/>
                    <a:gd name="T9" fmla="*/ 0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30">
                      <a:moveTo>
                        <a:pt x="12" y="0"/>
                      </a:moveTo>
                      <a:lnTo>
                        <a:pt x="0" y="6"/>
                      </a:lnTo>
                      <a:lnTo>
                        <a:pt x="18" y="30"/>
                      </a:lnTo>
                      <a:lnTo>
                        <a:pt x="24" y="18"/>
                      </a:lnTo>
                      <a:lnTo>
                        <a:pt x="12"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4228" name="Freeform 12275"/>
                <p:cNvSpPr>
                  <a:spLocks/>
                </p:cNvSpPr>
                <p:nvPr/>
              </p:nvSpPr>
              <p:spPr bwMode="auto">
                <a:xfrm>
                  <a:off x="4360864" y="4789987"/>
                  <a:ext cx="30696" cy="46273"/>
                </a:xfrm>
                <a:custGeom>
                  <a:avLst/>
                  <a:gdLst>
                    <a:gd name="T0" fmla="*/ 2147483646 w 18"/>
                    <a:gd name="T1" fmla="*/ 2147483646 h 30"/>
                    <a:gd name="T2" fmla="*/ 2147483646 w 18"/>
                    <a:gd name="T3" fmla="*/ 0 h 30"/>
                    <a:gd name="T4" fmla="*/ 0 w 18"/>
                    <a:gd name="T5" fmla="*/ 2147483646 h 30"/>
                    <a:gd name="T6" fmla="*/ 2147483646 w 18"/>
                    <a:gd name="T7" fmla="*/ 2147483646 h 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 h="30">
                      <a:moveTo>
                        <a:pt x="18" y="30"/>
                      </a:moveTo>
                      <a:lnTo>
                        <a:pt x="12" y="0"/>
                      </a:lnTo>
                      <a:lnTo>
                        <a:pt x="0" y="6"/>
                      </a:lnTo>
                      <a:lnTo>
                        <a:pt x="18" y="3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4229" name="Freeform 12276"/>
                <p:cNvSpPr>
                  <a:spLocks/>
                </p:cNvSpPr>
                <p:nvPr/>
              </p:nvSpPr>
              <p:spPr bwMode="auto">
                <a:xfrm>
                  <a:off x="4401793" y="4789987"/>
                  <a:ext cx="30696" cy="46273"/>
                </a:xfrm>
                <a:custGeom>
                  <a:avLst/>
                  <a:gdLst>
                    <a:gd name="T0" fmla="*/ 0 w 18"/>
                    <a:gd name="T1" fmla="*/ 2147483646 h 30"/>
                    <a:gd name="T2" fmla="*/ 2147483646 w 18"/>
                    <a:gd name="T3" fmla="*/ 2147483646 h 30"/>
                    <a:gd name="T4" fmla="*/ 2147483646 w 18"/>
                    <a:gd name="T5" fmla="*/ 0 h 30"/>
                    <a:gd name="T6" fmla="*/ 0 w 18"/>
                    <a:gd name="T7" fmla="*/ 2147483646 h 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 h="30">
                      <a:moveTo>
                        <a:pt x="0" y="30"/>
                      </a:moveTo>
                      <a:lnTo>
                        <a:pt x="18" y="6"/>
                      </a:lnTo>
                      <a:lnTo>
                        <a:pt x="6" y="0"/>
                      </a:lnTo>
                      <a:lnTo>
                        <a:pt x="0" y="3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4230" name="Freeform 12277"/>
                <p:cNvSpPr>
                  <a:spLocks/>
                </p:cNvSpPr>
                <p:nvPr/>
              </p:nvSpPr>
              <p:spPr bwMode="auto">
                <a:xfrm>
                  <a:off x="4381328" y="4799242"/>
                  <a:ext cx="10232" cy="9255"/>
                </a:xfrm>
                <a:custGeom>
                  <a:avLst/>
                  <a:gdLst>
                    <a:gd name="T0" fmla="*/ 2147483646 w 6"/>
                    <a:gd name="T1" fmla="*/ 2147483646 h 6"/>
                    <a:gd name="T2" fmla="*/ 0 w 6"/>
                    <a:gd name="T3" fmla="*/ 0 h 6"/>
                    <a:gd name="T4" fmla="*/ 0 w 6"/>
                    <a:gd name="T5" fmla="*/ 2147483646 h 6"/>
                    <a:gd name="T6" fmla="*/ 2147483646 w 6"/>
                    <a:gd name="T7" fmla="*/ 2147483646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6">
                      <a:moveTo>
                        <a:pt x="6" y="6"/>
                      </a:moveTo>
                      <a:lnTo>
                        <a:pt x="0" y="0"/>
                      </a:lnTo>
                      <a:lnTo>
                        <a:pt x="0" y="6"/>
                      </a:lnTo>
                      <a:lnTo>
                        <a:pt x="6" y="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4231" name="Freeform 12278"/>
                <p:cNvSpPr>
                  <a:spLocks/>
                </p:cNvSpPr>
                <p:nvPr/>
              </p:nvSpPr>
              <p:spPr bwMode="auto">
                <a:xfrm>
                  <a:off x="4381328" y="4808496"/>
                  <a:ext cx="10232" cy="9255"/>
                </a:xfrm>
                <a:custGeom>
                  <a:avLst/>
                  <a:gdLst>
                    <a:gd name="T0" fmla="*/ 2147483646 w 6"/>
                    <a:gd name="T1" fmla="*/ 0 h 6"/>
                    <a:gd name="T2" fmla="*/ 0 w 6"/>
                    <a:gd name="T3" fmla="*/ 0 h 6"/>
                    <a:gd name="T4" fmla="*/ 0 w 6"/>
                    <a:gd name="T5" fmla="*/ 2147483646 h 6"/>
                    <a:gd name="T6" fmla="*/ 2147483646 w 6"/>
                    <a:gd name="T7" fmla="*/ 0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6">
                      <a:moveTo>
                        <a:pt x="6" y="0"/>
                      </a:moveTo>
                      <a:lnTo>
                        <a:pt x="0" y="0"/>
                      </a:lnTo>
                      <a:lnTo>
                        <a:pt x="0" y="6"/>
                      </a:lnTo>
                      <a:lnTo>
                        <a:pt x="6"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4232" name="Rectangle 12279"/>
                <p:cNvSpPr>
                  <a:spLocks noChangeArrowheads="1"/>
                </p:cNvSpPr>
                <p:nvPr/>
              </p:nvSpPr>
              <p:spPr bwMode="auto">
                <a:xfrm>
                  <a:off x="4381328" y="4817751"/>
                  <a:ext cx="10232" cy="9255"/>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4233" name="Freeform 12280"/>
                <p:cNvSpPr>
                  <a:spLocks/>
                </p:cNvSpPr>
                <p:nvPr/>
              </p:nvSpPr>
              <p:spPr bwMode="auto">
                <a:xfrm>
                  <a:off x="4381328" y="4817751"/>
                  <a:ext cx="10232" cy="9255"/>
                </a:xfrm>
                <a:custGeom>
                  <a:avLst/>
                  <a:gdLst>
                    <a:gd name="T0" fmla="*/ 2147483646 w 6"/>
                    <a:gd name="T1" fmla="*/ 0 h 6"/>
                    <a:gd name="T2" fmla="*/ 0 w 6"/>
                    <a:gd name="T3" fmla="*/ 0 h 6"/>
                    <a:gd name="T4" fmla="*/ 0 w 6"/>
                    <a:gd name="T5" fmla="*/ 2147483646 h 6"/>
                    <a:gd name="T6" fmla="*/ 2147483646 w 6"/>
                    <a:gd name="T7" fmla="*/ 0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6">
                      <a:moveTo>
                        <a:pt x="6" y="0"/>
                      </a:moveTo>
                      <a:lnTo>
                        <a:pt x="0" y="0"/>
                      </a:lnTo>
                      <a:lnTo>
                        <a:pt x="0" y="6"/>
                      </a:lnTo>
                      <a:lnTo>
                        <a:pt x="6"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4234" name="Freeform 12281"/>
                <p:cNvSpPr>
                  <a:spLocks/>
                </p:cNvSpPr>
                <p:nvPr/>
              </p:nvSpPr>
              <p:spPr bwMode="auto">
                <a:xfrm>
                  <a:off x="4381328" y="4827007"/>
                  <a:ext cx="10232" cy="9255"/>
                </a:xfrm>
                <a:custGeom>
                  <a:avLst/>
                  <a:gdLst>
                    <a:gd name="T0" fmla="*/ 2147483646 w 6"/>
                    <a:gd name="T1" fmla="*/ 0 h 6"/>
                    <a:gd name="T2" fmla="*/ 0 w 6"/>
                    <a:gd name="T3" fmla="*/ 0 h 6"/>
                    <a:gd name="T4" fmla="*/ 2147483646 w 6"/>
                    <a:gd name="T5" fmla="*/ 2147483646 h 6"/>
                    <a:gd name="T6" fmla="*/ 2147483646 w 6"/>
                    <a:gd name="T7" fmla="*/ 0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6">
                      <a:moveTo>
                        <a:pt x="6" y="0"/>
                      </a:moveTo>
                      <a:lnTo>
                        <a:pt x="0" y="0"/>
                      </a:lnTo>
                      <a:lnTo>
                        <a:pt x="6" y="6"/>
                      </a:lnTo>
                      <a:lnTo>
                        <a:pt x="6"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4235" name="Freeform 12282"/>
                <p:cNvSpPr>
                  <a:spLocks/>
                </p:cNvSpPr>
                <p:nvPr/>
              </p:nvSpPr>
              <p:spPr bwMode="auto">
                <a:xfrm>
                  <a:off x="4401793" y="4799242"/>
                  <a:ext cx="10232" cy="9255"/>
                </a:xfrm>
                <a:custGeom>
                  <a:avLst/>
                  <a:gdLst>
                    <a:gd name="T0" fmla="*/ 0 w 6"/>
                    <a:gd name="T1" fmla="*/ 0 h 6"/>
                    <a:gd name="T2" fmla="*/ 2147483646 w 6"/>
                    <a:gd name="T3" fmla="*/ 2147483646 h 6"/>
                    <a:gd name="T4" fmla="*/ 2147483646 w 6"/>
                    <a:gd name="T5" fmla="*/ 0 h 6"/>
                    <a:gd name="T6" fmla="*/ 0 w 6"/>
                    <a:gd name="T7" fmla="*/ 0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6">
                      <a:moveTo>
                        <a:pt x="0" y="0"/>
                      </a:moveTo>
                      <a:lnTo>
                        <a:pt x="6" y="6"/>
                      </a:lnTo>
                      <a:lnTo>
                        <a:pt x="6" y="0"/>
                      </a:lnTo>
                      <a:lnTo>
                        <a:pt x="0"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4236" name="Rectangle 12283"/>
                <p:cNvSpPr>
                  <a:spLocks noChangeArrowheads="1"/>
                </p:cNvSpPr>
                <p:nvPr/>
              </p:nvSpPr>
              <p:spPr bwMode="auto">
                <a:xfrm>
                  <a:off x="4401793" y="4808496"/>
                  <a:ext cx="10232" cy="9255"/>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4237" name="Freeform 12284"/>
                <p:cNvSpPr>
                  <a:spLocks/>
                </p:cNvSpPr>
                <p:nvPr/>
              </p:nvSpPr>
              <p:spPr bwMode="auto">
                <a:xfrm>
                  <a:off x="4401793" y="4808496"/>
                  <a:ext cx="10232" cy="9255"/>
                </a:xfrm>
                <a:custGeom>
                  <a:avLst/>
                  <a:gdLst>
                    <a:gd name="T0" fmla="*/ 0 w 6"/>
                    <a:gd name="T1" fmla="*/ 2147483646 h 6"/>
                    <a:gd name="T2" fmla="*/ 2147483646 w 6"/>
                    <a:gd name="T3" fmla="*/ 2147483646 h 6"/>
                    <a:gd name="T4" fmla="*/ 2147483646 w 6"/>
                    <a:gd name="T5" fmla="*/ 0 h 6"/>
                    <a:gd name="T6" fmla="*/ 0 w 6"/>
                    <a:gd name="T7" fmla="*/ 2147483646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6">
                      <a:moveTo>
                        <a:pt x="0" y="6"/>
                      </a:moveTo>
                      <a:lnTo>
                        <a:pt x="6" y="6"/>
                      </a:lnTo>
                      <a:lnTo>
                        <a:pt x="6" y="0"/>
                      </a:lnTo>
                      <a:lnTo>
                        <a:pt x="0" y="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4238" name="Freeform 12285"/>
                <p:cNvSpPr>
                  <a:spLocks/>
                </p:cNvSpPr>
                <p:nvPr/>
              </p:nvSpPr>
              <p:spPr bwMode="auto">
                <a:xfrm>
                  <a:off x="4401793" y="4817751"/>
                  <a:ext cx="10232" cy="9255"/>
                </a:xfrm>
                <a:custGeom>
                  <a:avLst/>
                  <a:gdLst>
                    <a:gd name="T0" fmla="*/ 0 w 6"/>
                    <a:gd name="T1" fmla="*/ 0 h 6"/>
                    <a:gd name="T2" fmla="*/ 2147483646 w 6"/>
                    <a:gd name="T3" fmla="*/ 2147483646 h 6"/>
                    <a:gd name="T4" fmla="*/ 2147483646 w 6"/>
                    <a:gd name="T5" fmla="*/ 0 h 6"/>
                    <a:gd name="T6" fmla="*/ 0 w 6"/>
                    <a:gd name="T7" fmla="*/ 0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6">
                      <a:moveTo>
                        <a:pt x="0" y="0"/>
                      </a:moveTo>
                      <a:lnTo>
                        <a:pt x="6" y="6"/>
                      </a:lnTo>
                      <a:lnTo>
                        <a:pt x="6" y="0"/>
                      </a:lnTo>
                      <a:lnTo>
                        <a:pt x="0"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4239" name="Freeform 12286"/>
                <p:cNvSpPr>
                  <a:spLocks/>
                </p:cNvSpPr>
                <p:nvPr/>
              </p:nvSpPr>
              <p:spPr bwMode="auto">
                <a:xfrm>
                  <a:off x="4401793" y="4827007"/>
                  <a:ext cx="10232" cy="9255"/>
                </a:xfrm>
                <a:custGeom>
                  <a:avLst/>
                  <a:gdLst>
                    <a:gd name="T0" fmla="*/ 0 w 6"/>
                    <a:gd name="T1" fmla="*/ 0 h 6"/>
                    <a:gd name="T2" fmla="*/ 2147483646 w 6"/>
                    <a:gd name="T3" fmla="*/ 2147483646 h 6"/>
                    <a:gd name="T4" fmla="*/ 2147483646 w 6"/>
                    <a:gd name="T5" fmla="*/ 0 h 6"/>
                    <a:gd name="T6" fmla="*/ 0 w 6"/>
                    <a:gd name="T7" fmla="*/ 0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6">
                      <a:moveTo>
                        <a:pt x="0" y="0"/>
                      </a:moveTo>
                      <a:lnTo>
                        <a:pt x="6" y="6"/>
                      </a:lnTo>
                      <a:lnTo>
                        <a:pt x="6" y="0"/>
                      </a:lnTo>
                      <a:lnTo>
                        <a:pt x="0"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4240" name="Rectangle 12287"/>
                <p:cNvSpPr>
                  <a:spLocks noChangeArrowheads="1"/>
                </p:cNvSpPr>
                <p:nvPr/>
              </p:nvSpPr>
              <p:spPr bwMode="auto">
                <a:xfrm>
                  <a:off x="4401793" y="4827007"/>
                  <a:ext cx="10232" cy="9255"/>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4241" name="Rectangle 12658"/>
                <p:cNvSpPr>
                  <a:spLocks noChangeArrowheads="1"/>
                </p:cNvSpPr>
                <p:nvPr/>
              </p:nvSpPr>
              <p:spPr bwMode="auto">
                <a:xfrm>
                  <a:off x="4381329" y="4744178"/>
                  <a:ext cx="30696" cy="27795"/>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4242" name="Freeform 12659"/>
                <p:cNvSpPr>
                  <a:spLocks/>
                </p:cNvSpPr>
                <p:nvPr/>
              </p:nvSpPr>
              <p:spPr bwMode="auto">
                <a:xfrm>
                  <a:off x="4360864" y="4762708"/>
                  <a:ext cx="40929" cy="46324"/>
                </a:xfrm>
                <a:custGeom>
                  <a:avLst/>
                  <a:gdLst>
                    <a:gd name="T0" fmla="*/ 0 w 24"/>
                    <a:gd name="T1" fmla="*/ 2147483646 h 30"/>
                    <a:gd name="T2" fmla="*/ 2147483646 w 24"/>
                    <a:gd name="T3" fmla="*/ 2147483646 h 30"/>
                    <a:gd name="T4" fmla="*/ 2147483646 w 24"/>
                    <a:gd name="T5" fmla="*/ 2147483646 h 30"/>
                    <a:gd name="T6" fmla="*/ 2147483646 w 24"/>
                    <a:gd name="T7" fmla="*/ 0 h 30"/>
                    <a:gd name="T8" fmla="*/ 0 w 24"/>
                    <a:gd name="T9" fmla="*/ 2147483646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30">
                      <a:moveTo>
                        <a:pt x="0" y="18"/>
                      </a:moveTo>
                      <a:lnTo>
                        <a:pt x="12" y="30"/>
                      </a:lnTo>
                      <a:lnTo>
                        <a:pt x="24" y="6"/>
                      </a:lnTo>
                      <a:lnTo>
                        <a:pt x="18" y="0"/>
                      </a:lnTo>
                      <a:lnTo>
                        <a:pt x="0" y="18"/>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4243" name="Freeform 12660"/>
                <p:cNvSpPr>
                  <a:spLocks/>
                </p:cNvSpPr>
                <p:nvPr/>
              </p:nvSpPr>
              <p:spPr bwMode="auto">
                <a:xfrm>
                  <a:off x="4391560" y="4762708"/>
                  <a:ext cx="40929" cy="46324"/>
                </a:xfrm>
                <a:custGeom>
                  <a:avLst/>
                  <a:gdLst>
                    <a:gd name="T0" fmla="*/ 2147483646 w 24"/>
                    <a:gd name="T1" fmla="*/ 0 h 30"/>
                    <a:gd name="T2" fmla="*/ 0 w 24"/>
                    <a:gd name="T3" fmla="*/ 2147483646 h 30"/>
                    <a:gd name="T4" fmla="*/ 2147483646 w 24"/>
                    <a:gd name="T5" fmla="*/ 2147483646 h 30"/>
                    <a:gd name="T6" fmla="*/ 2147483646 w 24"/>
                    <a:gd name="T7" fmla="*/ 2147483646 h 30"/>
                    <a:gd name="T8" fmla="*/ 2147483646 w 24"/>
                    <a:gd name="T9" fmla="*/ 0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30">
                      <a:moveTo>
                        <a:pt x="12" y="0"/>
                      </a:moveTo>
                      <a:lnTo>
                        <a:pt x="0" y="6"/>
                      </a:lnTo>
                      <a:lnTo>
                        <a:pt x="18" y="30"/>
                      </a:lnTo>
                      <a:lnTo>
                        <a:pt x="24" y="18"/>
                      </a:lnTo>
                      <a:lnTo>
                        <a:pt x="12"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4244" name="Freeform 12661"/>
                <p:cNvSpPr>
                  <a:spLocks/>
                </p:cNvSpPr>
                <p:nvPr/>
              </p:nvSpPr>
              <p:spPr bwMode="auto">
                <a:xfrm>
                  <a:off x="4360864" y="4790502"/>
                  <a:ext cx="30696" cy="46324"/>
                </a:xfrm>
                <a:custGeom>
                  <a:avLst/>
                  <a:gdLst>
                    <a:gd name="T0" fmla="*/ 2147483646 w 18"/>
                    <a:gd name="T1" fmla="*/ 2147483646 h 30"/>
                    <a:gd name="T2" fmla="*/ 2147483646 w 18"/>
                    <a:gd name="T3" fmla="*/ 0 h 30"/>
                    <a:gd name="T4" fmla="*/ 0 w 18"/>
                    <a:gd name="T5" fmla="*/ 2147483646 h 30"/>
                    <a:gd name="T6" fmla="*/ 2147483646 w 18"/>
                    <a:gd name="T7" fmla="*/ 2147483646 h 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 h="30">
                      <a:moveTo>
                        <a:pt x="18" y="30"/>
                      </a:moveTo>
                      <a:lnTo>
                        <a:pt x="12" y="0"/>
                      </a:lnTo>
                      <a:lnTo>
                        <a:pt x="0" y="6"/>
                      </a:lnTo>
                      <a:lnTo>
                        <a:pt x="18" y="3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4245" name="Freeform 12662"/>
                <p:cNvSpPr>
                  <a:spLocks/>
                </p:cNvSpPr>
                <p:nvPr/>
              </p:nvSpPr>
              <p:spPr bwMode="auto">
                <a:xfrm>
                  <a:off x="4401793" y="4790502"/>
                  <a:ext cx="30696" cy="46324"/>
                </a:xfrm>
                <a:custGeom>
                  <a:avLst/>
                  <a:gdLst>
                    <a:gd name="T0" fmla="*/ 0 w 18"/>
                    <a:gd name="T1" fmla="*/ 2147483646 h 30"/>
                    <a:gd name="T2" fmla="*/ 2147483646 w 18"/>
                    <a:gd name="T3" fmla="*/ 2147483646 h 30"/>
                    <a:gd name="T4" fmla="*/ 2147483646 w 18"/>
                    <a:gd name="T5" fmla="*/ 0 h 30"/>
                    <a:gd name="T6" fmla="*/ 0 w 18"/>
                    <a:gd name="T7" fmla="*/ 2147483646 h 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 h="30">
                      <a:moveTo>
                        <a:pt x="0" y="30"/>
                      </a:moveTo>
                      <a:lnTo>
                        <a:pt x="18" y="6"/>
                      </a:lnTo>
                      <a:lnTo>
                        <a:pt x="6" y="0"/>
                      </a:lnTo>
                      <a:lnTo>
                        <a:pt x="0" y="3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4246" name="Freeform 12663"/>
                <p:cNvSpPr>
                  <a:spLocks/>
                </p:cNvSpPr>
                <p:nvPr/>
              </p:nvSpPr>
              <p:spPr bwMode="auto">
                <a:xfrm>
                  <a:off x="4381328" y="4799767"/>
                  <a:ext cx="10232" cy="9265"/>
                </a:xfrm>
                <a:custGeom>
                  <a:avLst/>
                  <a:gdLst>
                    <a:gd name="T0" fmla="*/ 2147483646 w 6"/>
                    <a:gd name="T1" fmla="*/ 2147483646 h 6"/>
                    <a:gd name="T2" fmla="*/ 0 w 6"/>
                    <a:gd name="T3" fmla="*/ 0 h 6"/>
                    <a:gd name="T4" fmla="*/ 0 w 6"/>
                    <a:gd name="T5" fmla="*/ 2147483646 h 6"/>
                    <a:gd name="T6" fmla="*/ 2147483646 w 6"/>
                    <a:gd name="T7" fmla="*/ 2147483646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6">
                      <a:moveTo>
                        <a:pt x="6" y="6"/>
                      </a:moveTo>
                      <a:lnTo>
                        <a:pt x="0" y="0"/>
                      </a:lnTo>
                      <a:lnTo>
                        <a:pt x="0" y="6"/>
                      </a:lnTo>
                      <a:lnTo>
                        <a:pt x="6" y="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4247" name="Freeform 12664"/>
                <p:cNvSpPr>
                  <a:spLocks/>
                </p:cNvSpPr>
                <p:nvPr/>
              </p:nvSpPr>
              <p:spPr bwMode="auto">
                <a:xfrm>
                  <a:off x="4381328" y="4809031"/>
                  <a:ext cx="10232" cy="9265"/>
                </a:xfrm>
                <a:custGeom>
                  <a:avLst/>
                  <a:gdLst>
                    <a:gd name="T0" fmla="*/ 2147483646 w 6"/>
                    <a:gd name="T1" fmla="*/ 0 h 6"/>
                    <a:gd name="T2" fmla="*/ 0 w 6"/>
                    <a:gd name="T3" fmla="*/ 0 h 6"/>
                    <a:gd name="T4" fmla="*/ 0 w 6"/>
                    <a:gd name="T5" fmla="*/ 2147483646 h 6"/>
                    <a:gd name="T6" fmla="*/ 2147483646 w 6"/>
                    <a:gd name="T7" fmla="*/ 0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6">
                      <a:moveTo>
                        <a:pt x="6" y="0"/>
                      </a:moveTo>
                      <a:lnTo>
                        <a:pt x="0" y="0"/>
                      </a:lnTo>
                      <a:lnTo>
                        <a:pt x="0" y="6"/>
                      </a:lnTo>
                      <a:lnTo>
                        <a:pt x="6"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4248" name="Rectangle 12665"/>
                <p:cNvSpPr>
                  <a:spLocks noChangeArrowheads="1"/>
                </p:cNvSpPr>
                <p:nvPr/>
              </p:nvSpPr>
              <p:spPr bwMode="auto">
                <a:xfrm>
                  <a:off x="4381328" y="4818296"/>
                  <a:ext cx="10232" cy="9265"/>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4249" name="Freeform 12666"/>
                <p:cNvSpPr>
                  <a:spLocks/>
                </p:cNvSpPr>
                <p:nvPr/>
              </p:nvSpPr>
              <p:spPr bwMode="auto">
                <a:xfrm>
                  <a:off x="4381328" y="4818296"/>
                  <a:ext cx="10232" cy="9265"/>
                </a:xfrm>
                <a:custGeom>
                  <a:avLst/>
                  <a:gdLst>
                    <a:gd name="T0" fmla="*/ 2147483646 w 6"/>
                    <a:gd name="T1" fmla="*/ 0 h 6"/>
                    <a:gd name="T2" fmla="*/ 0 w 6"/>
                    <a:gd name="T3" fmla="*/ 0 h 6"/>
                    <a:gd name="T4" fmla="*/ 0 w 6"/>
                    <a:gd name="T5" fmla="*/ 2147483646 h 6"/>
                    <a:gd name="T6" fmla="*/ 2147483646 w 6"/>
                    <a:gd name="T7" fmla="*/ 0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6">
                      <a:moveTo>
                        <a:pt x="6" y="0"/>
                      </a:moveTo>
                      <a:lnTo>
                        <a:pt x="0" y="0"/>
                      </a:lnTo>
                      <a:lnTo>
                        <a:pt x="0" y="6"/>
                      </a:lnTo>
                      <a:lnTo>
                        <a:pt x="6"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4250" name="Freeform 12667"/>
                <p:cNvSpPr>
                  <a:spLocks/>
                </p:cNvSpPr>
                <p:nvPr/>
              </p:nvSpPr>
              <p:spPr bwMode="auto">
                <a:xfrm>
                  <a:off x="4381328" y="4827561"/>
                  <a:ext cx="10232" cy="9265"/>
                </a:xfrm>
                <a:custGeom>
                  <a:avLst/>
                  <a:gdLst>
                    <a:gd name="T0" fmla="*/ 2147483646 w 6"/>
                    <a:gd name="T1" fmla="*/ 0 h 6"/>
                    <a:gd name="T2" fmla="*/ 0 w 6"/>
                    <a:gd name="T3" fmla="*/ 0 h 6"/>
                    <a:gd name="T4" fmla="*/ 2147483646 w 6"/>
                    <a:gd name="T5" fmla="*/ 2147483646 h 6"/>
                    <a:gd name="T6" fmla="*/ 2147483646 w 6"/>
                    <a:gd name="T7" fmla="*/ 0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6">
                      <a:moveTo>
                        <a:pt x="6" y="0"/>
                      </a:moveTo>
                      <a:lnTo>
                        <a:pt x="0" y="0"/>
                      </a:lnTo>
                      <a:lnTo>
                        <a:pt x="6" y="6"/>
                      </a:lnTo>
                      <a:lnTo>
                        <a:pt x="6"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4251" name="Freeform 12668"/>
                <p:cNvSpPr>
                  <a:spLocks/>
                </p:cNvSpPr>
                <p:nvPr/>
              </p:nvSpPr>
              <p:spPr bwMode="auto">
                <a:xfrm>
                  <a:off x="4401793" y="4799767"/>
                  <a:ext cx="10232" cy="9265"/>
                </a:xfrm>
                <a:custGeom>
                  <a:avLst/>
                  <a:gdLst>
                    <a:gd name="T0" fmla="*/ 0 w 6"/>
                    <a:gd name="T1" fmla="*/ 0 h 6"/>
                    <a:gd name="T2" fmla="*/ 2147483646 w 6"/>
                    <a:gd name="T3" fmla="*/ 2147483646 h 6"/>
                    <a:gd name="T4" fmla="*/ 2147483646 w 6"/>
                    <a:gd name="T5" fmla="*/ 0 h 6"/>
                    <a:gd name="T6" fmla="*/ 0 w 6"/>
                    <a:gd name="T7" fmla="*/ 0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6">
                      <a:moveTo>
                        <a:pt x="0" y="0"/>
                      </a:moveTo>
                      <a:lnTo>
                        <a:pt x="6" y="6"/>
                      </a:lnTo>
                      <a:lnTo>
                        <a:pt x="6" y="0"/>
                      </a:lnTo>
                      <a:lnTo>
                        <a:pt x="0"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4252" name="Rectangle 12669"/>
                <p:cNvSpPr>
                  <a:spLocks noChangeArrowheads="1"/>
                </p:cNvSpPr>
                <p:nvPr/>
              </p:nvSpPr>
              <p:spPr bwMode="auto">
                <a:xfrm>
                  <a:off x="4401793" y="4809031"/>
                  <a:ext cx="10232" cy="9265"/>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4253" name="Freeform 12670"/>
                <p:cNvSpPr>
                  <a:spLocks/>
                </p:cNvSpPr>
                <p:nvPr/>
              </p:nvSpPr>
              <p:spPr bwMode="auto">
                <a:xfrm>
                  <a:off x="4401793" y="4809031"/>
                  <a:ext cx="10232" cy="9265"/>
                </a:xfrm>
                <a:custGeom>
                  <a:avLst/>
                  <a:gdLst>
                    <a:gd name="T0" fmla="*/ 0 w 6"/>
                    <a:gd name="T1" fmla="*/ 2147483646 h 6"/>
                    <a:gd name="T2" fmla="*/ 2147483646 w 6"/>
                    <a:gd name="T3" fmla="*/ 2147483646 h 6"/>
                    <a:gd name="T4" fmla="*/ 2147483646 w 6"/>
                    <a:gd name="T5" fmla="*/ 0 h 6"/>
                    <a:gd name="T6" fmla="*/ 0 w 6"/>
                    <a:gd name="T7" fmla="*/ 2147483646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6">
                      <a:moveTo>
                        <a:pt x="0" y="6"/>
                      </a:moveTo>
                      <a:lnTo>
                        <a:pt x="6" y="6"/>
                      </a:lnTo>
                      <a:lnTo>
                        <a:pt x="6" y="0"/>
                      </a:lnTo>
                      <a:lnTo>
                        <a:pt x="0" y="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4254" name="Freeform 12671"/>
                <p:cNvSpPr>
                  <a:spLocks/>
                </p:cNvSpPr>
                <p:nvPr/>
              </p:nvSpPr>
              <p:spPr bwMode="auto">
                <a:xfrm>
                  <a:off x="4401793" y="4818296"/>
                  <a:ext cx="10232" cy="9265"/>
                </a:xfrm>
                <a:custGeom>
                  <a:avLst/>
                  <a:gdLst>
                    <a:gd name="T0" fmla="*/ 0 w 6"/>
                    <a:gd name="T1" fmla="*/ 0 h 6"/>
                    <a:gd name="T2" fmla="*/ 2147483646 w 6"/>
                    <a:gd name="T3" fmla="*/ 2147483646 h 6"/>
                    <a:gd name="T4" fmla="*/ 2147483646 w 6"/>
                    <a:gd name="T5" fmla="*/ 0 h 6"/>
                    <a:gd name="T6" fmla="*/ 0 w 6"/>
                    <a:gd name="T7" fmla="*/ 0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6">
                      <a:moveTo>
                        <a:pt x="0" y="0"/>
                      </a:moveTo>
                      <a:lnTo>
                        <a:pt x="6" y="6"/>
                      </a:lnTo>
                      <a:lnTo>
                        <a:pt x="6" y="0"/>
                      </a:lnTo>
                      <a:lnTo>
                        <a:pt x="0"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4255" name="Freeform 12672"/>
                <p:cNvSpPr>
                  <a:spLocks/>
                </p:cNvSpPr>
                <p:nvPr/>
              </p:nvSpPr>
              <p:spPr bwMode="auto">
                <a:xfrm>
                  <a:off x="4401793" y="4827561"/>
                  <a:ext cx="10232" cy="9265"/>
                </a:xfrm>
                <a:custGeom>
                  <a:avLst/>
                  <a:gdLst>
                    <a:gd name="T0" fmla="*/ 0 w 6"/>
                    <a:gd name="T1" fmla="*/ 0 h 6"/>
                    <a:gd name="T2" fmla="*/ 2147483646 w 6"/>
                    <a:gd name="T3" fmla="*/ 2147483646 h 6"/>
                    <a:gd name="T4" fmla="*/ 2147483646 w 6"/>
                    <a:gd name="T5" fmla="*/ 0 h 6"/>
                    <a:gd name="T6" fmla="*/ 0 w 6"/>
                    <a:gd name="T7" fmla="*/ 0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6">
                      <a:moveTo>
                        <a:pt x="0" y="0"/>
                      </a:moveTo>
                      <a:lnTo>
                        <a:pt x="6" y="6"/>
                      </a:lnTo>
                      <a:lnTo>
                        <a:pt x="6" y="0"/>
                      </a:lnTo>
                      <a:lnTo>
                        <a:pt x="0"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4256" name="Rectangle 12673"/>
                <p:cNvSpPr>
                  <a:spLocks noChangeArrowheads="1"/>
                </p:cNvSpPr>
                <p:nvPr/>
              </p:nvSpPr>
              <p:spPr bwMode="auto">
                <a:xfrm>
                  <a:off x="4401793" y="4827561"/>
                  <a:ext cx="10232" cy="9265"/>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grpSp>
        </p:grpSp>
      </p:grpSp>
      <p:grpSp>
        <p:nvGrpSpPr>
          <p:cNvPr id="4435" name="グループ化 4"/>
          <p:cNvGrpSpPr>
            <a:grpSpLocks/>
          </p:cNvGrpSpPr>
          <p:nvPr/>
        </p:nvGrpSpPr>
        <p:grpSpPr bwMode="auto">
          <a:xfrm>
            <a:off x="2727194" y="2102730"/>
            <a:ext cx="2063751" cy="2066924"/>
            <a:chOff x="3641725" y="1038225"/>
            <a:chExt cx="2063750" cy="2066925"/>
          </a:xfrm>
        </p:grpSpPr>
        <p:sp>
          <p:nvSpPr>
            <p:cNvPr id="4436" name="斜め縞 2284"/>
            <p:cNvSpPr>
              <a:spLocks/>
            </p:cNvSpPr>
            <p:nvPr/>
          </p:nvSpPr>
          <p:spPr bwMode="auto">
            <a:xfrm rot="-8100000">
              <a:off x="4431966" y="2482875"/>
              <a:ext cx="494429" cy="492644"/>
            </a:xfrm>
            <a:custGeom>
              <a:avLst/>
              <a:gdLst>
                <a:gd name="T0" fmla="*/ 0 w 528197"/>
                <a:gd name="T1" fmla="*/ 4 h 548179"/>
                <a:gd name="T2" fmla="*/ 7 w 528197"/>
                <a:gd name="T3" fmla="*/ 0 h 548179"/>
                <a:gd name="T4" fmla="*/ 7 w 528197"/>
                <a:gd name="T5" fmla="*/ 4 h 548179"/>
                <a:gd name="T6" fmla="*/ 7 w 528197"/>
                <a:gd name="T7" fmla="*/ 4 h 548179"/>
                <a:gd name="T8" fmla="*/ 0 w 528197"/>
                <a:gd name="T9" fmla="*/ 4 h 5481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8197" h="548179">
                  <a:moveTo>
                    <a:pt x="0" y="465346"/>
                  </a:moveTo>
                  <a:lnTo>
                    <a:pt x="428937" y="0"/>
                  </a:lnTo>
                  <a:lnTo>
                    <a:pt x="528197" y="6561"/>
                  </a:lnTo>
                  <a:lnTo>
                    <a:pt x="18306" y="548179"/>
                  </a:lnTo>
                  <a:lnTo>
                    <a:pt x="0" y="465346"/>
                  </a:lnTo>
                  <a:close/>
                </a:path>
              </a:pathLst>
            </a:custGeom>
            <a:solidFill>
              <a:srgbClr val="3333CC"/>
            </a:solidFill>
            <a:ln w="9525" cap="flat" cmpd="sng" algn="ctr">
              <a:solidFill>
                <a:srgbClr val="3333CC"/>
              </a:solidFill>
              <a:prstDash val="solid"/>
              <a:round/>
              <a:headEnd type="none" w="med" len="med"/>
              <a:tailEnd type="none" w="med" len="med"/>
            </a:ln>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4437" name="正方形/長方形 2273"/>
            <p:cNvSpPr>
              <a:spLocks noChangeArrowheads="1"/>
            </p:cNvSpPr>
            <p:nvPr/>
          </p:nvSpPr>
          <p:spPr bwMode="auto">
            <a:xfrm>
              <a:off x="4976120" y="2975295"/>
              <a:ext cx="423189" cy="102821"/>
            </a:xfrm>
            <a:prstGeom prst="rect">
              <a:avLst/>
            </a:prstGeom>
            <a:solidFill>
              <a:srgbClr val="3333CC"/>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defTabSz="1279525">
                <a:defRPr kumimoji="1" sz="1100">
                  <a:solidFill>
                    <a:srgbClr val="FF0000"/>
                  </a:solidFill>
                  <a:latin typeface="Arial" panose="020B0604020202020204" pitchFamily="34" charset="0"/>
                  <a:ea typeface="ＭＳ ゴシック" panose="020B0609070205080204" pitchFamily="49" charset="-128"/>
                </a:defRPr>
              </a:lvl1pPr>
              <a:lvl2pPr marL="742950" indent="-285750" defTabSz="1279525">
                <a:defRPr kumimoji="1" sz="1100">
                  <a:solidFill>
                    <a:srgbClr val="FF0000"/>
                  </a:solidFill>
                  <a:latin typeface="Arial" panose="020B0604020202020204" pitchFamily="34" charset="0"/>
                  <a:ea typeface="ＭＳ ゴシック" panose="020B0609070205080204" pitchFamily="49" charset="-128"/>
                </a:defRPr>
              </a:lvl2pPr>
              <a:lvl3pPr marL="1143000" indent="-228600" defTabSz="1279525">
                <a:defRPr kumimoji="1" sz="1100">
                  <a:solidFill>
                    <a:srgbClr val="FF0000"/>
                  </a:solidFill>
                  <a:latin typeface="Arial" panose="020B0604020202020204" pitchFamily="34" charset="0"/>
                  <a:ea typeface="ＭＳ ゴシック" panose="020B0609070205080204" pitchFamily="49" charset="-128"/>
                </a:defRPr>
              </a:lvl3pPr>
              <a:lvl4pPr marL="1600200" indent="-228600" defTabSz="1279525">
                <a:defRPr kumimoji="1" sz="1100">
                  <a:solidFill>
                    <a:srgbClr val="FF0000"/>
                  </a:solidFill>
                  <a:latin typeface="Arial" panose="020B0604020202020204" pitchFamily="34" charset="0"/>
                  <a:ea typeface="ＭＳ ゴシック" panose="020B0609070205080204" pitchFamily="49" charset="-128"/>
                </a:defRPr>
              </a:lvl4pPr>
              <a:lvl5pPr marL="2057400" indent="-228600" defTabSz="1279525">
                <a:defRPr kumimoji="1" sz="1100">
                  <a:solidFill>
                    <a:srgbClr val="FF0000"/>
                  </a:solidFill>
                  <a:latin typeface="Arial" panose="020B0604020202020204" pitchFamily="34" charset="0"/>
                  <a:ea typeface="ＭＳ ゴシック" panose="020B0609070205080204" pitchFamily="49" charset="-128"/>
                </a:defRPr>
              </a:lvl5pPr>
              <a:lvl6pPr marL="2514600" indent="-228600" defTabSz="1279525" eaLnBrk="0" fontAlgn="base" hangingPunct="0">
                <a:spcBef>
                  <a:spcPct val="0"/>
                </a:spcBef>
                <a:spcAft>
                  <a:spcPct val="0"/>
                </a:spcAft>
                <a:defRPr kumimoji="1" sz="1100">
                  <a:solidFill>
                    <a:srgbClr val="FF0000"/>
                  </a:solidFill>
                  <a:latin typeface="Arial" panose="020B0604020202020204" pitchFamily="34" charset="0"/>
                  <a:ea typeface="ＭＳ ゴシック" panose="020B0609070205080204" pitchFamily="49" charset="-128"/>
                </a:defRPr>
              </a:lvl6pPr>
              <a:lvl7pPr marL="2971800" indent="-228600" defTabSz="1279525" eaLnBrk="0" fontAlgn="base" hangingPunct="0">
                <a:spcBef>
                  <a:spcPct val="0"/>
                </a:spcBef>
                <a:spcAft>
                  <a:spcPct val="0"/>
                </a:spcAft>
                <a:defRPr kumimoji="1" sz="1100">
                  <a:solidFill>
                    <a:srgbClr val="FF0000"/>
                  </a:solidFill>
                  <a:latin typeface="Arial" panose="020B0604020202020204" pitchFamily="34" charset="0"/>
                  <a:ea typeface="ＭＳ ゴシック" panose="020B0609070205080204" pitchFamily="49" charset="-128"/>
                </a:defRPr>
              </a:lvl7pPr>
              <a:lvl8pPr marL="3429000" indent="-228600" defTabSz="1279525" eaLnBrk="0" fontAlgn="base" hangingPunct="0">
                <a:spcBef>
                  <a:spcPct val="0"/>
                </a:spcBef>
                <a:spcAft>
                  <a:spcPct val="0"/>
                </a:spcAft>
                <a:defRPr kumimoji="1" sz="1100">
                  <a:solidFill>
                    <a:srgbClr val="FF0000"/>
                  </a:solidFill>
                  <a:latin typeface="Arial" panose="020B0604020202020204" pitchFamily="34" charset="0"/>
                  <a:ea typeface="ＭＳ ゴシック" panose="020B0609070205080204" pitchFamily="49" charset="-128"/>
                </a:defRPr>
              </a:lvl8pPr>
              <a:lvl9pPr marL="3886200" indent="-228600" defTabSz="1279525" eaLnBrk="0" fontAlgn="base" hangingPunct="0">
                <a:spcBef>
                  <a:spcPct val="0"/>
                </a:spcBef>
                <a:spcAft>
                  <a:spcPct val="0"/>
                </a:spcAft>
                <a:defRPr kumimoji="1" sz="1100">
                  <a:solidFill>
                    <a:srgbClr val="FF0000"/>
                  </a:solidFill>
                  <a:latin typeface="Arial" panose="020B0604020202020204" pitchFamily="34" charset="0"/>
                  <a:ea typeface="ＭＳ ゴシック" panose="020B0609070205080204" pitchFamily="49" charset="-128"/>
                </a:defRPr>
              </a:lvl9pPr>
            </a:lstStyle>
            <a:p>
              <a:pPr defTabSz="1279550" fontAlgn="base">
                <a:spcBef>
                  <a:spcPct val="0"/>
                </a:spcBef>
                <a:spcAft>
                  <a:spcPct val="0"/>
                </a:spcAft>
                <a:defRPr/>
              </a:pPr>
              <a:endParaRPr lang="ja-JP" altLang="en-US" sz="2500" kern="0">
                <a:solidFill>
                  <a:srgbClr val="000000"/>
                </a:solidFill>
                <a:ea typeface="ＭＳ Ｐゴシック" panose="020B0600070205080204" pitchFamily="50" charset="-128"/>
              </a:endParaRPr>
            </a:p>
          </p:txBody>
        </p:sp>
        <p:sp>
          <p:nvSpPr>
            <p:cNvPr id="4438" name="正方形/長方形 4768"/>
            <p:cNvSpPr>
              <a:spLocks noChangeArrowheads="1"/>
            </p:cNvSpPr>
            <p:nvPr/>
          </p:nvSpPr>
          <p:spPr bwMode="auto">
            <a:xfrm>
              <a:off x="3955037" y="2976579"/>
              <a:ext cx="403292" cy="95541"/>
            </a:xfrm>
            <a:prstGeom prst="rect">
              <a:avLst/>
            </a:prstGeom>
            <a:solidFill>
              <a:srgbClr val="3333CC"/>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defTabSz="1279525">
                <a:defRPr kumimoji="1" sz="1100">
                  <a:solidFill>
                    <a:srgbClr val="FF0000"/>
                  </a:solidFill>
                  <a:latin typeface="Arial" panose="020B0604020202020204" pitchFamily="34" charset="0"/>
                  <a:ea typeface="ＭＳ ゴシック" panose="020B0609070205080204" pitchFamily="49" charset="-128"/>
                </a:defRPr>
              </a:lvl1pPr>
              <a:lvl2pPr marL="742950" indent="-285750" defTabSz="1279525">
                <a:defRPr kumimoji="1" sz="1100">
                  <a:solidFill>
                    <a:srgbClr val="FF0000"/>
                  </a:solidFill>
                  <a:latin typeface="Arial" panose="020B0604020202020204" pitchFamily="34" charset="0"/>
                  <a:ea typeface="ＭＳ ゴシック" panose="020B0609070205080204" pitchFamily="49" charset="-128"/>
                </a:defRPr>
              </a:lvl2pPr>
              <a:lvl3pPr marL="1143000" indent="-228600" defTabSz="1279525">
                <a:defRPr kumimoji="1" sz="1100">
                  <a:solidFill>
                    <a:srgbClr val="FF0000"/>
                  </a:solidFill>
                  <a:latin typeface="Arial" panose="020B0604020202020204" pitchFamily="34" charset="0"/>
                  <a:ea typeface="ＭＳ ゴシック" panose="020B0609070205080204" pitchFamily="49" charset="-128"/>
                </a:defRPr>
              </a:lvl3pPr>
              <a:lvl4pPr marL="1600200" indent="-228600" defTabSz="1279525">
                <a:defRPr kumimoji="1" sz="1100">
                  <a:solidFill>
                    <a:srgbClr val="FF0000"/>
                  </a:solidFill>
                  <a:latin typeface="Arial" panose="020B0604020202020204" pitchFamily="34" charset="0"/>
                  <a:ea typeface="ＭＳ ゴシック" panose="020B0609070205080204" pitchFamily="49" charset="-128"/>
                </a:defRPr>
              </a:lvl4pPr>
              <a:lvl5pPr marL="2057400" indent="-228600" defTabSz="1279525">
                <a:defRPr kumimoji="1" sz="1100">
                  <a:solidFill>
                    <a:srgbClr val="FF0000"/>
                  </a:solidFill>
                  <a:latin typeface="Arial" panose="020B0604020202020204" pitchFamily="34" charset="0"/>
                  <a:ea typeface="ＭＳ ゴシック" panose="020B0609070205080204" pitchFamily="49" charset="-128"/>
                </a:defRPr>
              </a:lvl5pPr>
              <a:lvl6pPr marL="2514600" indent="-228600" defTabSz="1279525" eaLnBrk="0" fontAlgn="base" hangingPunct="0">
                <a:spcBef>
                  <a:spcPct val="0"/>
                </a:spcBef>
                <a:spcAft>
                  <a:spcPct val="0"/>
                </a:spcAft>
                <a:defRPr kumimoji="1" sz="1100">
                  <a:solidFill>
                    <a:srgbClr val="FF0000"/>
                  </a:solidFill>
                  <a:latin typeface="Arial" panose="020B0604020202020204" pitchFamily="34" charset="0"/>
                  <a:ea typeface="ＭＳ ゴシック" panose="020B0609070205080204" pitchFamily="49" charset="-128"/>
                </a:defRPr>
              </a:lvl6pPr>
              <a:lvl7pPr marL="2971800" indent="-228600" defTabSz="1279525" eaLnBrk="0" fontAlgn="base" hangingPunct="0">
                <a:spcBef>
                  <a:spcPct val="0"/>
                </a:spcBef>
                <a:spcAft>
                  <a:spcPct val="0"/>
                </a:spcAft>
                <a:defRPr kumimoji="1" sz="1100">
                  <a:solidFill>
                    <a:srgbClr val="FF0000"/>
                  </a:solidFill>
                  <a:latin typeface="Arial" panose="020B0604020202020204" pitchFamily="34" charset="0"/>
                  <a:ea typeface="ＭＳ ゴシック" panose="020B0609070205080204" pitchFamily="49" charset="-128"/>
                </a:defRPr>
              </a:lvl7pPr>
              <a:lvl8pPr marL="3429000" indent="-228600" defTabSz="1279525" eaLnBrk="0" fontAlgn="base" hangingPunct="0">
                <a:spcBef>
                  <a:spcPct val="0"/>
                </a:spcBef>
                <a:spcAft>
                  <a:spcPct val="0"/>
                </a:spcAft>
                <a:defRPr kumimoji="1" sz="1100">
                  <a:solidFill>
                    <a:srgbClr val="FF0000"/>
                  </a:solidFill>
                  <a:latin typeface="Arial" panose="020B0604020202020204" pitchFamily="34" charset="0"/>
                  <a:ea typeface="ＭＳ ゴシック" panose="020B0609070205080204" pitchFamily="49" charset="-128"/>
                </a:defRPr>
              </a:lvl8pPr>
              <a:lvl9pPr marL="3886200" indent="-228600" defTabSz="1279525" eaLnBrk="0" fontAlgn="base" hangingPunct="0">
                <a:spcBef>
                  <a:spcPct val="0"/>
                </a:spcBef>
                <a:spcAft>
                  <a:spcPct val="0"/>
                </a:spcAft>
                <a:defRPr kumimoji="1" sz="1100">
                  <a:solidFill>
                    <a:srgbClr val="FF0000"/>
                  </a:solidFill>
                  <a:latin typeface="Arial" panose="020B0604020202020204" pitchFamily="34" charset="0"/>
                  <a:ea typeface="ＭＳ ゴシック" panose="020B0609070205080204" pitchFamily="49" charset="-128"/>
                </a:defRPr>
              </a:lvl9pPr>
            </a:lstStyle>
            <a:p>
              <a:pPr defTabSz="1279550" fontAlgn="base">
                <a:spcBef>
                  <a:spcPct val="0"/>
                </a:spcBef>
                <a:spcAft>
                  <a:spcPct val="0"/>
                </a:spcAft>
                <a:defRPr/>
              </a:pPr>
              <a:endParaRPr lang="ja-JP" altLang="en-US" sz="2500" kern="0">
                <a:solidFill>
                  <a:srgbClr val="000000"/>
                </a:solidFill>
                <a:ea typeface="ＭＳ Ｐゴシック" panose="020B0600070205080204" pitchFamily="50" charset="-128"/>
              </a:endParaRPr>
            </a:p>
          </p:txBody>
        </p:sp>
        <p:grpSp>
          <p:nvGrpSpPr>
            <p:cNvPr id="4439" name="グループ化 6"/>
            <p:cNvGrpSpPr>
              <a:grpSpLocks/>
            </p:cNvGrpSpPr>
            <p:nvPr/>
          </p:nvGrpSpPr>
          <p:grpSpPr bwMode="auto">
            <a:xfrm>
              <a:off x="3925095" y="1038225"/>
              <a:ext cx="1500187" cy="2066925"/>
              <a:chOff x="2357223" y="7168357"/>
              <a:chExt cx="1500188" cy="2066925"/>
            </a:xfrm>
          </p:grpSpPr>
          <p:sp>
            <p:nvSpPr>
              <p:cNvPr id="4461" name="正方形/長方形 2087"/>
              <p:cNvSpPr>
                <a:spLocks noChangeArrowheads="1"/>
              </p:cNvSpPr>
              <p:nvPr/>
            </p:nvSpPr>
            <p:spPr bwMode="auto">
              <a:xfrm>
                <a:off x="3419585" y="7747290"/>
                <a:ext cx="421022" cy="292099"/>
              </a:xfrm>
              <a:prstGeom prst="rect">
                <a:avLst/>
              </a:prstGeom>
              <a:solidFill>
                <a:srgbClr val="3333CC"/>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defTabSz="1279525">
                  <a:defRPr kumimoji="1" sz="1100">
                    <a:solidFill>
                      <a:srgbClr val="FF0000"/>
                    </a:solidFill>
                    <a:latin typeface="Arial" panose="020B0604020202020204" pitchFamily="34" charset="0"/>
                    <a:ea typeface="ＭＳ ゴシック" panose="020B0609070205080204" pitchFamily="49" charset="-128"/>
                  </a:defRPr>
                </a:lvl1pPr>
                <a:lvl2pPr marL="742950" indent="-285750" defTabSz="1279525">
                  <a:defRPr kumimoji="1" sz="1100">
                    <a:solidFill>
                      <a:srgbClr val="FF0000"/>
                    </a:solidFill>
                    <a:latin typeface="Arial" panose="020B0604020202020204" pitchFamily="34" charset="0"/>
                    <a:ea typeface="ＭＳ ゴシック" panose="020B0609070205080204" pitchFamily="49" charset="-128"/>
                  </a:defRPr>
                </a:lvl2pPr>
                <a:lvl3pPr marL="1143000" indent="-228600" defTabSz="1279525">
                  <a:defRPr kumimoji="1" sz="1100">
                    <a:solidFill>
                      <a:srgbClr val="FF0000"/>
                    </a:solidFill>
                    <a:latin typeface="Arial" panose="020B0604020202020204" pitchFamily="34" charset="0"/>
                    <a:ea typeface="ＭＳ ゴシック" panose="020B0609070205080204" pitchFamily="49" charset="-128"/>
                  </a:defRPr>
                </a:lvl3pPr>
                <a:lvl4pPr marL="1600200" indent="-228600" defTabSz="1279525">
                  <a:defRPr kumimoji="1" sz="1100">
                    <a:solidFill>
                      <a:srgbClr val="FF0000"/>
                    </a:solidFill>
                    <a:latin typeface="Arial" panose="020B0604020202020204" pitchFamily="34" charset="0"/>
                    <a:ea typeface="ＭＳ ゴシック" panose="020B0609070205080204" pitchFamily="49" charset="-128"/>
                  </a:defRPr>
                </a:lvl4pPr>
                <a:lvl5pPr marL="2057400" indent="-228600" defTabSz="1279525">
                  <a:defRPr kumimoji="1" sz="1100">
                    <a:solidFill>
                      <a:srgbClr val="FF0000"/>
                    </a:solidFill>
                    <a:latin typeface="Arial" panose="020B0604020202020204" pitchFamily="34" charset="0"/>
                    <a:ea typeface="ＭＳ ゴシック" panose="020B0609070205080204" pitchFamily="49" charset="-128"/>
                  </a:defRPr>
                </a:lvl5pPr>
                <a:lvl6pPr marL="2514600" indent="-228600" defTabSz="1279525" eaLnBrk="0" fontAlgn="base" hangingPunct="0">
                  <a:spcBef>
                    <a:spcPct val="0"/>
                  </a:spcBef>
                  <a:spcAft>
                    <a:spcPct val="0"/>
                  </a:spcAft>
                  <a:defRPr kumimoji="1" sz="1100">
                    <a:solidFill>
                      <a:srgbClr val="FF0000"/>
                    </a:solidFill>
                    <a:latin typeface="Arial" panose="020B0604020202020204" pitchFamily="34" charset="0"/>
                    <a:ea typeface="ＭＳ ゴシック" panose="020B0609070205080204" pitchFamily="49" charset="-128"/>
                  </a:defRPr>
                </a:lvl6pPr>
                <a:lvl7pPr marL="2971800" indent="-228600" defTabSz="1279525" eaLnBrk="0" fontAlgn="base" hangingPunct="0">
                  <a:spcBef>
                    <a:spcPct val="0"/>
                  </a:spcBef>
                  <a:spcAft>
                    <a:spcPct val="0"/>
                  </a:spcAft>
                  <a:defRPr kumimoji="1" sz="1100">
                    <a:solidFill>
                      <a:srgbClr val="FF0000"/>
                    </a:solidFill>
                    <a:latin typeface="Arial" panose="020B0604020202020204" pitchFamily="34" charset="0"/>
                    <a:ea typeface="ＭＳ ゴシック" panose="020B0609070205080204" pitchFamily="49" charset="-128"/>
                  </a:defRPr>
                </a:lvl7pPr>
                <a:lvl8pPr marL="3429000" indent="-228600" defTabSz="1279525" eaLnBrk="0" fontAlgn="base" hangingPunct="0">
                  <a:spcBef>
                    <a:spcPct val="0"/>
                  </a:spcBef>
                  <a:spcAft>
                    <a:spcPct val="0"/>
                  </a:spcAft>
                  <a:defRPr kumimoji="1" sz="1100">
                    <a:solidFill>
                      <a:srgbClr val="FF0000"/>
                    </a:solidFill>
                    <a:latin typeface="Arial" panose="020B0604020202020204" pitchFamily="34" charset="0"/>
                    <a:ea typeface="ＭＳ ゴシック" panose="020B0609070205080204" pitchFamily="49" charset="-128"/>
                  </a:defRPr>
                </a:lvl8pPr>
                <a:lvl9pPr marL="3886200" indent="-228600" defTabSz="1279525" eaLnBrk="0" fontAlgn="base" hangingPunct="0">
                  <a:spcBef>
                    <a:spcPct val="0"/>
                  </a:spcBef>
                  <a:spcAft>
                    <a:spcPct val="0"/>
                  </a:spcAft>
                  <a:defRPr kumimoji="1" sz="1100">
                    <a:solidFill>
                      <a:srgbClr val="FF0000"/>
                    </a:solidFill>
                    <a:latin typeface="Arial" panose="020B0604020202020204" pitchFamily="34" charset="0"/>
                    <a:ea typeface="ＭＳ ゴシック" panose="020B0609070205080204" pitchFamily="49" charset="-128"/>
                  </a:defRPr>
                </a:lvl9pPr>
              </a:lstStyle>
              <a:p>
                <a:pPr defTabSz="1279550" fontAlgn="base">
                  <a:spcBef>
                    <a:spcPct val="0"/>
                  </a:spcBef>
                  <a:spcAft>
                    <a:spcPct val="0"/>
                  </a:spcAft>
                  <a:defRPr/>
                </a:pPr>
                <a:endParaRPr lang="ja-JP" altLang="en-US" sz="2500" kern="0">
                  <a:solidFill>
                    <a:srgbClr val="000000"/>
                  </a:solidFill>
                  <a:ea typeface="ＭＳ Ｐゴシック" panose="020B0600070205080204" pitchFamily="50" charset="-128"/>
                </a:endParaRPr>
              </a:p>
            </p:txBody>
          </p:sp>
          <p:sp>
            <p:nvSpPr>
              <p:cNvPr id="4462" name="正方形/長方形 4461"/>
              <p:cNvSpPr/>
              <p:nvPr/>
            </p:nvSpPr>
            <p:spPr bwMode="auto">
              <a:xfrm>
                <a:off x="3420054" y="8038307"/>
                <a:ext cx="431800" cy="46038"/>
              </a:xfrm>
              <a:prstGeom prst="rect">
                <a:avLst/>
              </a:prstGeom>
              <a:solidFill>
                <a:srgbClr val="FFFFFF">
                  <a:lumMod val="75000"/>
                </a:srgbClr>
              </a:solidFill>
              <a:ln w="9525" cap="flat" cmpd="sng" algn="ctr">
                <a:noFill/>
                <a:prstDash val="solid"/>
                <a:round/>
                <a:headEnd type="none" w="med" len="med"/>
                <a:tailEnd type="none" w="med" len="med"/>
              </a:ln>
              <a:effectLst/>
            </p:spPr>
            <p:txBody>
              <a:bodyPr/>
              <a:lstStyle/>
              <a:p>
                <a:pPr defTabSz="1279550" fontAlgn="base">
                  <a:spcBef>
                    <a:spcPct val="0"/>
                  </a:spcBef>
                  <a:spcAft>
                    <a:spcPct val="0"/>
                  </a:spcAft>
                  <a:defRPr/>
                </a:pPr>
                <a:endParaRPr kumimoji="0" lang="ja-JP" altLang="en-US" sz="2500" kern="0">
                  <a:solidFill>
                    <a:srgbClr val="000000"/>
                  </a:solidFill>
                  <a:latin typeface="Arial" charset="0"/>
                  <a:ea typeface="ＭＳ Ｐゴシック" pitchFamily="50" charset="-128"/>
                </a:endParaRPr>
              </a:p>
            </p:txBody>
          </p:sp>
          <p:sp>
            <p:nvSpPr>
              <p:cNvPr id="4463" name="正方形/長方形 4462"/>
              <p:cNvSpPr/>
              <p:nvPr/>
            </p:nvSpPr>
            <p:spPr bwMode="auto">
              <a:xfrm>
                <a:off x="2391353" y="8155782"/>
                <a:ext cx="360362" cy="46038"/>
              </a:xfrm>
              <a:prstGeom prst="rect">
                <a:avLst/>
              </a:prstGeom>
              <a:solidFill>
                <a:srgbClr val="FFFFFF">
                  <a:lumMod val="75000"/>
                </a:srgbClr>
              </a:solidFill>
              <a:ln w="9525" cap="flat" cmpd="sng" algn="ctr">
                <a:noFill/>
                <a:prstDash val="solid"/>
                <a:round/>
                <a:headEnd type="none" w="med" len="med"/>
                <a:tailEnd type="none" w="med" len="med"/>
              </a:ln>
              <a:effectLst/>
            </p:spPr>
            <p:txBody>
              <a:bodyPr/>
              <a:lstStyle/>
              <a:p>
                <a:pPr defTabSz="1279550" fontAlgn="base">
                  <a:spcBef>
                    <a:spcPct val="0"/>
                  </a:spcBef>
                  <a:spcAft>
                    <a:spcPct val="0"/>
                  </a:spcAft>
                  <a:defRPr/>
                </a:pPr>
                <a:endParaRPr kumimoji="0" lang="ja-JP" altLang="en-US" sz="2500" kern="0">
                  <a:solidFill>
                    <a:srgbClr val="000000"/>
                  </a:solidFill>
                  <a:latin typeface="Arial" charset="0"/>
                  <a:ea typeface="ＭＳ Ｐゴシック" pitchFamily="50" charset="-128"/>
                </a:endParaRPr>
              </a:p>
            </p:txBody>
          </p:sp>
          <p:sp>
            <p:nvSpPr>
              <p:cNvPr id="4464" name="正方形/長方形 4463"/>
              <p:cNvSpPr/>
              <p:nvPr/>
            </p:nvSpPr>
            <p:spPr bwMode="auto">
              <a:xfrm>
                <a:off x="2391353" y="7941470"/>
                <a:ext cx="360362" cy="34925"/>
              </a:xfrm>
              <a:prstGeom prst="rect">
                <a:avLst/>
              </a:prstGeom>
              <a:solidFill>
                <a:srgbClr val="FFFFFF">
                  <a:lumMod val="75000"/>
                </a:srgbClr>
              </a:solidFill>
              <a:ln w="9525" cap="flat" cmpd="sng" algn="ctr">
                <a:noFill/>
                <a:prstDash val="solid"/>
                <a:round/>
                <a:headEnd type="none" w="med" len="med"/>
                <a:tailEnd type="none" w="med" len="med"/>
              </a:ln>
              <a:effectLst/>
            </p:spPr>
            <p:txBody>
              <a:bodyPr/>
              <a:lstStyle/>
              <a:p>
                <a:pPr defTabSz="1279550" fontAlgn="base">
                  <a:spcBef>
                    <a:spcPct val="0"/>
                  </a:spcBef>
                  <a:spcAft>
                    <a:spcPct val="0"/>
                  </a:spcAft>
                  <a:defRPr/>
                </a:pPr>
                <a:endParaRPr kumimoji="0" lang="ja-JP" altLang="en-US" sz="2500" kern="0">
                  <a:solidFill>
                    <a:srgbClr val="000000"/>
                  </a:solidFill>
                  <a:latin typeface="Arial" charset="0"/>
                  <a:ea typeface="ＭＳ Ｐゴシック" pitchFamily="50" charset="-128"/>
                </a:endParaRPr>
              </a:p>
            </p:txBody>
          </p:sp>
          <p:sp>
            <p:nvSpPr>
              <p:cNvPr id="4465" name="フレーム 4464"/>
              <p:cNvSpPr/>
              <p:nvPr/>
            </p:nvSpPr>
            <p:spPr bwMode="auto">
              <a:xfrm>
                <a:off x="2359603" y="7168357"/>
                <a:ext cx="1498601" cy="2066925"/>
              </a:xfrm>
              <a:prstGeom prst="frame">
                <a:avLst>
                  <a:gd name="adj1" fmla="val 2128"/>
                </a:avLst>
              </a:prstGeom>
              <a:solidFill>
                <a:srgbClr val="FFFFFF">
                  <a:lumMod val="75000"/>
                </a:srgbClr>
              </a:solidFill>
              <a:ln w="9525" cap="flat" cmpd="sng" algn="ctr">
                <a:noFill/>
                <a:prstDash val="solid"/>
                <a:round/>
                <a:headEnd type="none" w="med" len="med"/>
                <a:tailEnd type="none" w="med" len="med"/>
              </a:ln>
              <a:effectLst/>
            </p:spPr>
            <p:txBody>
              <a:bodyPr/>
              <a:lstStyle/>
              <a:p>
                <a:pPr defTabSz="1279550" fontAlgn="base">
                  <a:spcBef>
                    <a:spcPct val="0"/>
                  </a:spcBef>
                  <a:spcAft>
                    <a:spcPct val="0"/>
                  </a:spcAft>
                  <a:defRPr/>
                </a:pPr>
                <a:endParaRPr kumimoji="0" lang="ja-JP" altLang="en-US" sz="2500" kern="0">
                  <a:solidFill>
                    <a:srgbClr val="000000"/>
                  </a:solidFill>
                  <a:latin typeface="Arial" charset="0"/>
                  <a:ea typeface="ＭＳ Ｐゴシック" pitchFamily="50" charset="-128"/>
                </a:endParaRPr>
              </a:p>
            </p:txBody>
          </p:sp>
          <p:sp>
            <p:nvSpPr>
              <p:cNvPr id="4466" name="正方形/長方形 4465"/>
              <p:cNvSpPr/>
              <p:nvPr/>
            </p:nvSpPr>
            <p:spPr bwMode="auto">
              <a:xfrm>
                <a:off x="2367540" y="7649370"/>
                <a:ext cx="1474789" cy="36512"/>
              </a:xfrm>
              <a:prstGeom prst="rect">
                <a:avLst/>
              </a:prstGeom>
              <a:solidFill>
                <a:srgbClr val="FFFFFF">
                  <a:lumMod val="75000"/>
                </a:srgbClr>
              </a:solidFill>
              <a:ln w="9525" cap="flat" cmpd="sng" algn="ctr">
                <a:noFill/>
                <a:prstDash val="solid"/>
                <a:round/>
                <a:headEnd type="none" w="med" len="med"/>
                <a:tailEnd type="none" w="med" len="med"/>
              </a:ln>
              <a:effectLst/>
            </p:spPr>
            <p:txBody>
              <a:bodyPr/>
              <a:lstStyle/>
              <a:p>
                <a:pPr defTabSz="1279550" fontAlgn="base">
                  <a:spcBef>
                    <a:spcPct val="0"/>
                  </a:spcBef>
                  <a:spcAft>
                    <a:spcPct val="0"/>
                  </a:spcAft>
                  <a:defRPr/>
                </a:pPr>
                <a:endParaRPr kumimoji="0" lang="ja-JP" altLang="en-US" sz="2500" kern="0">
                  <a:solidFill>
                    <a:srgbClr val="000000"/>
                  </a:solidFill>
                  <a:latin typeface="Arial" charset="0"/>
                  <a:ea typeface="ＭＳ Ｐゴシック" pitchFamily="50" charset="-128"/>
                </a:endParaRPr>
              </a:p>
            </p:txBody>
          </p:sp>
          <p:sp>
            <p:nvSpPr>
              <p:cNvPr id="4467" name="正方形/長方形 4466"/>
              <p:cNvSpPr/>
              <p:nvPr/>
            </p:nvSpPr>
            <p:spPr bwMode="auto">
              <a:xfrm>
                <a:off x="2753303" y="7649370"/>
                <a:ext cx="36512" cy="642937"/>
              </a:xfrm>
              <a:prstGeom prst="rect">
                <a:avLst/>
              </a:prstGeom>
              <a:solidFill>
                <a:srgbClr val="FFFFFF">
                  <a:lumMod val="75000"/>
                </a:srgbClr>
              </a:solidFill>
              <a:ln w="9525" cap="flat" cmpd="sng" algn="ctr">
                <a:noFill/>
                <a:prstDash val="solid"/>
                <a:round/>
                <a:headEnd type="none" w="med" len="med"/>
                <a:tailEnd type="none" w="med" len="med"/>
              </a:ln>
              <a:effectLst/>
            </p:spPr>
            <p:txBody>
              <a:bodyPr/>
              <a:lstStyle/>
              <a:p>
                <a:pPr defTabSz="1279550" fontAlgn="base">
                  <a:spcBef>
                    <a:spcPct val="0"/>
                  </a:spcBef>
                  <a:spcAft>
                    <a:spcPct val="0"/>
                  </a:spcAft>
                  <a:defRPr/>
                </a:pPr>
                <a:endParaRPr kumimoji="0" lang="ja-JP" altLang="en-US" sz="2500" kern="0">
                  <a:solidFill>
                    <a:srgbClr val="000000"/>
                  </a:solidFill>
                  <a:latin typeface="Arial" charset="0"/>
                  <a:ea typeface="ＭＳ Ｐゴシック" pitchFamily="50" charset="-128"/>
                </a:endParaRPr>
              </a:p>
            </p:txBody>
          </p:sp>
          <p:sp>
            <p:nvSpPr>
              <p:cNvPr id="4468" name="正方形/長方形 4467"/>
              <p:cNvSpPr/>
              <p:nvPr/>
            </p:nvSpPr>
            <p:spPr bwMode="auto">
              <a:xfrm>
                <a:off x="3416879" y="7649370"/>
                <a:ext cx="36512" cy="642937"/>
              </a:xfrm>
              <a:prstGeom prst="rect">
                <a:avLst/>
              </a:prstGeom>
              <a:solidFill>
                <a:srgbClr val="FFFFFF">
                  <a:lumMod val="75000"/>
                </a:srgbClr>
              </a:solidFill>
              <a:ln w="9525" cap="flat" cmpd="sng" algn="ctr">
                <a:noFill/>
                <a:prstDash val="solid"/>
                <a:round/>
                <a:headEnd type="none" w="med" len="med"/>
                <a:tailEnd type="none" w="med" len="med"/>
              </a:ln>
              <a:effectLst/>
            </p:spPr>
            <p:txBody>
              <a:bodyPr/>
              <a:lstStyle/>
              <a:p>
                <a:pPr defTabSz="1279550" fontAlgn="base">
                  <a:spcBef>
                    <a:spcPct val="0"/>
                  </a:spcBef>
                  <a:spcAft>
                    <a:spcPct val="0"/>
                  </a:spcAft>
                  <a:defRPr/>
                </a:pPr>
                <a:endParaRPr kumimoji="0" lang="ja-JP" altLang="en-US" sz="2500" kern="0">
                  <a:solidFill>
                    <a:srgbClr val="000000"/>
                  </a:solidFill>
                  <a:latin typeface="Arial" charset="0"/>
                  <a:ea typeface="ＭＳ Ｐゴシック" pitchFamily="50" charset="-128"/>
                </a:endParaRPr>
              </a:p>
            </p:txBody>
          </p:sp>
          <p:sp>
            <p:nvSpPr>
              <p:cNvPr id="4469" name="正方形/長方形 4468"/>
              <p:cNvSpPr/>
              <p:nvPr/>
            </p:nvSpPr>
            <p:spPr bwMode="auto">
              <a:xfrm>
                <a:off x="2362778" y="8449470"/>
                <a:ext cx="287337" cy="34925"/>
              </a:xfrm>
              <a:prstGeom prst="rect">
                <a:avLst/>
              </a:prstGeom>
              <a:solidFill>
                <a:srgbClr val="FFFFFF">
                  <a:lumMod val="75000"/>
                </a:srgbClr>
              </a:solidFill>
              <a:ln w="9525" cap="flat" cmpd="sng" algn="ctr">
                <a:noFill/>
                <a:prstDash val="solid"/>
                <a:round/>
                <a:headEnd type="none" w="med" len="med"/>
                <a:tailEnd type="none" w="med" len="med"/>
              </a:ln>
              <a:effectLst/>
            </p:spPr>
            <p:txBody>
              <a:bodyPr/>
              <a:lstStyle/>
              <a:p>
                <a:pPr defTabSz="1279550" fontAlgn="base">
                  <a:spcBef>
                    <a:spcPct val="0"/>
                  </a:spcBef>
                  <a:spcAft>
                    <a:spcPct val="0"/>
                  </a:spcAft>
                  <a:defRPr/>
                </a:pPr>
                <a:endParaRPr kumimoji="0" lang="ja-JP" altLang="en-US" sz="2500" kern="0">
                  <a:solidFill>
                    <a:srgbClr val="000000"/>
                  </a:solidFill>
                  <a:latin typeface="Arial" charset="0"/>
                  <a:ea typeface="ＭＳ Ｐゴシック" pitchFamily="50" charset="-128"/>
                </a:endParaRPr>
              </a:p>
            </p:txBody>
          </p:sp>
          <p:sp>
            <p:nvSpPr>
              <p:cNvPr id="4470" name="正方形/長方形 4469"/>
              <p:cNvSpPr/>
              <p:nvPr/>
            </p:nvSpPr>
            <p:spPr bwMode="auto">
              <a:xfrm>
                <a:off x="3554991" y="8444707"/>
                <a:ext cx="288925" cy="36513"/>
              </a:xfrm>
              <a:prstGeom prst="rect">
                <a:avLst/>
              </a:prstGeom>
              <a:solidFill>
                <a:srgbClr val="FFFFFF">
                  <a:lumMod val="75000"/>
                </a:srgbClr>
              </a:solidFill>
              <a:ln w="9525" cap="flat" cmpd="sng" algn="ctr">
                <a:noFill/>
                <a:prstDash val="solid"/>
                <a:round/>
                <a:headEnd type="none" w="med" len="med"/>
                <a:tailEnd type="none" w="med" len="med"/>
              </a:ln>
              <a:effectLst/>
            </p:spPr>
            <p:txBody>
              <a:bodyPr/>
              <a:lstStyle/>
              <a:p>
                <a:pPr defTabSz="1279550" fontAlgn="base">
                  <a:spcBef>
                    <a:spcPct val="0"/>
                  </a:spcBef>
                  <a:spcAft>
                    <a:spcPct val="0"/>
                  </a:spcAft>
                  <a:defRPr/>
                </a:pPr>
                <a:endParaRPr kumimoji="0" lang="ja-JP" altLang="en-US" sz="2500" kern="0">
                  <a:solidFill>
                    <a:srgbClr val="000000"/>
                  </a:solidFill>
                  <a:latin typeface="Arial" charset="0"/>
                  <a:ea typeface="ＭＳ Ｐゴシック" pitchFamily="50" charset="-128"/>
                </a:endParaRPr>
              </a:p>
            </p:txBody>
          </p:sp>
          <p:sp>
            <p:nvSpPr>
              <p:cNvPr id="4471" name="正方形/長方形 4470"/>
              <p:cNvSpPr/>
              <p:nvPr/>
            </p:nvSpPr>
            <p:spPr bwMode="auto">
              <a:xfrm>
                <a:off x="3516891" y="8781257"/>
                <a:ext cx="323850" cy="34925"/>
              </a:xfrm>
              <a:prstGeom prst="rect">
                <a:avLst/>
              </a:prstGeom>
              <a:solidFill>
                <a:srgbClr val="FFFFFF">
                  <a:lumMod val="75000"/>
                </a:srgbClr>
              </a:solidFill>
              <a:ln w="9525" cap="flat" cmpd="sng" algn="ctr">
                <a:noFill/>
                <a:prstDash val="solid"/>
                <a:round/>
                <a:headEnd type="none" w="med" len="med"/>
                <a:tailEnd type="none" w="med" len="med"/>
              </a:ln>
              <a:effectLst/>
            </p:spPr>
            <p:txBody>
              <a:bodyPr/>
              <a:lstStyle/>
              <a:p>
                <a:pPr defTabSz="1279550" fontAlgn="base">
                  <a:spcBef>
                    <a:spcPct val="0"/>
                  </a:spcBef>
                  <a:spcAft>
                    <a:spcPct val="0"/>
                  </a:spcAft>
                  <a:defRPr/>
                </a:pPr>
                <a:endParaRPr kumimoji="0" lang="ja-JP" altLang="en-US" sz="2500" kern="0">
                  <a:solidFill>
                    <a:srgbClr val="000000"/>
                  </a:solidFill>
                  <a:latin typeface="Arial" charset="0"/>
                  <a:ea typeface="ＭＳ Ｐゴシック" pitchFamily="50" charset="-128"/>
                </a:endParaRPr>
              </a:p>
            </p:txBody>
          </p:sp>
          <p:sp>
            <p:nvSpPr>
              <p:cNvPr id="4472" name="正方形/長方形 4471"/>
              <p:cNvSpPr/>
              <p:nvPr/>
            </p:nvSpPr>
            <p:spPr bwMode="auto">
              <a:xfrm>
                <a:off x="2358015" y="8779670"/>
                <a:ext cx="323850" cy="36512"/>
              </a:xfrm>
              <a:prstGeom prst="rect">
                <a:avLst/>
              </a:prstGeom>
              <a:solidFill>
                <a:srgbClr val="FFFFFF">
                  <a:lumMod val="75000"/>
                </a:srgbClr>
              </a:solidFill>
              <a:ln w="9525" cap="flat" cmpd="sng" algn="ctr">
                <a:noFill/>
                <a:prstDash val="solid"/>
                <a:round/>
                <a:headEnd type="none" w="med" len="med"/>
                <a:tailEnd type="none" w="med" len="med"/>
              </a:ln>
              <a:effectLst/>
            </p:spPr>
            <p:txBody>
              <a:bodyPr/>
              <a:lstStyle/>
              <a:p>
                <a:pPr defTabSz="1279550" fontAlgn="base">
                  <a:spcBef>
                    <a:spcPct val="0"/>
                  </a:spcBef>
                  <a:spcAft>
                    <a:spcPct val="0"/>
                  </a:spcAft>
                  <a:defRPr/>
                </a:pPr>
                <a:endParaRPr kumimoji="0" lang="ja-JP" altLang="en-US" sz="2500" kern="0">
                  <a:solidFill>
                    <a:srgbClr val="000000"/>
                  </a:solidFill>
                  <a:latin typeface="Arial" charset="0"/>
                  <a:ea typeface="ＭＳ Ｐゴシック" pitchFamily="50" charset="-128"/>
                </a:endParaRPr>
              </a:p>
            </p:txBody>
          </p:sp>
          <p:sp>
            <p:nvSpPr>
              <p:cNvPr id="4473" name="正方形/長方形 4472"/>
              <p:cNvSpPr/>
              <p:nvPr/>
            </p:nvSpPr>
            <p:spPr bwMode="auto">
              <a:xfrm>
                <a:off x="2786640" y="8895557"/>
                <a:ext cx="635000" cy="330200"/>
              </a:xfrm>
              <a:prstGeom prst="rect">
                <a:avLst/>
              </a:prstGeom>
              <a:solidFill>
                <a:srgbClr val="FFFFFF">
                  <a:lumMod val="75000"/>
                </a:srgbClr>
              </a:solidFill>
              <a:ln w="9525" cap="flat" cmpd="sng" algn="ctr">
                <a:noFill/>
                <a:prstDash val="solid"/>
                <a:round/>
                <a:headEnd type="none" w="med" len="med"/>
                <a:tailEnd type="none" w="med" len="med"/>
              </a:ln>
              <a:effectLst/>
            </p:spPr>
            <p:txBody>
              <a:bodyPr/>
              <a:lstStyle/>
              <a:p>
                <a:pPr defTabSz="1279550" fontAlgn="base">
                  <a:spcBef>
                    <a:spcPct val="0"/>
                  </a:spcBef>
                  <a:spcAft>
                    <a:spcPct val="0"/>
                  </a:spcAft>
                  <a:defRPr/>
                </a:pPr>
                <a:endParaRPr kumimoji="0" lang="ja-JP" altLang="en-US" sz="2500" kern="0">
                  <a:solidFill>
                    <a:srgbClr val="000000"/>
                  </a:solidFill>
                  <a:latin typeface="Arial" charset="0"/>
                  <a:ea typeface="ＭＳ Ｐゴシック" pitchFamily="50" charset="-128"/>
                </a:endParaRPr>
              </a:p>
            </p:txBody>
          </p:sp>
          <p:sp>
            <p:nvSpPr>
              <p:cNvPr id="4474" name="ドーナツ 4473"/>
              <p:cNvSpPr/>
              <p:nvPr/>
            </p:nvSpPr>
            <p:spPr bwMode="auto">
              <a:xfrm>
                <a:off x="2619953" y="8151020"/>
                <a:ext cx="966788" cy="900112"/>
              </a:xfrm>
              <a:prstGeom prst="donut">
                <a:avLst>
                  <a:gd name="adj" fmla="val 3053"/>
                </a:avLst>
              </a:prstGeom>
              <a:solidFill>
                <a:srgbClr val="FFFFFF">
                  <a:lumMod val="75000"/>
                </a:srgbClr>
              </a:solidFill>
              <a:ln w="9525" cap="flat" cmpd="sng" algn="ctr">
                <a:noFill/>
                <a:prstDash val="solid"/>
                <a:round/>
                <a:headEnd type="none" w="med" len="med"/>
                <a:tailEnd type="none" w="med" len="med"/>
              </a:ln>
              <a:effectLst/>
            </p:spPr>
            <p:txBody>
              <a:bodyPr/>
              <a:lstStyle/>
              <a:p>
                <a:pPr defTabSz="1279550" fontAlgn="base">
                  <a:spcBef>
                    <a:spcPct val="0"/>
                  </a:spcBef>
                  <a:spcAft>
                    <a:spcPct val="0"/>
                  </a:spcAft>
                  <a:defRPr/>
                </a:pPr>
                <a:endParaRPr kumimoji="0" lang="ja-JP" altLang="en-US" sz="2500" kern="0">
                  <a:solidFill>
                    <a:srgbClr val="000000"/>
                  </a:solidFill>
                  <a:latin typeface="Arial" charset="0"/>
                  <a:ea typeface="ＭＳ Ｐゴシック" pitchFamily="50" charset="-128"/>
                </a:endParaRPr>
              </a:p>
            </p:txBody>
          </p:sp>
          <p:pic>
            <p:nvPicPr>
              <p:cNvPr id="4475" name="図 4757"/>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42040" y="7712656"/>
                <a:ext cx="924077" cy="1311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76" name="Rectangle 4087"/>
              <p:cNvSpPr>
                <a:spLocks noChangeArrowheads="1"/>
              </p:cNvSpPr>
              <p:nvPr/>
            </p:nvSpPr>
            <p:spPr bwMode="auto">
              <a:xfrm flipH="1">
                <a:off x="2924883" y="8245060"/>
                <a:ext cx="41266" cy="643982"/>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4477" name="Rectangle 4088"/>
              <p:cNvSpPr>
                <a:spLocks noChangeArrowheads="1"/>
              </p:cNvSpPr>
              <p:nvPr/>
            </p:nvSpPr>
            <p:spPr bwMode="auto">
              <a:xfrm flipH="1">
                <a:off x="2924883" y="8245060"/>
                <a:ext cx="41266" cy="643982"/>
              </a:xfrm>
              <a:prstGeom prst="rect">
                <a:avLst/>
              </a:prstGeom>
              <a:solidFill>
                <a:srgbClr val="BFBFBF"/>
              </a:solidFill>
              <a:ln w="9525">
                <a:solidFill>
                  <a:srgbClr val="BFBFBF"/>
                </a:solidFill>
                <a:miter lim="800000"/>
                <a:headEnd/>
                <a:tailEnd/>
              </a:ln>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4478" name="Rectangle 4089"/>
              <p:cNvSpPr>
                <a:spLocks noChangeArrowheads="1"/>
              </p:cNvSpPr>
              <p:nvPr/>
            </p:nvSpPr>
            <p:spPr bwMode="auto">
              <a:xfrm flipH="1">
                <a:off x="3231200" y="8245060"/>
                <a:ext cx="41266" cy="643982"/>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4479" name="Rectangle 4090"/>
              <p:cNvSpPr>
                <a:spLocks noChangeArrowheads="1"/>
              </p:cNvSpPr>
              <p:nvPr/>
            </p:nvSpPr>
            <p:spPr bwMode="auto">
              <a:xfrm flipH="1">
                <a:off x="3231200" y="8245060"/>
                <a:ext cx="41266" cy="643982"/>
              </a:xfrm>
              <a:prstGeom prst="rect">
                <a:avLst/>
              </a:prstGeom>
              <a:solidFill>
                <a:srgbClr val="BFBFBF"/>
              </a:solidFill>
              <a:ln w="9525">
                <a:solidFill>
                  <a:srgbClr val="BFBFBF"/>
                </a:solidFill>
                <a:miter lim="800000"/>
                <a:headEnd/>
                <a:tailEnd/>
              </a:ln>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4480" name="Freeform 4103"/>
              <p:cNvSpPr>
                <a:spLocks noEditPoints="1"/>
              </p:cNvSpPr>
              <p:nvPr/>
            </p:nvSpPr>
            <p:spPr bwMode="auto">
              <a:xfrm flipH="1">
                <a:off x="2966148" y="7997141"/>
                <a:ext cx="265052" cy="450485"/>
              </a:xfrm>
              <a:custGeom>
                <a:avLst/>
                <a:gdLst>
                  <a:gd name="T0" fmla="*/ 2147483646 w 156"/>
                  <a:gd name="T1" fmla="*/ 0 h 354"/>
                  <a:gd name="T2" fmla="*/ 2147483646 w 156"/>
                  <a:gd name="T3" fmla="*/ 0 h 354"/>
                  <a:gd name="T4" fmla="*/ 2147483646 w 156"/>
                  <a:gd name="T5" fmla="*/ 2147483646 h 354"/>
                  <a:gd name="T6" fmla="*/ 0 w 156"/>
                  <a:gd name="T7" fmla="*/ 2147483646 h 354"/>
                  <a:gd name="T8" fmla="*/ 0 w 156"/>
                  <a:gd name="T9" fmla="*/ 2147483646 h 354"/>
                  <a:gd name="T10" fmla="*/ 0 w 156"/>
                  <a:gd name="T11" fmla="*/ 2147483646 h 354"/>
                  <a:gd name="T12" fmla="*/ 0 w 156"/>
                  <a:gd name="T13" fmla="*/ 2147483646 h 354"/>
                  <a:gd name="T14" fmla="*/ 0 w 156"/>
                  <a:gd name="T15" fmla="*/ 2147483646 h 354"/>
                  <a:gd name="T16" fmla="*/ 2147483646 w 156"/>
                  <a:gd name="T17" fmla="*/ 2147483646 h 354"/>
                  <a:gd name="T18" fmla="*/ 2147483646 w 156"/>
                  <a:gd name="T19" fmla="*/ 2147483646 h 354"/>
                  <a:gd name="T20" fmla="*/ 2147483646 w 156"/>
                  <a:gd name="T21" fmla="*/ 2147483646 h 354"/>
                  <a:gd name="T22" fmla="*/ 2147483646 w 156"/>
                  <a:gd name="T23" fmla="*/ 2147483646 h 354"/>
                  <a:gd name="T24" fmla="*/ 2147483646 w 156"/>
                  <a:gd name="T25" fmla="*/ 2147483646 h 354"/>
                  <a:gd name="T26" fmla="*/ 2147483646 w 156"/>
                  <a:gd name="T27" fmla="*/ 2147483646 h 354"/>
                  <a:gd name="T28" fmla="*/ 2147483646 w 156"/>
                  <a:gd name="T29" fmla="*/ 2147483646 h 354"/>
                  <a:gd name="T30" fmla="*/ 2147483646 w 156"/>
                  <a:gd name="T31" fmla="*/ 2147483646 h 354"/>
                  <a:gd name="T32" fmla="*/ 2147483646 w 156"/>
                  <a:gd name="T33" fmla="*/ 2147483646 h 354"/>
                  <a:gd name="T34" fmla="*/ 2147483646 w 156"/>
                  <a:gd name="T35" fmla="*/ 2147483646 h 354"/>
                  <a:gd name="T36" fmla="*/ 2147483646 w 156"/>
                  <a:gd name="T37" fmla="*/ 2147483646 h 354"/>
                  <a:gd name="T38" fmla="*/ 2147483646 w 156"/>
                  <a:gd name="T39" fmla="*/ 2147483646 h 354"/>
                  <a:gd name="T40" fmla="*/ 2147483646 w 156"/>
                  <a:gd name="T41" fmla="*/ 2147483646 h 354"/>
                  <a:gd name="T42" fmla="*/ 2147483646 w 156"/>
                  <a:gd name="T43" fmla="*/ 2147483646 h 354"/>
                  <a:gd name="T44" fmla="*/ 2147483646 w 156"/>
                  <a:gd name="T45" fmla="*/ 2147483646 h 354"/>
                  <a:gd name="T46" fmla="*/ 2147483646 w 156"/>
                  <a:gd name="T47" fmla="*/ 2147483646 h 354"/>
                  <a:gd name="T48" fmla="*/ 2147483646 w 156"/>
                  <a:gd name="T49" fmla="*/ 2147483646 h 354"/>
                  <a:gd name="T50" fmla="*/ 2147483646 w 156"/>
                  <a:gd name="T51" fmla="*/ 2147483646 h 354"/>
                  <a:gd name="T52" fmla="*/ 2147483646 w 156"/>
                  <a:gd name="T53" fmla="*/ 2147483646 h 354"/>
                  <a:gd name="T54" fmla="*/ 2147483646 w 156"/>
                  <a:gd name="T55" fmla="*/ 2147483646 h 354"/>
                  <a:gd name="T56" fmla="*/ 2147483646 w 156"/>
                  <a:gd name="T57" fmla="*/ 2147483646 h 354"/>
                  <a:gd name="T58" fmla="*/ 2147483646 w 156"/>
                  <a:gd name="T59" fmla="*/ 2147483646 h 354"/>
                  <a:gd name="T60" fmla="*/ 2147483646 w 156"/>
                  <a:gd name="T61" fmla="*/ 2147483646 h 354"/>
                  <a:gd name="T62" fmla="*/ 2147483646 w 156"/>
                  <a:gd name="T63" fmla="*/ 2147483646 h 354"/>
                  <a:gd name="T64" fmla="*/ 2147483646 w 156"/>
                  <a:gd name="T65" fmla="*/ 2147483646 h 35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56" h="354">
                    <a:moveTo>
                      <a:pt x="132" y="12"/>
                    </a:moveTo>
                    <a:lnTo>
                      <a:pt x="108" y="0"/>
                    </a:lnTo>
                    <a:lnTo>
                      <a:pt x="78" y="0"/>
                    </a:lnTo>
                    <a:lnTo>
                      <a:pt x="48" y="0"/>
                    </a:lnTo>
                    <a:lnTo>
                      <a:pt x="18" y="12"/>
                    </a:lnTo>
                    <a:lnTo>
                      <a:pt x="6" y="24"/>
                    </a:lnTo>
                    <a:lnTo>
                      <a:pt x="0" y="36"/>
                    </a:lnTo>
                    <a:lnTo>
                      <a:pt x="0" y="84"/>
                    </a:lnTo>
                    <a:lnTo>
                      <a:pt x="0" y="126"/>
                    </a:lnTo>
                    <a:lnTo>
                      <a:pt x="0" y="192"/>
                    </a:lnTo>
                    <a:lnTo>
                      <a:pt x="0" y="246"/>
                    </a:lnTo>
                    <a:lnTo>
                      <a:pt x="0" y="276"/>
                    </a:lnTo>
                    <a:lnTo>
                      <a:pt x="0" y="294"/>
                    </a:lnTo>
                    <a:lnTo>
                      <a:pt x="0" y="306"/>
                    </a:lnTo>
                    <a:lnTo>
                      <a:pt x="0" y="312"/>
                    </a:lnTo>
                    <a:lnTo>
                      <a:pt x="6" y="324"/>
                    </a:lnTo>
                    <a:lnTo>
                      <a:pt x="18" y="336"/>
                    </a:lnTo>
                    <a:lnTo>
                      <a:pt x="48" y="348"/>
                    </a:lnTo>
                    <a:lnTo>
                      <a:pt x="78" y="354"/>
                    </a:lnTo>
                    <a:lnTo>
                      <a:pt x="108" y="348"/>
                    </a:lnTo>
                    <a:lnTo>
                      <a:pt x="132" y="336"/>
                    </a:lnTo>
                    <a:lnTo>
                      <a:pt x="150" y="324"/>
                    </a:lnTo>
                    <a:lnTo>
                      <a:pt x="156" y="312"/>
                    </a:lnTo>
                    <a:lnTo>
                      <a:pt x="156" y="264"/>
                    </a:lnTo>
                    <a:lnTo>
                      <a:pt x="156" y="222"/>
                    </a:lnTo>
                    <a:lnTo>
                      <a:pt x="156" y="150"/>
                    </a:lnTo>
                    <a:lnTo>
                      <a:pt x="156" y="102"/>
                    </a:lnTo>
                    <a:lnTo>
                      <a:pt x="156" y="72"/>
                    </a:lnTo>
                    <a:lnTo>
                      <a:pt x="156" y="54"/>
                    </a:lnTo>
                    <a:lnTo>
                      <a:pt x="156" y="42"/>
                    </a:lnTo>
                    <a:lnTo>
                      <a:pt x="156" y="36"/>
                    </a:lnTo>
                    <a:lnTo>
                      <a:pt x="150" y="24"/>
                    </a:lnTo>
                    <a:lnTo>
                      <a:pt x="132" y="12"/>
                    </a:lnTo>
                    <a:close/>
                    <a:moveTo>
                      <a:pt x="78" y="30"/>
                    </a:moveTo>
                    <a:lnTo>
                      <a:pt x="114" y="36"/>
                    </a:lnTo>
                    <a:lnTo>
                      <a:pt x="126" y="48"/>
                    </a:lnTo>
                    <a:lnTo>
                      <a:pt x="126" y="54"/>
                    </a:lnTo>
                    <a:lnTo>
                      <a:pt x="126" y="138"/>
                    </a:lnTo>
                    <a:lnTo>
                      <a:pt x="126" y="192"/>
                    </a:lnTo>
                    <a:lnTo>
                      <a:pt x="126" y="240"/>
                    </a:lnTo>
                    <a:lnTo>
                      <a:pt x="126" y="264"/>
                    </a:lnTo>
                    <a:lnTo>
                      <a:pt x="126" y="282"/>
                    </a:lnTo>
                    <a:lnTo>
                      <a:pt x="126" y="294"/>
                    </a:lnTo>
                    <a:lnTo>
                      <a:pt x="126" y="306"/>
                    </a:lnTo>
                    <a:lnTo>
                      <a:pt x="114" y="312"/>
                    </a:lnTo>
                    <a:lnTo>
                      <a:pt x="96" y="318"/>
                    </a:lnTo>
                    <a:lnTo>
                      <a:pt x="78" y="324"/>
                    </a:lnTo>
                    <a:lnTo>
                      <a:pt x="54" y="318"/>
                    </a:lnTo>
                    <a:lnTo>
                      <a:pt x="36" y="312"/>
                    </a:lnTo>
                    <a:lnTo>
                      <a:pt x="30" y="306"/>
                    </a:lnTo>
                    <a:lnTo>
                      <a:pt x="24" y="294"/>
                    </a:lnTo>
                    <a:lnTo>
                      <a:pt x="24" y="216"/>
                    </a:lnTo>
                    <a:lnTo>
                      <a:pt x="24" y="156"/>
                    </a:lnTo>
                    <a:lnTo>
                      <a:pt x="24" y="114"/>
                    </a:lnTo>
                    <a:lnTo>
                      <a:pt x="24" y="84"/>
                    </a:lnTo>
                    <a:lnTo>
                      <a:pt x="24" y="66"/>
                    </a:lnTo>
                    <a:lnTo>
                      <a:pt x="24" y="60"/>
                    </a:lnTo>
                    <a:lnTo>
                      <a:pt x="24" y="54"/>
                    </a:lnTo>
                    <a:lnTo>
                      <a:pt x="30" y="48"/>
                    </a:lnTo>
                    <a:lnTo>
                      <a:pt x="36" y="36"/>
                    </a:lnTo>
                    <a:lnTo>
                      <a:pt x="78" y="30"/>
                    </a:lnTo>
                    <a:close/>
                  </a:path>
                </a:pathLst>
              </a:custGeom>
              <a:solidFill>
                <a:srgbClr val="95959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4481" name="Freeform 4105"/>
              <p:cNvSpPr>
                <a:spLocks/>
              </p:cNvSpPr>
              <p:nvPr/>
            </p:nvSpPr>
            <p:spPr bwMode="auto">
              <a:xfrm flipH="1">
                <a:off x="3016936" y="8027376"/>
                <a:ext cx="174585" cy="376413"/>
              </a:xfrm>
              <a:custGeom>
                <a:avLst/>
                <a:gdLst>
                  <a:gd name="T0" fmla="*/ 2147483646 w 102"/>
                  <a:gd name="T1" fmla="*/ 0 h 294"/>
                  <a:gd name="T2" fmla="*/ 2147483646 w 102"/>
                  <a:gd name="T3" fmla="*/ 2147483646 h 294"/>
                  <a:gd name="T4" fmla="*/ 2147483646 w 102"/>
                  <a:gd name="T5" fmla="*/ 2147483646 h 294"/>
                  <a:gd name="T6" fmla="*/ 2147483646 w 102"/>
                  <a:gd name="T7" fmla="*/ 2147483646 h 294"/>
                  <a:gd name="T8" fmla="*/ 2147483646 w 102"/>
                  <a:gd name="T9" fmla="*/ 2147483646 h 294"/>
                  <a:gd name="T10" fmla="*/ 2147483646 w 102"/>
                  <a:gd name="T11" fmla="*/ 2147483646 h 294"/>
                  <a:gd name="T12" fmla="*/ 2147483646 w 102"/>
                  <a:gd name="T13" fmla="*/ 2147483646 h 294"/>
                  <a:gd name="T14" fmla="*/ 2147483646 w 102"/>
                  <a:gd name="T15" fmla="*/ 2147483646 h 294"/>
                  <a:gd name="T16" fmla="*/ 2147483646 w 102"/>
                  <a:gd name="T17" fmla="*/ 2147483646 h 294"/>
                  <a:gd name="T18" fmla="*/ 2147483646 w 102"/>
                  <a:gd name="T19" fmla="*/ 2147483646 h 294"/>
                  <a:gd name="T20" fmla="*/ 2147483646 w 102"/>
                  <a:gd name="T21" fmla="*/ 2147483646 h 294"/>
                  <a:gd name="T22" fmla="*/ 2147483646 w 102"/>
                  <a:gd name="T23" fmla="*/ 2147483646 h 294"/>
                  <a:gd name="T24" fmla="*/ 2147483646 w 102"/>
                  <a:gd name="T25" fmla="*/ 2147483646 h 294"/>
                  <a:gd name="T26" fmla="*/ 2147483646 w 102"/>
                  <a:gd name="T27" fmla="*/ 2147483646 h 294"/>
                  <a:gd name="T28" fmla="*/ 2147483646 w 102"/>
                  <a:gd name="T29" fmla="*/ 2147483646 h 294"/>
                  <a:gd name="T30" fmla="*/ 2147483646 w 102"/>
                  <a:gd name="T31" fmla="*/ 2147483646 h 294"/>
                  <a:gd name="T32" fmla="*/ 2147483646 w 102"/>
                  <a:gd name="T33" fmla="*/ 2147483646 h 294"/>
                  <a:gd name="T34" fmla="*/ 2147483646 w 102"/>
                  <a:gd name="T35" fmla="*/ 2147483646 h 294"/>
                  <a:gd name="T36" fmla="*/ 0 w 102"/>
                  <a:gd name="T37" fmla="*/ 2147483646 h 294"/>
                  <a:gd name="T38" fmla="*/ 0 w 102"/>
                  <a:gd name="T39" fmla="*/ 2147483646 h 294"/>
                  <a:gd name="T40" fmla="*/ 0 w 102"/>
                  <a:gd name="T41" fmla="*/ 2147483646 h 294"/>
                  <a:gd name="T42" fmla="*/ 0 w 102"/>
                  <a:gd name="T43" fmla="*/ 2147483646 h 294"/>
                  <a:gd name="T44" fmla="*/ 0 w 102"/>
                  <a:gd name="T45" fmla="*/ 2147483646 h 294"/>
                  <a:gd name="T46" fmla="*/ 0 w 102"/>
                  <a:gd name="T47" fmla="*/ 2147483646 h 294"/>
                  <a:gd name="T48" fmla="*/ 0 w 102"/>
                  <a:gd name="T49" fmla="*/ 2147483646 h 294"/>
                  <a:gd name="T50" fmla="*/ 0 w 102"/>
                  <a:gd name="T51" fmla="*/ 2147483646 h 294"/>
                  <a:gd name="T52" fmla="*/ 2147483646 w 102"/>
                  <a:gd name="T53" fmla="*/ 2147483646 h 294"/>
                  <a:gd name="T54" fmla="*/ 2147483646 w 102"/>
                  <a:gd name="T55" fmla="*/ 2147483646 h 294"/>
                  <a:gd name="T56" fmla="*/ 2147483646 w 102"/>
                  <a:gd name="T57" fmla="*/ 0 h 294"/>
                  <a:gd name="T58" fmla="*/ 2147483646 w 102"/>
                  <a:gd name="T59" fmla="*/ 0 h 29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02" h="294">
                    <a:moveTo>
                      <a:pt x="54" y="0"/>
                    </a:moveTo>
                    <a:lnTo>
                      <a:pt x="90" y="6"/>
                    </a:lnTo>
                    <a:lnTo>
                      <a:pt x="102" y="18"/>
                    </a:lnTo>
                    <a:lnTo>
                      <a:pt x="102" y="24"/>
                    </a:lnTo>
                    <a:lnTo>
                      <a:pt x="102" y="108"/>
                    </a:lnTo>
                    <a:lnTo>
                      <a:pt x="102" y="162"/>
                    </a:lnTo>
                    <a:lnTo>
                      <a:pt x="102" y="210"/>
                    </a:lnTo>
                    <a:lnTo>
                      <a:pt x="102" y="234"/>
                    </a:lnTo>
                    <a:lnTo>
                      <a:pt x="102" y="252"/>
                    </a:lnTo>
                    <a:lnTo>
                      <a:pt x="102" y="264"/>
                    </a:lnTo>
                    <a:lnTo>
                      <a:pt x="102" y="276"/>
                    </a:lnTo>
                    <a:lnTo>
                      <a:pt x="90" y="282"/>
                    </a:lnTo>
                    <a:lnTo>
                      <a:pt x="72" y="288"/>
                    </a:lnTo>
                    <a:lnTo>
                      <a:pt x="54" y="294"/>
                    </a:lnTo>
                    <a:lnTo>
                      <a:pt x="30" y="288"/>
                    </a:lnTo>
                    <a:lnTo>
                      <a:pt x="12" y="282"/>
                    </a:lnTo>
                    <a:lnTo>
                      <a:pt x="6" y="276"/>
                    </a:lnTo>
                    <a:lnTo>
                      <a:pt x="0" y="264"/>
                    </a:lnTo>
                    <a:lnTo>
                      <a:pt x="0" y="186"/>
                    </a:lnTo>
                    <a:lnTo>
                      <a:pt x="0" y="126"/>
                    </a:lnTo>
                    <a:lnTo>
                      <a:pt x="0" y="84"/>
                    </a:lnTo>
                    <a:lnTo>
                      <a:pt x="0" y="54"/>
                    </a:lnTo>
                    <a:lnTo>
                      <a:pt x="0" y="36"/>
                    </a:lnTo>
                    <a:lnTo>
                      <a:pt x="0" y="30"/>
                    </a:lnTo>
                    <a:lnTo>
                      <a:pt x="0" y="24"/>
                    </a:lnTo>
                    <a:lnTo>
                      <a:pt x="6" y="18"/>
                    </a:lnTo>
                    <a:lnTo>
                      <a:pt x="12" y="6"/>
                    </a:lnTo>
                    <a:lnTo>
                      <a:pt x="54"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4482" name="Freeform 4110"/>
              <p:cNvSpPr>
                <a:spLocks/>
              </p:cNvSpPr>
              <p:nvPr/>
            </p:nvSpPr>
            <p:spPr bwMode="auto">
              <a:xfrm flipH="1">
                <a:off x="2966148" y="7997142"/>
                <a:ext cx="265052" cy="450485"/>
              </a:xfrm>
              <a:custGeom>
                <a:avLst/>
                <a:gdLst>
                  <a:gd name="T0" fmla="*/ 2147483646 w 156"/>
                  <a:gd name="T1" fmla="*/ 2147483646 h 354"/>
                  <a:gd name="T2" fmla="*/ 2147483646 w 156"/>
                  <a:gd name="T3" fmla="*/ 0 h 354"/>
                  <a:gd name="T4" fmla="*/ 2147483646 w 156"/>
                  <a:gd name="T5" fmla="*/ 0 h 354"/>
                  <a:gd name="T6" fmla="*/ 2147483646 w 156"/>
                  <a:gd name="T7" fmla="*/ 0 h 354"/>
                  <a:gd name="T8" fmla="*/ 2147483646 w 156"/>
                  <a:gd name="T9" fmla="*/ 2147483646 h 354"/>
                  <a:gd name="T10" fmla="*/ 0 w 156"/>
                  <a:gd name="T11" fmla="*/ 2147483646 h 354"/>
                  <a:gd name="T12" fmla="*/ 0 w 156"/>
                  <a:gd name="T13" fmla="*/ 2147483646 h 354"/>
                  <a:gd name="T14" fmla="*/ 0 w 156"/>
                  <a:gd name="T15" fmla="*/ 2147483646 h 354"/>
                  <a:gd name="T16" fmla="*/ 0 w 156"/>
                  <a:gd name="T17" fmla="*/ 2147483646 h 354"/>
                  <a:gd name="T18" fmla="*/ 0 w 156"/>
                  <a:gd name="T19" fmla="*/ 2147483646 h 354"/>
                  <a:gd name="T20" fmla="*/ 0 w 156"/>
                  <a:gd name="T21" fmla="*/ 2147483646 h 354"/>
                  <a:gd name="T22" fmla="*/ 0 w 156"/>
                  <a:gd name="T23" fmla="*/ 2147483646 h 354"/>
                  <a:gd name="T24" fmla="*/ 0 w 156"/>
                  <a:gd name="T25" fmla="*/ 2147483646 h 354"/>
                  <a:gd name="T26" fmla="*/ 0 w 156"/>
                  <a:gd name="T27" fmla="*/ 2147483646 h 354"/>
                  <a:gd name="T28" fmla="*/ 0 w 156"/>
                  <a:gd name="T29" fmla="*/ 2147483646 h 354"/>
                  <a:gd name="T30" fmla="*/ 0 w 156"/>
                  <a:gd name="T31" fmla="*/ 2147483646 h 354"/>
                  <a:gd name="T32" fmla="*/ 0 w 156"/>
                  <a:gd name="T33" fmla="*/ 2147483646 h 354"/>
                  <a:gd name="T34" fmla="*/ 2147483646 w 156"/>
                  <a:gd name="T35" fmla="*/ 2147483646 h 354"/>
                  <a:gd name="T36" fmla="*/ 2147483646 w 156"/>
                  <a:gd name="T37" fmla="*/ 2147483646 h 354"/>
                  <a:gd name="T38" fmla="*/ 2147483646 w 156"/>
                  <a:gd name="T39" fmla="*/ 2147483646 h 354"/>
                  <a:gd name="T40" fmla="*/ 2147483646 w 156"/>
                  <a:gd name="T41" fmla="*/ 2147483646 h 354"/>
                  <a:gd name="T42" fmla="*/ 2147483646 w 156"/>
                  <a:gd name="T43" fmla="*/ 2147483646 h 354"/>
                  <a:gd name="T44" fmla="*/ 2147483646 w 156"/>
                  <a:gd name="T45" fmla="*/ 2147483646 h 354"/>
                  <a:gd name="T46" fmla="*/ 2147483646 w 156"/>
                  <a:gd name="T47" fmla="*/ 2147483646 h 354"/>
                  <a:gd name="T48" fmla="*/ 2147483646 w 156"/>
                  <a:gd name="T49" fmla="*/ 2147483646 h 354"/>
                  <a:gd name="T50" fmla="*/ 2147483646 w 156"/>
                  <a:gd name="T51" fmla="*/ 2147483646 h 354"/>
                  <a:gd name="T52" fmla="*/ 2147483646 w 156"/>
                  <a:gd name="T53" fmla="*/ 2147483646 h 354"/>
                  <a:gd name="T54" fmla="*/ 2147483646 w 156"/>
                  <a:gd name="T55" fmla="*/ 2147483646 h 354"/>
                  <a:gd name="T56" fmla="*/ 2147483646 w 156"/>
                  <a:gd name="T57" fmla="*/ 2147483646 h 354"/>
                  <a:gd name="T58" fmla="*/ 2147483646 w 156"/>
                  <a:gd name="T59" fmla="*/ 2147483646 h 354"/>
                  <a:gd name="T60" fmla="*/ 2147483646 w 156"/>
                  <a:gd name="T61" fmla="*/ 2147483646 h 354"/>
                  <a:gd name="T62" fmla="*/ 2147483646 w 156"/>
                  <a:gd name="T63" fmla="*/ 2147483646 h 354"/>
                  <a:gd name="T64" fmla="*/ 2147483646 w 156"/>
                  <a:gd name="T65" fmla="*/ 2147483646 h 354"/>
                  <a:gd name="T66" fmla="*/ 2147483646 w 156"/>
                  <a:gd name="T67" fmla="*/ 2147483646 h 354"/>
                  <a:gd name="T68" fmla="*/ 2147483646 w 156"/>
                  <a:gd name="T69" fmla="*/ 2147483646 h 3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56" h="354">
                    <a:moveTo>
                      <a:pt x="132" y="12"/>
                    </a:moveTo>
                    <a:lnTo>
                      <a:pt x="108" y="0"/>
                    </a:lnTo>
                    <a:lnTo>
                      <a:pt x="78" y="0"/>
                    </a:lnTo>
                    <a:lnTo>
                      <a:pt x="42" y="0"/>
                    </a:lnTo>
                    <a:lnTo>
                      <a:pt x="24" y="12"/>
                    </a:lnTo>
                    <a:lnTo>
                      <a:pt x="0" y="24"/>
                    </a:lnTo>
                    <a:lnTo>
                      <a:pt x="0" y="42"/>
                    </a:lnTo>
                    <a:lnTo>
                      <a:pt x="0" y="84"/>
                    </a:lnTo>
                    <a:lnTo>
                      <a:pt x="0" y="126"/>
                    </a:lnTo>
                    <a:lnTo>
                      <a:pt x="0" y="198"/>
                    </a:lnTo>
                    <a:lnTo>
                      <a:pt x="0" y="246"/>
                    </a:lnTo>
                    <a:lnTo>
                      <a:pt x="0" y="276"/>
                    </a:lnTo>
                    <a:lnTo>
                      <a:pt x="0" y="294"/>
                    </a:lnTo>
                    <a:lnTo>
                      <a:pt x="0" y="306"/>
                    </a:lnTo>
                    <a:lnTo>
                      <a:pt x="0" y="312"/>
                    </a:lnTo>
                    <a:lnTo>
                      <a:pt x="0" y="324"/>
                    </a:lnTo>
                    <a:lnTo>
                      <a:pt x="24" y="342"/>
                    </a:lnTo>
                    <a:lnTo>
                      <a:pt x="42" y="348"/>
                    </a:lnTo>
                    <a:lnTo>
                      <a:pt x="78" y="354"/>
                    </a:lnTo>
                    <a:lnTo>
                      <a:pt x="108" y="348"/>
                    </a:lnTo>
                    <a:lnTo>
                      <a:pt x="132" y="342"/>
                    </a:lnTo>
                    <a:lnTo>
                      <a:pt x="150" y="324"/>
                    </a:lnTo>
                    <a:lnTo>
                      <a:pt x="156" y="312"/>
                    </a:lnTo>
                    <a:lnTo>
                      <a:pt x="156" y="264"/>
                    </a:lnTo>
                    <a:lnTo>
                      <a:pt x="156" y="222"/>
                    </a:lnTo>
                    <a:lnTo>
                      <a:pt x="156" y="156"/>
                    </a:lnTo>
                    <a:lnTo>
                      <a:pt x="156" y="108"/>
                    </a:lnTo>
                    <a:lnTo>
                      <a:pt x="156" y="72"/>
                    </a:lnTo>
                    <a:lnTo>
                      <a:pt x="156" y="54"/>
                    </a:lnTo>
                    <a:lnTo>
                      <a:pt x="156" y="42"/>
                    </a:lnTo>
                    <a:lnTo>
                      <a:pt x="150" y="24"/>
                    </a:lnTo>
                    <a:lnTo>
                      <a:pt x="132" y="12"/>
                    </a:lnTo>
                  </a:path>
                </a:pathLst>
              </a:custGeom>
              <a:noFill/>
              <a:ln w="9525">
                <a:solidFill>
                  <a:srgbClr val="40404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4483" name="Freeform 4132"/>
              <p:cNvSpPr>
                <a:spLocks/>
              </p:cNvSpPr>
              <p:nvPr/>
            </p:nvSpPr>
            <p:spPr bwMode="auto">
              <a:xfrm flipH="1">
                <a:off x="3131211" y="8574609"/>
                <a:ext cx="22220" cy="36281"/>
              </a:xfrm>
              <a:custGeom>
                <a:avLst/>
                <a:gdLst>
                  <a:gd name="T0" fmla="*/ 2147483646 w 12"/>
                  <a:gd name="T1" fmla="*/ 0 h 24"/>
                  <a:gd name="T2" fmla="*/ 0 w 12"/>
                  <a:gd name="T3" fmla="*/ 0 h 24"/>
                  <a:gd name="T4" fmla="*/ 0 w 12"/>
                  <a:gd name="T5" fmla="*/ 2147483646 h 24"/>
                  <a:gd name="T6" fmla="*/ 2147483646 w 12"/>
                  <a:gd name="T7" fmla="*/ 2147483646 h 24"/>
                  <a:gd name="T8" fmla="*/ 2147483646 w 12"/>
                  <a:gd name="T9" fmla="*/ 0 h 24"/>
                  <a:gd name="T10" fmla="*/ 2147483646 w 12"/>
                  <a:gd name="T11" fmla="*/ 0 h 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4">
                    <a:moveTo>
                      <a:pt x="6" y="0"/>
                    </a:moveTo>
                    <a:lnTo>
                      <a:pt x="0" y="0"/>
                    </a:lnTo>
                    <a:lnTo>
                      <a:pt x="0" y="24"/>
                    </a:lnTo>
                    <a:lnTo>
                      <a:pt x="12" y="24"/>
                    </a:lnTo>
                    <a:lnTo>
                      <a:pt x="12" y="0"/>
                    </a:lnTo>
                    <a:lnTo>
                      <a:pt x="6" y="0"/>
                    </a:lnTo>
                  </a:path>
                </a:pathLst>
              </a:custGeom>
              <a:noFill/>
              <a:ln w="9525">
                <a:solidFill>
                  <a:srgbClr val="40404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4484" name="Line 4134"/>
              <p:cNvSpPr>
                <a:spLocks noChangeShapeType="1"/>
              </p:cNvSpPr>
              <p:nvPr/>
            </p:nvSpPr>
            <p:spPr bwMode="auto">
              <a:xfrm flipH="1" flipV="1">
                <a:off x="3059790" y="8390183"/>
                <a:ext cx="0" cy="191986"/>
              </a:xfrm>
              <a:prstGeom prst="line">
                <a:avLst/>
              </a:prstGeom>
              <a:noFill/>
              <a:ln w="9525">
                <a:solidFill>
                  <a:srgbClr val="404040"/>
                </a:solidFill>
                <a:round/>
                <a:headEnd/>
                <a:tailEnd/>
              </a:ln>
              <a:extLst>
                <a:ext uri="{909E8E84-426E-40DD-AFC4-6F175D3DCCD1}">
                  <a14:hiddenFill xmlns:a14="http://schemas.microsoft.com/office/drawing/2010/main">
                    <a:no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4485" name="Line 4135"/>
              <p:cNvSpPr>
                <a:spLocks noChangeShapeType="1"/>
              </p:cNvSpPr>
              <p:nvPr/>
            </p:nvSpPr>
            <p:spPr bwMode="auto">
              <a:xfrm flipH="1" flipV="1">
                <a:off x="3140733" y="8390183"/>
                <a:ext cx="0" cy="190474"/>
              </a:xfrm>
              <a:prstGeom prst="line">
                <a:avLst/>
              </a:prstGeom>
              <a:noFill/>
              <a:ln w="9525">
                <a:solidFill>
                  <a:srgbClr val="404040"/>
                </a:solidFill>
                <a:round/>
                <a:headEnd/>
                <a:tailEnd/>
              </a:ln>
              <a:extLst>
                <a:ext uri="{909E8E84-426E-40DD-AFC4-6F175D3DCCD1}">
                  <a14:hiddenFill xmlns:a14="http://schemas.microsoft.com/office/drawing/2010/main">
                    <a:no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4486" name="Freeform 4137"/>
              <p:cNvSpPr>
                <a:spLocks/>
              </p:cNvSpPr>
              <p:nvPr/>
            </p:nvSpPr>
            <p:spPr bwMode="auto">
              <a:xfrm flipH="1">
                <a:off x="3089945" y="8573098"/>
                <a:ext cx="19046" cy="36281"/>
              </a:xfrm>
              <a:custGeom>
                <a:avLst/>
                <a:gdLst>
                  <a:gd name="T0" fmla="*/ 2147483646 w 12"/>
                  <a:gd name="T1" fmla="*/ 0 h 24"/>
                  <a:gd name="T2" fmla="*/ 0 w 12"/>
                  <a:gd name="T3" fmla="*/ 0 h 24"/>
                  <a:gd name="T4" fmla="*/ 0 w 12"/>
                  <a:gd name="T5" fmla="*/ 2147483646 h 24"/>
                  <a:gd name="T6" fmla="*/ 2147483646 w 12"/>
                  <a:gd name="T7" fmla="*/ 2147483646 h 24"/>
                  <a:gd name="T8" fmla="*/ 2147483646 w 12"/>
                  <a:gd name="T9" fmla="*/ 0 h 24"/>
                  <a:gd name="T10" fmla="*/ 2147483646 w 12"/>
                  <a:gd name="T11" fmla="*/ 0 h 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4">
                    <a:moveTo>
                      <a:pt x="6" y="0"/>
                    </a:moveTo>
                    <a:lnTo>
                      <a:pt x="0" y="0"/>
                    </a:lnTo>
                    <a:lnTo>
                      <a:pt x="0" y="24"/>
                    </a:lnTo>
                    <a:lnTo>
                      <a:pt x="12" y="24"/>
                    </a:lnTo>
                    <a:lnTo>
                      <a:pt x="12" y="0"/>
                    </a:lnTo>
                    <a:lnTo>
                      <a:pt x="6" y="0"/>
                    </a:lnTo>
                  </a:path>
                </a:pathLst>
              </a:custGeom>
              <a:noFill/>
              <a:ln w="9525">
                <a:solidFill>
                  <a:srgbClr val="40404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4487" name="Rectangle 4210"/>
              <p:cNvSpPr>
                <a:spLocks noChangeArrowheads="1"/>
              </p:cNvSpPr>
              <p:nvPr/>
            </p:nvSpPr>
            <p:spPr bwMode="auto">
              <a:xfrm flipH="1">
                <a:off x="3191522" y="8438557"/>
                <a:ext cx="39679" cy="116401"/>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4488" name="Rectangle 4211"/>
              <p:cNvSpPr>
                <a:spLocks noChangeArrowheads="1"/>
              </p:cNvSpPr>
              <p:nvPr/>
            </p:nvSpPr>
            <p:spPr bwMode="auto">
              <a:xfrm flipH="1">
                <a:off x="3191522" y="8438557"/>
                <a:ext cx="39679" cy="116401"/>
              </a:xfrm>
              <a:prstGeom prst="rect">
                <a:avLst/>
              </a:prstGeom>
              <a:solidFill>
                <a:srgbClr val="BFBFBF"/>
              </a:solidFill>
              <a:ln w="9525">
                <a:solidFill>
                  <a:srgbClr val="BFBFBF"/>
                </a:solidFill>
                <a:miter lim="800000"/>
                <a:headEnd/>
                <a:tailEnd/>
              </a:ln>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4489" name="Rectangle 4212"/>
              <p:cNvSpPr>
                <a:spLocks noChangeArrowheads="1"/>
              </p:cNvSpPr>
              <p:nvPr/>
            </p:nvSpPr>
            <p:spPr bwMode="auto">
              <a:xfrm flipH="1">
                <a:off x="2966149" y="8438557"/>
                <a:ext cx="39679" cy="116401"/>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4490" name="Rectangle 4213"/>
              <p:cNvSpPr>
                <a:spLocks noChangeArrowheads="1"/>
              </p:cNvSpPr>
              <p:nvPr/>
            </p:nvSpPr>
            <p:spPr bwMode="auto">
              <a:xfrm flipH="1">
                <a:off x="2966149" y="8438557"/>
                <a:ext cx="39679" cy="116401"/>
              </a:xfrm>
              <a:prstGeom prst="rect">
                <a:avLst/>
              </a:prstGeom>
              <a:solidFill>
                <a:srgbClr val="BFBFBF"/>
              </a:solidFill>
              <a:ln w="9525">
                <a:solidFill>
                  <a:srgbClr val="BFBFBF"/>
                </a:solidFill>
                <a:miter lim="800000"/>
                <a:headEnd/>
                <a:tailEnd/>
              </a:ln>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4491" name="Line 4135"/>
              <p:cNvSpPr>
                <a:spLocks noChangeShapeType="1"/>
              </p:cNvSpPr>
              <p:nvPr/>
            </p:nvSpPr>
            <p:spPr bwMode="auto">
              <a:xfrm flipH="1" flipV="1">
                <a:off x="3099468" y="8403787"/>
                <a:ext cx="0" cy="176868"/>
              </a:xfrm>
              <a:prstGeom prst="line">
                <a:avLst/>
              </a:prstGeom>
              <a:noFill/>
              <a:ln w="9525">
                <a:solidFill>
                  <a:srgbClr val="404040"/>
                </a:solidFill>
                <a:round/>
                <a:headEnd/>
                <a:tailEnd/>
              </a:ln>
              <a:extLst>
                <a:ext uri="{909E8E84-426E-40DD-AFC4-6F175D3DCCD1}">
                  <a14:hiddenFill xmlns:a14="http://schemas.microsoft.com/office/drawing/2010/main">
                    <a:no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4492" name="Freeform 4137"/>
              <p:cNvSpPr>
                <a:spLocks/>
              </p:cNvSpPr>
              <p:nvPr/>
            </p:nvSpPr>
            <p:spPr bwMode="auto">
              <a:xfrm flipH="1">
                <a:off x="3051855" y="8574609"/>
                <a:ext cx="19046" cy="36281"/>
              </a:xfrm>
              <a:custGeom>
                <a:avLst/>
                <a:gdLst>
                  <a:gd name="T0" fmla="*/ 2147483646 w 12"/>
                  <a:gd name="T1" fmla="*/ 0 h 24"/>
                  <a:gd name="T2" fmla="*/ 0 w 12"/>
                  <a:gd name="T3" fmla="*/ 0 h 24"/>
                  <a:gd name="T4" fmla="*/ 0 w 12"/>
                  <a:gd name="T5" fmla="*/ 2147483646 h 24"/>
                  <a:gd name="T6" fmla="*/ 2147483646 w 12"/>
                  <a:gd name="T7" fmla="*/ 2147483646 h 24"/>
                  <a:gd name="T8" fmla="*/ 2147483646 w 12"/>
                  <a:gd name="T9" fmla="*/ 0 h 24"/>
                  <a:gd name="T10" fmla="*/ 2147483646 w 12"/>
                  <a:gd name="T11" fmla="*/ 0 h 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4">
                    <a:moveTo>
                      <a:pt x="6" y="0"/>
                    </a:moveTo>
                    <a:lnTo>
                      <a:pt x="0" y="0"/>
                    </a:lnTo>
                    <a:lnTo>
                      <a:pt x="0" y="24"/>
                    </a:lnTo>
                    <a:lnTo>
                      <a:pt x="12" y="24"/>
                    </a:lnTo>
                    <a:lnTo>
                      <a:pt x="12" y="0"/>
                    </a:lnTo>
                    <a:lnTo>
                      <a:pt x="6" y="0"/>
                    </a:lnTo>
                  </a:path>
                </a:pathLst>
              </a:custGeom>
              <a:noFill/>
              <a:ln w="9525">
                <a:solidFill>
                  <a:srgbClr val="40404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4493" name="ドーナツ 4492"/>
              <p:cNvSpPr/>
              <p:nvPr/>
            </p:nvSpPr>
            <p:spPr bwMode="auto">
              <a:xfrm>
                <a:off x="2399290" y="8863807"/>
                <a:ext cx="323850" cy="323850"/>
              </a:xfrm>
              <a:prstGeom prst="donut">
                <a:avLst>
                  <a:gd name="adj" fmla="val 6608"/>
                </a:avLst>
              </a:prstGeom>
              <a:solidFill>
                <a:srgbClr val="595959"/>
              </a:solidFill>
              <a:ln w="9525" cap="flat" cmpd="sng" algn="ctr">
                <a:noFill/>
                <a:prstDash val="solid"/>
                <a:round/>
                <a:headEnd type="none" w="med" len="med"/>
                <a:tailEnd type="none" w="med" len="med"/>
              </a:ln>
              <a:effectLst/>
            </p:spPr>
            <p:txBody>
              <a:bodyPr/>
              <a:lstStyle/>
              <a:p>
                <a:pPr defTabSz="1279550" fontAlgn="base">
                  <a:spcBef>
                    <a:spcPct val="0"/>
                  </a:spcBef>
                  <a:spcAft>
                    <a:spcPct val="0"/>
                  </a:spcAft>
                  <a:defRPr/>
                </a:pPr>
                <a:endParaRPr kumimoji="0" lang="ja-JP" altLang="en-US" sz="2500" kern="0">
                  <a:solidFill>
                    <a:srgbClr val="000000"/>
                  </a:solidFill>
                  <a:latin typeface="Arial" charset="0"/>
                  <a:ea typeface="ＭＳ Ｐゴシック" pitchFamily="50" charset="-128"/>
                </a:endParaRPr>
              </a:p>
            </p:txBody>
          </p:sp>
          <p:sp>
            <p:nvSpPr>
              <p:cNvPr id="4494" name="ドーナツ 4493"/>
              <p:cNvSpPr/>
              <p:nvPr/>
            </p:nvSpPr>
            <p:spPr bwMode="auto">
              <a:xfrm>
                <a:off x="3481966" y="8862220"/>
                <a:ext cx="323850" cy="323850"/>
              </a:xfrm>
              <a:prstGeom prst="donut">
                <a:avLst>
                  <a:gd name="adj" fmla="val 6854"/>
                </a:avLst>
              </a:prstGeom>
              <a:solidFill>
                <a:srgbClr val="595959"/>
              </a:solidFill>
              <a:ln w="9525" cap="flat" cmpd="sng" algn="ctr">
                <a:noFill/>
                <a:prstDash val="solid"/>
                <a:round/>
                <a:headEnd type="none" w="med" len="med"/>
                <a:tailEnd type="none" w="med" len="med"/>
              </a:ln>
              <a:effectLst/>
            </p:spPr>
            <p:txBody>
              <a:bodyPr/>
              <a:lstStyle/>
              <a:p>
                <a:pPr defTabSz="1279550" fontAlgn="base">
                  <a:spcBef>
                    <a:spcPct val="0"/>
                  </a:spcBef>
                  <a:spcAft>
                    <a:spcPct val="0"/>
                  </a:spcAft>
                  <a:defRPr/>
                </a:pPr>
                <a:endParaRPr kumimoji="0" lang="ja-JP" altLang="en-US" sz="2500" kern="0">
                  <a:solidFill>
                    <a:srgbClr val="000000"/>
                  </a:solidFill>
                  <a:latin typeface="Arial" charset="0"/>
                  <a:ea typeface="ＭＳ Ｐゴシック" pitchFamily="50" charset="-128"/>
                </a:endParaRPr>
              </a:p>
            </p:txBody>
          </p:sp>
          <p:sp>
            <p:nvSpPr>
              <p:cNvPr id="4495" name="正方形/長方形 2076"/>
              <p:cNvSpPr>
                <a:spLocks noChangeArrowheads="1"/>
              </p:cNvSpPr>
              <p:nvPr/>
            </p:nvSpPr>
            <p:spPr bwMode="auto">
              <a:xfrm rot="2880000">
                <a:off x="2686276" y="8814306"/>
                <a:ext cx="45719" cy="134566"/>
              </a:xfrm>
              <a:prstGeom prst="rect">
                <a:avLst/>
              </a:prstGeom>
              <a:solidFill>
                <a:srgbClr val="FFFFFF"/>
              </a:solidFill>
              <a:ln w="9525" algn="ctr">
                <a:solidFill>
                  <a:srgbClr val="FFFFFF"/>
                </a:solidFill>
                <a:round/>
                <a:headEnd/>
                <a:tailEnd/>
              </a:ln>
            </p:spPr>
            <p:txBody>
              <a:bodyPr/>
              <a:lstStyle>
                <a:lvl1pPr defTabSz="1279525">
                  <a:defRPr kumimoji="1" sz="1100">
                    <a:solidFill>
                      <a:srgbClr val="FF0000"/>
                    </a:solidFill>
                    <a:latin typeface="Arial" panose="020B0604020202020204" pitchFamily="34" charset="0"/>
                    <a:ea typeface="ＭＳ ゴシック" panose="020B0609070205080204" pitchFamily="49" charset="-128"/>
                  </a:defRPr>
                </a:lvl1pPr>
                <a:lvl2pPr marL="742950" indent="-285750" defTabSz="1279525">
                  <a:defRPr kumimoji="1" sz="1100">
                    <a:solidFill>
                      <a:srgbClr val="FF0000"/>
                    </a:solidFill>
                    <a:latin typeface="Arial" panose="020B0604020202020204" pitchFamily="34" charset="0"/>
                    <a:ea typeface="ＭＳ ゴシック" panose="020B0609070205080204" pitchFamily="49" charset="-128"/>
                  </a:defRPr>
                </a:lvl2pPr>
                <a:lvl3pPr marL="1143000" indent="-228600" defTabSz="1279525">
                  <a:defRPr kumimoji="1" sz="1100">
                    <a:solidFill>
                      <a:srgbClr val="FF0000"/>
                    </a:solidFill>
                    <a:latin typeface="Arial" panose="020B0604020202020204" pitchFamily="34" charset="0"/>
                    <a:ea typeface="ＭＳ ゴシック" panose="020B0609070205080204" pitchFamily="49" charset="-128"/>
                  </a:defRPr>
                </a:lvl3pPr>
                <a:lvl4pPr marL="1600200" indent="-228600" defTabSz="1279525">
                  <a:defRPr kumimoji="1" sz="1100">
                    <a:solidFill>
                      <a:srgbClr val="FF0000"/>
                    </a:solidFill>
                    <a:latin typeface="Arial" panose="020B0604020202020204" pitchFamily="34" charset="0"/>
                    <a:ea typeface="ＭＳ ゴシック" panose="020B0609070205080204" pitchFamily="49" charset="-128"/>
                  </a:defRPr>
                </a:lvl4pPr>
                <a:lvl5pPr marL="2057400" indent="-228600" defTabSz="1279525">
                  <a:defRPr kumimoji="1" sz="1100">
                    <a:solidFill>
                      <a:srgbClr val="FF0000"/>
                    </a:solidFill>
                    <a:latin typeface="Arial" panose="020B0604020202020204" pitchFamily="34" charset="0"/>
                    <a:ea typeface="ＭＳ ゴシック" panose="020B0609070205080204" pitchFamily="49" charset="-128"/>
                  </a:defRPr>
                </a:lvl5pPr>
                <a:lvl6pPr marL="2514600" indent="-228600" defTabSz="1279525" eaLnBrk="0" fontAlgn="base" hangingPunct="0">
                  <a:spcBef>
                    <a:spcPct val="0"/>
                  </a:spcBef>
                  <a:spcAft>
                    <a:spcPct val="0"/>
                  </a:spcAft>
                  <a:defRPr kumimoji="1" sz="1100">
                    <a:solidFill>
                      <a:srgbClr val="FF0000"/>
                    </a:solidFill>
                    <a:latin typeface="Arial" panose="020B0604020202020204" pitchFamily="34" charset="0"/>
                    <a:ea typeface="ＭＳ ゴシック" panose="020B0609070205080204" pitchFamily="49" charset="-128"/>
                  </a:defRPr>
                </a:lvl6pPr>
                <a:lvl7pPr marL="2971800" indent="-228600" defTabSz="1279525" eaLnBrk="0" fontAlgn="base" hangingPunct="0">
                  <a:spcBef>
                    <a:spcPct val="0"/>
                  </a:spcBef>
                  <a:spcAft>
                    <a:spcPct val="0"/>
                  </a:spcAft>
                  <a:defRPr kumimoji="1" sz="1100">
                    <a:solidFill>
                      <a:srgbClr val="FF0000"/>
                    </a:solidFill>
                    <a:latin typeface="Arial" panose="020B0604020202020204" pitchFamily="34" charset="0"/>
                    <a:ea typeface="ＭＳ ゴシック" panose="020B0609070205080204" pitchFamily="49" charset="-128"/>
                  </a:defRPr>
                </a:lvl7pPr>
                <a:lvl8pPr marL="3429000" indent="-228600" defTabSz="1279525" eaLnBrk="0" fontAlgn="base" hangingPunct="0">
                  <a:spcBef>
                    <a:spcPct val="0"/>
                  </a:spcBef>
                  <a:spcAft>
                    <a:spcPct val="0"/>
                  </a:spcAft>
                  <a:defRPr kumimoji="1" sz="1100">
                    <a:solidFill>
                      <a:srgbClr val="FF0000"/>
                    </a:solidFill>
                    <a:latin typeface="Arial" panose="020B0604020202020204" pitchFamily="34" charset="0"/>
                    <a:ea typeface="ＭＳ ゴシック" panose="020B0609070205080204" pitchFamily="49" charset="-128"/>
                  </a:defRPr>
                </a:lvl8pPr>
                <a:lvl9pPr marL="3886200" indent="-228600" defTabSz="1279525" eaLnBrk="0" fontAlgn="base" hangingPunct="0">
                  <a:spcBef>
                    <a:spcPct val="0"/>
                  </a:spcBef>
                  <a:spcAft>
                    <a:spcPct val="0"/>
                  </a:spcAft>
                  <a:defRPr kumimoji="1" sz="1100">
                    <a:solidFill>
                      <a:srgbClr val="FF0000"/>
                    </a:solidFill>
                    <a:latin typeface="Arial" panose="020B0604020202020204" pitchFamily="34" charset="0"/>
                    <a:ea typeface="ＭＳ ゴシック" panose="020B0609070205080204" pitchFamily="49" charset="-128"/>
                  </a:defRPr>
                </a:lvl9pPr>
              </a:lstStyle>
              <a:p>
                <a:pPr defTabSz="1279550" fontAlgn="base">
                  <a:spcBef>
                    <a:spcPct val="0"/>
                  </a:spcBef>
                  <a:spcAft>
                    <a:spcPct val="0"/>
                  </a:spcAft>
                  <a:defRPr/>
                </a:pPr>
                <a:endParaRPr lang="ja-JP" altLang="en-US" sz="2500" kern="0">
                  <a:solidFill>
                    <a:srgbClr val="000000"/>
                  </a:solidFill>
                  <a:ea typeface="ＭＳ Ｐゴシック" panose="020B0600070205080204" pitchFamily="50" charset="-128"/>
                </a:endParaRPr>
              </a:p>
            </p:txBody>
          </p:sp>
          <p:sp>
            <p:nvSpPr>
              <p:cNvPr id="4496" name="正方形/長方形 2077"/>
              <p:cNvSpPr>
                <a:spLocks noChangeArrowheads="1"/>
              </p:cNvSpPr>
              <p:nvPr/>
            </p:nvSpPr>
            <p:spPr bwMode="auto">
              <a:xfrm rot="7800000">
                <a:off x="3515726" y="8786251"/>
                <a:ext cx="45719" cy="222011"/>
              </a:xfrm>
              <a:prstGeom prst="rect">
                <a:avLst/>
              </a:prstGeom>
              <a:solidFill>
                <a:srgbClr val="FFFFFF"/>
              </a:solidFill>
              <a:ln w="9525" algn="ctr">
                <a:solidFill>
                  <a:srgbClr val="FFFFFF"/>
                </a:solidFill>
                <a:round/>
                <a:headEnd/>
                <a:tailEnd/>
              </a:ln>
            </p:spPr>
            <p:txBody>
              <a:bodyPr/>
              <a:lstStyle>
                <a:lvl1pPr defTabSz="1279525">
                  <a:defRPr kumimoji="1" sz="1100">
                    <a:solidFill>
                      <a:srgbClr val="FF0000"/>
                    </a:solidFill>
                    <a:latin typeface="Arial" panose="020B0604020202020204" pitchFamily="34" charset="0"/>
                    <a:ea typeface="ＭＳ ゴシック" panose="020B0609070205080204" pitchFamily="49" charset="-128"/>
                  </a:defRPr>
                </a:lvl1pPr>
                <a:lvl2pPr marL="742950" indent="-285750" defTabSz="1279525">
                  <a:defRPr kumimoji="1" sz="1100">
                    <a:solidFill>
                      <a:srgbClr val="FF0000"/>
                    </a:solidFill>
                    <a:latin typeface="Arial" panose="020B0604020202020204" pitchFamily="34" charset="0"/>
                    <a:ea typeface="ＭＳ ゴシック" panose="020B0609070205080204" pitchFamily="49" charset="-128"/>
                  </a:defRPr>
                </a:lvl2pPr>
                <a:lvl3pPr marL="1143000" indent="-228600" defTabSz="1279525">
                  <a:defRPr kumimoji="1" sz="1100">
                    <a:solidFill>
                      <a:srgbClr val="FF0000"/>
                    </a:solidFill>
                    <a:latin typeface="Arial" panose="020B0604020202020204" pitchFamily="34" charset="0"/>
                    <a:ea typeface="ＭＳ ゴシック" panose="020B0609070205080204" pitchFamily="49" charset="-128"/>
                  </a:defRPr>
                </a:lvl3pPr>
                <a:lvl4pPr marL="1600200" indent="-228600" defTabSz="1279525">
                  <a:defRPr kumimoji="1" sz="1100">
                    <a:solidFill>
                      <a:srgbClr val="FF0000"/>
                    </a:solidFill>
                    <a:latin typeface="Arial" panose="020B0604020202020204" pitchFamily="34" charset="0"/>
                    <a:ea typeface="ＭＳ ゴシック" panose="020B0609070205080204" pitchFamily="49" charset="-128"/>
                  </a:defRPr>
                </a:lvl4pPr>
                <a:lvl5pPr marL="2057400" indent="-228600" defTabSz="1279525">
                  <a:defRPr kumimoji="1" sz="1100">
                    <a:solidFill>
                      <a:srgbClr val="FF0000"/>
                    </a:solidFill>
                    <a:latin typeface="Arial" panose="020B0604020202020204" pitchFamily="34" charset="0"/>
                    <a:ea typeface="ＭＳ ゴシック" panose="020B0609070205080204" pitchFamily="49" charset="-128"/>
                  </a:defRPr>
                </a:lvl5pPr>
                <a:lvl6pPr marL="2514600" indent="-228600" defTabSz="1279525" eaLnBrk="0" fontAlgn="base" hangingPunct="0">
                  <a:spcBef>
                    <a:spcPct val="0"/>
                  </a:spcBef>
                  <a:spcAft>
                    <a:spcPct val="0"/>
                  </a:spcAft>
                  <a:defRPr kumimoji="1" sz="1100">
                    <a:solidFill>
                      <a:srgbClr val="FF0000"/>
                    </a:solidFill>
                    <a:latin typeface="Arial" panose="020B0604020202020204" pitchFamily="34" charset="0"/>
                    <a:ea typeface="ＭＳ ゴシック" panose="020B0609070205080204" pitchFamily="49" charset="-128"/>
                  </a:defRPr>
                </a:lvl6pPr>
                <a:lvl7pPr marL="2971800" indent="-228600" defTabSz="1279525" eaLnBrk="0" fontAlgn="base" hangingPunct="0">
                  <a:spcBef>
                    <a:spcPct val="0"/>
                  </a:spcBef>
                  <a:spcAft>
                    <a:spcPct val="0"/>
                  </a:spcAft>
                  <a:defRPr kumimoji="1" sz="1100">
                    <a:solidFill>
                      <a:srgbClr val="FF0000"/>
                    </a:solidFill>
                    <a:latin typeface="Arial" panose="020B0604020202020204" pitchFamily="34" charset="0"/>
                    <a:ea typeface="ＭＳ ゴシック" panose="020B0609070205080204" pitchFamily="49" charset="-128"/>
                  </a:defRPr>
                </a:lvl7pPr>
                <a:lvl8pPr marL="3429000" indent="-228600" defTabSz="1279525" eaLnBrk="0" fontAlgn="base" hangingPunct="0">
                  <a:spcBef>
                    <a:spcPct val="0"/>
                  </a:spcBef>
                  <a:spcAft>
                    <a:spcPct val="0"/>
                  </a:spcAft>
                  <a:defRPr kumimoji="1" sz="1100">
                    <a:solidFill>
                      <a:srgbClr val="FF0000"/>
                    </a:solidFill>
                    <a:latin typeface="Arial" panose="020B0604020202020204" pitchFamily="34" charset="0"/>
                    <a:ea typeface="ＭＳ ゴシック" panose="020B0609070205080204" pitchFamily="49" charset="-128"/>
                  </a:defRPr>
                </a:lvl8pPr>
                <a:lvl9pPr marL="3886200" indent="-228600" defTabSz="1279525" eaLnBrk="0" fontAlgn="base" hangingPunct="0">
                  <a:spcBef>
                    <a:spcPct val="0"/>
                  </a:spcBef>
                  <a:spcAft>
                    <a:spcPct val="0"/>
                  </a:spcAft>
                  <a:defRPr kumimoji="1" sz="1100">
                    <a:solidFill>
                      <a:srgbClr val="FF0000"/>
                    </a:solidFill>
                    <a:latin typeface="Arial" panose="020B0604020202020204" pitchFamily="34" charset="0"/>
                    <a:ea typeface="ＭＳ ゴシック" panose="020B0609070205080204" pitchFamily="49" charset="-128"/>
                  </a:defRPr>
                </a:lvl9pPr>
              </a:lstStyle>
              <a:p>
                <a:pPr defTabSz="1279550" fontAlgn="base">
                  <a:spcBef>
                    <a:spcPct val="0"/>
                  </a:spcBef>
                  <a:spcAft>
                    <a:spcPct val="0"/>
                  </a:spcAft>
                  <a:defRPr/>
                </a:pPr>
                <a:endParaRPr lang="ja-JP" altLang="en-US" sz="2500" kern="0">
                  <a:solidFill>
                    <a:srgbClr val="000000"/>
                  </a:solidFill>
                  <a:ea typeface="ＭＳ Ｐゴシック" panose="020B0600070205080204" pitchFamily="50" charset="-128"/>
                </a:endParaRPr>
              </a:p>
            </p:txBody>
          </p:sp>
          <p:sp>
            <p:nvSpPr>
              <p:cNvPr id="4497" name="正方形/長方形 4496"/>
              <p:cNvSpPr/>
              <p:nvPr/>
            </p:nvSpPr>
            <p:spPr bwMode="auto">
              <a:xfrm>
                <a:off x="2532640" y="7952582"/>
                <a:ext cx="36513" cy="225425"/>
              </a:xfrm>
              <a:prstGeom prst="rect">
                <a:avLst/>
              </a:prstGeom>
              <a:solidFill>
                <a:srgbClr val="FFFFFF">
                  <a:lumMod val="75000"/>
                </a:srgbClr>
              </a:solidFill>
              <a:ln w="9525" cap="flat" cmpd="sng" algn="ctr">
                <a:noFill/>
                <a:prstDash val="solid"/>
                <a:round/>
                <a:headEnd type="none" w="med" len="med"/>
                <a:tailEnd type="none" w="med" len="med"/>
              </a:ln>
              <a:effectLst/>
            </p:spPr>
            <p:txBody>
              <a:bodyPr/>
              <a:lstStyle/>
              <a:p>
                <a:pPr defTabSz="1279550" fontAlgn="base">
                  <a:spcBef>
                    <a:spcPct val="0"/>
                  </a:spcBef>
                  <a:spcAft>
                    <a:spcPct val="0"/>
                  </a:spcAft>
                  <a:defRPr/>
                </a:pPr>
                <a:endParaRPr kumimoji="0" lang="ja-JP" altLang="en-US" sz="2500" kern="0">
                  <a:solidFill>
                    <a:srgbClr val="000000"/>
                  </a:solidFill>
                  <a:latin typeface="Arial" charset="0"/>
                  <a:ea typeface="ＭＳ Ｐゴシック" pitchFamily="50" charset="-128"/>
                </a:endParaRPr>
              </a:p>
            </p:txBody>
          </p:sp>
          <p:sp>
            <p:nvSpPr>
              <p:cNvPr id="4498" name="正方形/長方形 4497"/>
              <p:cNvSpPr/>
              <p:nvPr/>
            </p:nvSpPr>
            <p:spPr bwMode="auto">
              <a:xfrm>
                <a:off x="2472315" y="8193882"/>
                <a:ext cx="34925" cy="268288"/>
              </a:xfrm>
              <a:prstGeom prst="rect">
                <a:avLst/>
              </a:prstGeom>
              <a:solidFill>
                <a:srgbClr val="FFFFFF">
                  <a:lumMod val="75000"/>
                </a:srgbClr>
              </a:solidFill>
              <a:ln w="9525" cap="flat" cmpd="sng" algn="ctr">
                <a:noFill/>
                <a:prstDash val="solid"/>
                <a:round/>
                <a:headEnd type="none" w="med" len="med"/>
                <a:tailEnd type="none" w="med" len="med"/>
              </a:ln>
              <a:effectLst/>
            </p:spPr>
            <p:txBody>
              <a:bodyPr/>
              <a:lstStyle/>
              <a:p>
                <a:pPr defTabSz="1279550" fontAlgn="base">
                  <a:spcBef>
                    <a:spcPct val="0"/>
                  </a:spcBef>
                  <a:spcAft>
                    <a:spcPct val="0"/>
                  </a:spcAft>
                  <a:defRPr/>
                </a:pPr>
                <a:endParaRPr kumimoji="0" lang="ja-JP" altLang="en-US" sz="2500" kern="0">
                  <a:solidFill>
                    <a:srgbClr val="000000"/>
                  </a:solidFill>
                  <a:latin typeface="Arial" charset="0"/>
                  <a:ea typeface="ＭＳ Ｐゴシック" pitchFamily="50" charset="-128"/>
                </a:endParaRPr>
              </a:p>
            </p:txBody>
          </p:sp>
          <p:sp>
            <p:nvSpPr>
              <p:cNvPr id="4499" name="正方形/長方形 4498"/>
              <p:cNvSpPr/>
              <p:nvPr/>
            </p:nvSpPr>
            <p:spPr bwMode="auto">
              <a:xfrm>
                <a:off x="2592965" y="8185945"/>
                <a:ext cx="36513" cy="266700"/>
              </a:xfrm>
              <a:prstGeom prst="rect">
                <a:avLst/>
              </a:prstGeom>
              <a:solidFill>
                <a:srgbClr val="FFFFFF">
                  <a:lumMod val="75000"/>
                </a:srgbClr>
              </a:solidFill>
              <a:ln w="9525" cap="flat" cmpd="sng" algn="ctr">
                <a:noFill/>
                <a:prstDash val="solid"/>
                <a:round/>
                <a:headEnd type="none" w="med" len="med"/>
                <a:tailEnd type="none" w="med" len="med"/>
              </a:ln>
              <a:effectLst/>
            </p:spPr>
            <p:txBody>
              <a:bodyPr/>
              <a:lstStyle/>
              <a:p>
                <a:pPr defTabSz="1279550" fontAlgn="base">
                  <a:spcBef>
                    <a:spcPct val="0"/>
                  </a:spcBef>
                  <a:spcAft>
                    <a:spcPct val="0"/>
                  </a:spcAft>
                  <a:defRPr/>
                </a:pPr>
                <a:endParaRPr kumimoji="0" lang="ja-JP" altLang="en-US" sz="2500" kern="0">
                  <a:solidFill>
                    <a:srgbClr val="000000"/>
                  </a:solidFill>
                  <a:latin typeface="Arial" charset="0"/>
                  <a:ea typeface="ＭＳ Ｐゴシック" pitchFamily="50" charset="-128"/>
                </a:endParaRPr>
              </a:p>
            </p:txBody>
          </p:sp>
          <p:cxnSp>
            <p:nvCxnSpPr>
              <p:cNvPr id="4500" name="直線コネクタ 4796"/>
              <p:cNvCxnSpPr>
                <a:cxnSpLocks noChangeShapeType="1"/>
              </p:cNvCxnSpPr>
              <p:nvPr/>
            </p:nvCxnSpPr>
            <p:spPr bwMode="auto">
              <a:xfrm flipV="1">
                <a:off x="2639660" y="8815611"/>
                <a:ext cx="101995" cy="93666"/>
              </a:xfrm>
              <a:prstGeom prst="line">
                <a:avLst/>
              </a:prstGeom>
              <a:noFill/>
              <a:ln w="12700" algn="ctr">
                <a:solidFill>
                  <a:srgbClr val="59595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01" name="直線コネクタ 2297"/>
              <p:cNvCxnSpPr>
                <a:cxnSpLocks noChangeShapeType="1"/>
              </p:cNvCxnSpPr>
              <p:nvPr/>
            </p:nvCxnSpPr>
            <p:spPr bwMode="auto">
              <a:xfrm flipV="1">
                <a:off x="2679256" y="8853333"/>
                <a:ext cx="100092" cy="98565"/>
              </a:xfrm>
              <a:prstGeom prst="line">
                <a:avLst/>
              </a:prstGeom>
              <a:noFill/>
              <a:ln w="12700" algn="ctr">
                <a:solidFill>
                  <a:srgbClr val="59595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02" name="直線コネクタ 2275"/>
              <p:cNvCxnSpPr>
                <a:cxnSpLocks noChangeShapeType="1"/>
              </p:cNvCxnSpPr>
              <p:nvPr/>
            </p:nvCxnSpPr>
            <p:spPr bwMode="auto">
              <a:xfrm>
                <a:off x="3439326" y="8846507"/>
                <a:ext cx="98903" cy="88576"/>
              </a:xfrm>
              <a:prstGeom prst="line">
                <a:avLst/>
              </a:prstGeom>
              <a:noFill/>
              <a:ln w="12700" algn="ctr">
                <a:solidFill>
                  <a:srgbClr val="59595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03" name="直線コネクタ 2303"/>
              <p:cNvCxnSpPr>
                <a:cxnSpLocks noChangeShapeType="1"/>
              </p:cNvCxnSpPr>
              <p:nvPr/>
            </p:nvCxnSpPr>
            <p:spPr bwMode="auto">
              <a:xfrm>
                <a:off x="3471467" y="8804859"/>
                <a:ext cx="106976" cy="91054"/>
              </a:xfrm>
              <a:prstGeom prst="line">
                <a:avLst/>
              </a:prstGeom>
              <a:noFill/>
              <a:ln w="12700" algn="ctr">
                <a:solidFill>
                  <a:srgbClr val="59595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504" name="Rectangle 4167"/>
              <p:cNvSpPr>
                <a:spLocks noChangeArrowheads="1"/>
              </p:cNvSpPr>
              <p:nvPr/>
            </p:nvSpPr>
            <p:spPr bwMode="auto">
              <a:xfrm flipH="1">
                <a:off x="3701080" y="7931332"/>
                <a:ext cx="18520" cy="104775"/>
              </a:xfrm>
              <a:prstGeom prst="rect">
                <a:avLst/>
              </a:prstGeom>
              <a:solidFill>
                <a:srgbClr val="FFCC00"/>
              </a:solidFill>
              <a:ln w="3175">
                <a:solidFill>
                  <a:srgbClr val="000000"/>
                </a:solidFill>
                <a:miter lim="800000"/>
                <a:headEnd/>
                <a:tailEnd/>
              </a:ln>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4505" name="Rectangle 4168"/>
              <p:cNvSpPr>
                <a:spLocks noChangeArrowheads="1"/>
              </p:cNvSpPr>
              <p:nvPr/>
            </p:nvSpPr>
            <p:spPr bwMode="auto">
              <a:xfrm flipH="1">
                <a:off x="3701080" y="7931332"/>
                <a:ext cx="18520" cy="104775"/>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4506" name="Rectangle 4169"/>
              <p:cNvSpPr>
                <a:spLocks noChangeArrowheads="1"/>
              </p:cNvSpPr>
              <p:nvPr/>
            </p:nvSpPr>
            <p:spPr bwMode="auto">
              <a:xfrm flipH="1">
                <a:off x="3683883" y="7931332"/>
                <a:ext cx="17198" cy="104775"/>
              </a:xfrm>
              <a:prstGeom prst="rect">
                <a:avLst/>
              </a:prstGeom>
              <a:solidFill>
                <a:srgbClr val="FFCC00"/>
              </a:solidFill>
              <a:ln w="3175">
                <a:solidFill>
                  <a:srgbClr val="000000"/>
                </a:solidFill>
                <a:miter lim="800000"/>
                <a:headEnd/>
                <a:tailEnd/>
              </a:ln>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4507" name="Rectangle 4170"/>
              <p:cNvSpPr>
                <a:spLocks noChangeArrowheads="1"/>
              </p:cNvSpPr>
              <p:nvPr/>
            </p:nvSpPr>
            <p:spPr bwMode="auto">
              <a:xfrm flipH="1">
                <a:off x="3683883" y="7931332"/>
                <a:ext cx="17198" cy="104775"/>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4508" name="Rectangle 4171"/>
              <p:cNvSpPr>
                <a:spLocks noChangeArrowheads="1"/>
              </p:cNvSpPr>
              <p:nvPr/>
            </p:nvSpPr>
            <p:spPr bwMode="auto">
              <a:xfrm flipH="1">
                <a:off x="3668008" y="7931332"/>
                <a:ext cx="15875" cy="104775"/>
              </a:xfrm>
              <a:prstGeom prst="rect">
                <a:avLst/>
              </a:prstGeom>
              <a:solidFill>
                <a:srgbClr val="FFCC00"/>
              </a:solidFill>
              <a:ln w="3175">
                <a:solidFill>
                  <a:srgbClr val="000000"/>
                </a:solidFill>
                <a:miter lim="800000"/>
                <a:headEnd/>
                <a:tailEnd/>
              </a:ln>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4509" name="Rectangle 4172"/>
              <p:cNvSpPr>
                <a:spLocks noChangeArrowheads="1"/>
              </p:cNvSpPr>
              <p:nvPr/>
            </p:nvSpPr>
            <p:spPr bwMode="auto">
              <a:xfrm flipH="1">
                <a:off x="3668008" y="7931332"/>
                <a:ext cx="15875" cy="104775"/>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4510" name="Rectangle 4187"/>
              <p:cNvSpPr>
                <a:spLocks noChangeArrowheads="1"/>
              </p:cNvSpPr>
              <p:nvPr/>
            </p:nvSpPr>
            <p:spPr bwMode="auto">
              <a:xfrm flipH="1">
                <a:off x="3701080" y="7931332"/>
                <a:ext cx="18520" cy="104775"/>
              </a:xfrm>
              <a:prstGeom prst="rect">
                <a:avLst/>
              </a:prstGeom>
              <a:solidFill>
                <a:srgbClr val="FFCC00"/>
              </a:solidFill>
              <a:ln w="3175">
                <a:solidFill>
                  <a:srgbClr val="000000"/>
                </a:solidFill>
                <a:miter lim="800000"/>
                <a:headEnd/>
                <a:tailEnd/>
              </a:ln>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4511" name="Rectangle 4188"/>
              <p:cNvSpPr>
                <a:spLocks noChangeArrowheads="1"/>
              </p:cNvSpPr>
              <p:nvPr/>
            </p:nvSpPr>
            <p:spPr bwMode="auto">
              <a:xfrm flipH="1">
                <a:off x="3701080" y="7931332"/>
                <a:ext cx="18520" cy="104775"/>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4512" name="Rectangle 4189"/>
              <p:cNvSpPr>
                <a:spLocks noChangeArrowheads="1"/>
              </p:cNvSpPr>
              <p:nvPr/>
            </p:nvSpPr>
            <p:spPr bwMode="auto">
              <a:xfrm flipH="1">
                <a:off x="3683883" y="7931332"/>
                <a:ext cx="17198" cy="104775"/>
              </a:xfrm>
              <a:prstGeom prst="rect">
                <a:avLst/>
              </a:prstGeom>
              <a:solidFill>
                <a:srgbClr val="FFCC00"/>
              </a:solidFill>
              <a:ln w="3175">
                <a:solidFill>
                  <a:srgbClr val="000000"/>
                </a:solidFill>
                <a:miter lim="800000"/>
                <a:headEnd/>
                <a:tailEnd/>
              </a:ln>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4513" name="Rectangle 4190"/>
              <p:cNvSpPr>
                <a:spLocks noChangeArrowheads="1"/>
              </p:cNvSpPr>
              <p:nvPr/>
            </p:nvSpPr>
            <p:spPr bwMode="auto">
              <a:xfrm flipH="1">
                <a:off x="3683883" y="7931332"/>
                <a:ext cx="17198" cy="104775"/>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4514" name="Rectangle 4191"/>
              <p:cNvSpPr>
                <a:spLocks noChangeArrowheads="1"/>
              </p:cNvSpPr>
              <p:nvPr/>
            </p:nvSpPr>
            <p:spPr bwMode="auto">
              <a:xfrm flipH="1">
                <a:off x="3668008" y="7931332"/>
                <a:ext cx="15875" cy="104775"/>
              </a:xfrm>
              <a:prstGeom prst="rect">
                <a:avLst/>
              </a:prstGeom>
              <a:solidFill>
                <a:srgbClr val="FFCC00"/>
              </a:solidFill>
              <a:ln w="3175">
                <a:solidFill>
                  <a:srgbClr val="000000"/>
                </a:solidFill>
                <a:miter lim="800000"/>
                <a:headEnd/>
                <a:tailEnd/>
              </a:ln>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4515" name="Rectangle 4192"/>
              <p:cNvSpPr>
                <a:spLocks noChangeArrowheads="1"/>
              </p:cNvSpPr>
              <p:nvPr/>
            </p:nvSpPr>
            <p:spPr bwMode="auto">
              <a:xfrm flipH="1">
                <a:off x="3668008" y="7931332"/>
                <a:ext cx="15875" cy="104775"/>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4516" name="Rectangle 4167"/>
              <p:cNvSpPr>
                <a:spLocks noChangeArrowheads="1"/>
              </p:cNvSpPr>
              <p:nvPr/>
            </p:nvSpPr>
            <p:spPr bwMode="auto">
              <a:xfrm flipH="1">
                <a:off x="3752751" y="7931332"/>
                <a:ext cx="18520" cy="104775"/>
              </a:xfrm>
              <a:prstGeom prst="rect">
                <a:avLst/>
              </a:prstGeom>
              <a:solidFill>
                <a:srgbClr val="FFCC00"/>
              </a:solidFill>
              <a:ln w="3175">
                <a:solidFill>
                  <a:srgbClr val="000000"/>
                </a:solidFill>
                <a:miter lim="800000"/>
                <a:headEnd/>
                <a:tailEnd/>
              </a:ln>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4517" name="Rectangle 4168"/>
              <p:cNvSpPr>
                <a:spLocks noChangeArrowheads="1"/>
              </p:cNvSpPr>
              <p:nvPr/>
            </p:nvSpPr>
            <p:spPr bwMode="auto">
              <a:xfrm flipH="1">
                <a:off x="3752751" y="7931332"/>
                <a:ext cx="18520" cy="104775"/>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4518" name="Rectangle 4169"/>
              <p:cNvSpPr>
                <a:spLocks noChangeArrowheads="1"/>
              </p:cNvSpPr>
              <p:nvPr/>
            </p:nvSpPr>
            <p:spPr bwMode="auto">
              <a:xfrm flipH="1">
                <a:off x="3735554" y="7931332"/>
                <a:ext cx="17198" cy="104775"/>
              </a:xfrm>
              <a:prstGeom prst="rect">
                <a:avLst/>
              </a:prstGeom>
              <a:solidFill>
                <a:srgbClr val="FFCC00"/>
              </a:solidFill>
              <a:ln w="3175">
                <a:solidFill>
                  <a:srgbClr val="000000"/>
                </a:solidFill>
                <a:miter lim="800000"/>
                <a:headEnd/>
                <a:tailEnd/>
              </a:ln>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4519" name="Rectangle 4170"/>
              <p:cNvSpPr>
                <a:spLocks noChangeArrowheads="1"/>
              </p:cNvSpPr>
              <p:nvPr/>
            </p:nvSpPr>
            <p:spPr bwMode="auto">
              <a:xfrm flipH="1">
                <a:off x="3735554" y="7931332"/>
                <a:ext cx="17198" cy="104775"/>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4520" name="Rectangle 4171"/>
              <p:cNvSpPr>
                <a:spLocks noChangeArrowheads="1"/>
              </p:cNvSpPr>
              <p:nvPr/>
            </p:nvSpPr>
            <p:spPr bwMode="auto">
              <a:xfrm flipH="1">
                <a:off x="3719679" y="7931332"/>
                <a:ext cx="15875" cy="104775"/>
              </a:xfrm>
              <a:prstGeom prst="rect">
                <a:avLst/>
              </a:prstGeom>
              <a:solidFill>
                <a:srgbClr val="FFCC00"/>
              </a:solidFill>
              <a:ln w="3175">
                <a:solidFill>
                  <a:srgbClr val="000000"/>
                </a:solidFill>
                <a:miter lim="800000"/>
                <a:headEnd/>
                <a:tailEnd/>
              </a:ln>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4521" name="Rectangle 4172"/>
              <p:cNvSpPr>
                <a:spLocks noChangeArrowheads="1"/>
              </p:cNvSpPr>
              <p:nvPr/>
            </p:nvSpPr>
            <p:spPr bwMode="auto">
              <a:xfrm flipH="1">
                <a:off x="3719679" y="7931332"/>
                <a:ext cx="15875" cy="104775"/>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4522" name="Rectangle 4187"/>
              <p:cNvSpPr>
                <a:spLocks noChangeArrowheads="1"/>
              </p:cNvSpPr>
              <p:nvPr/>
            </p:nvSpPr>
            <p:spPr bwMode="auto">
              <a:xfrm flipH="1">
                <a:off x="3752751" y="7931332"/>
                <a:ext cx="18520" cy="104775"/>
              </a:xfrm>
              <a:prstGeom prst="rect">
                <a:avLst/>
              </a:prstGeom>
              <a:solidFill>
                <a:srgbClr val="FFCC00"/>
              </a:solidFill>
              <a:ln w="3175">
                <a:solidFill>
                  <a:srgbClr val="000000"/>
                </a:solidFill>
                <a:miter lim="800000"/>
                <a:headEnd/>
                <a:tailEnd/>
              </a:ln>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4523" name="Rectangle 4188"/>
              <p:cNvSpPr>
                <a:spLocks noChangeArrowheads="1"/>
              </p:cNvSpPr>
              <p:nvPr/>
            </p:nvSpPr>
            <p:spPr bwMode="auto">
              <a:xfrm flipH="1">
                <a:off x="3752751" y="7931332"/>
                <a:ext cx="18520" cy="104775"/>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4524" name="Rectangle 4189"/>
              <p:cNvSpPr>
                <a:spLocks noChangeArrowheads="1"/>
              </p:cNvSpPr>
              <p:nvPr/>
            </p:nvSpPr>
            <p:spPr bwMode="auto">
              <a:xfrm flipH="1">
                <a:off x="3735554" y="7931332"/>
                <a:ext cx="17198" cy="104775"/>
              </a:xfrm>
              <a:prstGeom prst="rect">
                <a:avLst/>
              </a:prstGeom>
              <a:solidFill>
                <a:srgbClr val="FFCC00"/>
              </a:solidFill>
              <a:ln w="3175">
                <a:solidFill>
                  <a:srgbClr val="000000"/>
                </a:solidFill>
                <a:miter lim="800000"/>
                <a:headEnd/>
                <a:tailEnd/>
              </a:ln>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4525" name="Rectangle 4190"/>
              <p:cNvSpPr>
                <a:spLocks noChangeArrowheads="1"/>
              </p:cNvSpPr>
              <p:nvPr/>
            </p:nvSpPr>
            <p:spPr bwMode="auto">
              <a:xfrm flipH="1">
                <a:off x="3735554" y="7931332"/>
                <a:ext cx="17198" cy="104775"/>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4526" name="Rectangle 4191"/>
              <p:cNvSpPr>
                <a:spLocks noChangeArrowheads="1"/>
              </p:cNvSpPr>
              <p:nvPr/>
            </p:nvSpPr>
            <p:spPr bwMode="auto">
              <a:xfrm flipH="1">
                <a:off x="3719679" y="7931332"/>
                <a:ext cx="15875" cy="104775"/>
              </a:xfrm>
              <a:prstGeom prst="rect">
                <a:avLst/>
              </a:prstGeom>
              <a:solidFill>
                <a:srgbClr val="FFCC00"/>
              </a:solidFill>
              <a:ln w="3175">
                <a:solidFill>
                  <a:srgbClr val="000000"/>
                </a:solidFill>
                <a:miter lim="800000"/>
                <a:headEnd/>
                <a:tailEnd/>
              </a:ln>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4527" name="Rectangle 4192"/>
              <p:cNvSpPr>
                <a:spLocks noChangeArrowheads="1"/>
              </p:cNvSpPr>
              <p:nvPr/>
            </p:nvSpPr>
            <p:spPr bwMode="auto">
              <a:xfrm flipH="1">
                <a:off x="3719679" y="7931332"/>
                <a:ext cx="15875" cy="104775"/>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4528" name="Rectangle 4167"/>
              <p:cNvSpPr>
                <a:spLocks noChangeArrowheads="1"/>
              </p:cNvSpPr>
              <p:nvPr/>
            </p:nvSpPr>
            <p:spPr bwMode="auto">
              <a:xfrm flipH="1">
                <a:off x="3805119" y="7931332"/>
                <a:ext cx="18520" cy="104775"/>
              </a:xfrm>
              <a:prstGeom prst="rect">
                <a:avLst/>
              </a:prstGeom>
              <a:solidFill>
                <a:srgbClr val="FFCC00"/>
              </a:solidFill>
              <a:ln w="3175">
                <a:solidFill>
                  <a:srgbClr val="000000"/>
                </a:solidFill>
                <a:miter lim="800000"/>
                <a:headEnd/>
                <a:tailEnd/>
              </a:ln>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4529" name="Rectangle 4168"/>
              <p:cNvSpPr>
                <a:spLocks noChangeArrowheads="1"/>
              </p:cNvSpPr>
              <p:nvPr/>
            </p:nvSpPr>
            <p:spPr bwMode="auto">
              <a:xfrm flipH="1">
                <a:off x="3805119" y="7931332"/>
                <a:ext cx="18520" cy="104775"/>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4530" name="Rectangle 4169"/>
              <p:cNvSpPr>
                <a:spLocks noChangeArrowheads="1"/>
              </p:cNvSpPr>
              <p:nvPr/>
            </p:nvSpPr>
            <p:spPr bwMode="auto">
              <a:xfrm flipH="1">
                <a:off x="3787922" y="7931332"/>
                <a:ext cx="17198" cy="104775"/>
              </a:xfrm>
              <a:prstGeom prst="rect">
                <a:avLst/>
              </a:prstGeom>
              <a:solidFill>
                <a:srgbClr val="FFCC00"/>
              </a:solidFill>
              <a:ln w="3175">
                <a:solidFill>
                  <a:srgbClr val="000000"/>
                </a:solidFill>
                <a:miter lim="800000"/>
                <a:headEnd/>
                <a:tailEnd/>
              </a:ln>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4531" name="Rectangle 4170"/>
              <p:cNvSpPr>
                <a:spLocks noChangeArrowheads="1"/>
              </p:cNvSpPr>
              <p:nvPr/>
            </p:nvSpPr>
            <p:spPr bwMode="auto">
              <a:xfrm flipH="1">
                <a:off x="3787922" y="7931332"/>
                <a:ext cx="17198" cy="104775"/>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4532" name="Rectangle 4171"/>
              <p:cNvSpPr>
                <a:spLocks noChangeArrowheads="1"/>
              </p:cNvSpPr>
              <p:nvPr/>
            </p:nvSpPr>
            <p:spPr bwMode="auto">
              <a:xfrm flipH="1">
                <a:off x="3772047" y="7931332"/>
                <a:ext cx="15875" cy="104775"/>
              </a:xfrm>
              <a:prstGeom prst="rect">
                <a:avLst/>
              </a:prstGeom>
              <a:solidFill>
                <a:srgbClr val="FFCC00"/>
              </a:solidFill>
              <a:ln w="3175">
                <a:solidFill>
                  <a:srgbClr val="000000"/>
                </a:solidFill>
                <a:miter lim="800000"/>
                <a:headEnd/>
                <a:tailEnd/>
              </a:ln>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4533" name="Rectangle 4172"/>
              <p:cNvSpPr>
                <a:spLocks noChangeArrowheads="1"/>
              </p:cNvSpPr>
              <p:nvPr/>
            </p:nvSpPr>
            <p:spPr bwMode="auto">
              <a:xfrm flipH="1">
                <a:off x="3772047" y="7931332"/>
                <a:ext cx="15875" cy="104775"/>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4534" name="Rectangle 4187"/>
              <p:cNvSpPr>
                <a:spLocks noChangeArrowheads="1"/>
              </p:cNvSpPr>
              <p:nvPr/>
            </p:nvSpPr>
            <p:spPr bwMode="auto">
              <a:xfrm flipH="1">
                <a:off x="3805119" y="7931332"/>
                <a:ext cx="18520" cy="104775"/>
              </a:xfrm>
              <a:prstGeom prst="rect">
                <a:avLst/>
              </a:prstGeom>
              <a:solidFill>
                <a:srgbClr val="FFCC00"/>
              </a:solidFill>
              <a:ln w="3175">
                <a:solidFill>
                  <a:srgbClr val="000000"/>
                </a:solidFill>
                <a:miter lim="800000"/>
                <a:headEnd/>
                <a:tailEnd/>
              </a:ln>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4535" name="Rectangle 4188"/>
              <p:cNvSpPr>
                <a:spLocks noChangeArrowheads="1"/>
              </p:cNvSpPr>
              <p:nvPr/>
            </p:nvSpPr>
            <p:spPr bwMode="auto">
              <a:xfrm flipH="1">
                <a:off x="3805119" y="7931332"/>
                <a:ext cx="18520" cy="104775"/>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4536" name="Rectangle 4189"/>
              <p:cNvSpPr>
                <a:spLocks noChangeArrowheads="1"/>
              </p:cNvSpPr>
              <p:nvPr/>
            </p:nvSpPr>
            <p:spPr bwMode="auto">
              <a:xfrm flipH="1">
                <a:off x="3787922" y="7931332"/>
                <a:ext cx="17198" cy="104775"/>
              </a:xfrm>
              <a:prstGeom prst="rect">
                <a:avLst/>
              </a:prstGeom>
              <a:solidFill>
                <a:srgbClr val="FFCC00"/>
              </a:solidFill>
              <a:ln w="3175">
                <a:solidFill>
                  <a:srgbClr val="000000"/>
                </a:solidFill>
                <a:miter lim="800000"/>
                <a:headEnd/>
                <a:tailEnd/>
              </a:ln>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4537" name="Rectangle 4190"/>
              <p:cNvSpPr>
                <a:spLocks noChangeArrowheads="1"/>
              </p:cNvSpPr>
              <p:nvPr/>
            </p:nvSpPr>
            <p:spPr bwMode="auto">
              <a:xfrm flipH="1">
                <a:off x="3787922" y="7931332"/>
                <a:ext cx="17198" cy="104775"/>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4538" name="Rectangle 4191"/>
              <p:cNvSpPr>
                <a:spLocks noChangeArrowheads="1"/>
              </p:cNvSpPr>
              <p:nvPr/>
            </p:nvSpPr>
            <p:spPr bwMode="auto">
              <a:xfrm flipH="1">
                <a:off x="3772047" y="7931332"/>
                <a:ext cx="15875" cy="104775"/>
              </a:xfrm>
              <a:prstGeom prst="rect">
                <a:avLst/>
              </a:prstGeom>
              <a:solidFill>
                <a:srgbClr val="FFCC00"/>
              </a:solidFill>
              <a:ln w="3175">
                <a:solidFill>
                  <a:srgbClr val="000000"/>
                </a:solidFill>
                <a:miter lim="800000"/>
                <a:headEnd/>
                <a:tailEnd/>
              </a:ln>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4539" name="Rectangle 4192"/>
              <p:cNvSpPr>
                <a:spLocks noChangeArrowheads="1"/>
              </p:cNvSpPr>
              <p:nvPr/>
            </p:nvSpPr>
            <p:spPr bwMode="auto">
              <a:xfrm flipH="1">
                <a:off x="3772047" y="7931332"/>
                <a:ext cx="15875" cy="104775"/>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grpSp>
        <p:grpSp>
          <p:nvGrpSpPr>
            <p:cNvPr id="4440" name="Group 11809"/>
            <p:cNvGrpSpPr>
              <a:grpSpLocks/>
            </p:cNvGrpSpPr>
            <p:nvPr/>
          </p:nvGrpSpPr>
          <p:grpSpPr bwMode="auto">
            <a:xfrm flipH="1">
              <a:off x="5427123" y="1487212"/>
              <a:ext cx="195307" cy="1192056"/>
              <a:chOff x="3163" y="2415"/>
              <a:chExt cx="426" cy="1162"/>
            </a:xfrm>
          </p:grpSpPr>
          <p:sp>
            <p:nvSpPr>
              <p:cNvPr id="4448" name="Rectangle 11810"/>
              <p:cNvSpPr>
                <a:spLocks noChangeArrowheads="1"/>
              </p:cNvSpPr>
              <p:nvPr/>
            </p:nvSpPr>
            <p:spPr bwMode="auto">
              <a:xfrm>
                <a:off x="3163" y="2415"/>
                <a:ext cx="426" cy="1162"/>
              </a:xfrm>
              <a:prstGeom prst="rect">
                <a:avLst/>
              </a:prstGeom>
              <a:solidFill>
                <a:srgbClr val="B2B2B2">
                  <a:alpha val="34901"/>
                </a:srgbClr>
              </a:solidFill>
              <a:ln w="63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4449" name="Rectangle 11811"/>
              <p:cNvSpPr>
                <a:spLocks noChangeArrowheads="1"/>
              </p:cNvSpPr>
              <p:nvPr/>
            </p:nvSpPr>
            <p:spPr bwMode="auto">
              <a:xfrm>
                <a:off x="3220" y="2500"/>
                <a:ext cx="284" cy="1077"/>
              </a:xfrm>
              <a:prstGeom prst="rect">
                <a:avLst/>
              </a:prstGeom>
              <a:solidFill>
                <a:srgbClr val="FFFFFF"/>
              </a:solidFill>
              <a:ln w="63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4450" name="Rectangle 11812"/>
              <p:cNvSpPr>
                <a:spLocks noChangeArrowheads="1"/>
              </p:cNvSpPr>
              <p:nvPr/>
            </p:nvSpPr>
            <p:spPr bwMode="auto">
              <a:xfrm>
                <a:off x="3305" y="2415"/>
                <a:ext cx="142" cy="85"/>
              </a:xfrm>
              <a:prstGeom prst="rect">
                <a:avLst/>
              </a:prstGeom>
              <a:noFill/>
              <a:ln w="6350">
                <a:solidFill>
                  <a:srgbClr val="808080"/>
                </a:solidFill>
                <a:miter lim="800000"/>
                <a:headEnd/>
                <a:tailEnd/>
              </a:ln>
              <a:effectLst/>
              <a:extLst>
                <a:ext uri="{909E8E84-426E-40DD-AFC4-6F175D3DCCD1}">
                  <a14:hiddenFill xmlns:a14="http://schemas.microsoft.com/office/drawing/2010/main">
                    <a:solidFill>
                      <a:schemeClr val="folHlink">
                        <a:alpha val="34901"/>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4451" name="Rectangle 11813"/>
              <p:cNvSpPr>
                <a:spLocks noChangeArrowheads="1"/>
              </p:cNvSpPr>
              <p:nvPr/>
            </p:nvSpPr>
            <p:spPr bwMode="auto">
              <a:xfrm>
                <a:off x="3163" y="2415"/>
                <a:ext cx="142" cy="85"/>
              </a:xfrm>
              <a:prstGeom prst="rect">
                <a:avLst/>
              </a:prstGeom>
              <a:noFill/>
              <a:ln w="6350">
                <a:solidFill>
                  <a:srgbClr val="808080"/>
                </a:solidFill>
                <a:miter lim="800000"/>
                <a:headEnd/>
                <a:tailEnd/>
              </a:ln>
              <a:effectLst/>
              <a:extLst>
                <a:ext uri="{909E8E84-426E-40DD-AFC4-6F175D3DCCD1}">
                  <a14:hiddenFill xmlns:a14="http://schemas.microsoft.com/office/drawing/2010/main">
                    <a:solidFill>
                      <a:schemeClr val="folHlink">
                        <a:alpha val="34901"/>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4452" name="Rectangle 11814"/>
              <p:cNvSpPr>
                <a:spLocks noChangeArrowheads="1"/>
              </p:cNvSpPr>
              <p:nvPr/>
            </p:nvSpPr>
            <p:spPr bwMode="auto">
              <a:xfrm>
                <a:off x="3447" y="2415"/>
                <a:ext cx="142" cy="85"/>
              </a:xfrm>
              <a:prstGeom prst="rect">
                <a:avLst/>
              </a:prstGeom>
              <a:noFill/>
              <a:ln w="6350">
                <a:solidFill>
                  <a:srgbClr val="808080"/>
                </a:solidFill>
                <a:miter lim="800000"/>
                <a:headEnd/>
                <a:tailEnd/>
              </a:ln>
              <a:effectLst/>
              <a:extLst>
                <a:ext uri="{909E8E84-426E-40DD-AFC4-6F175D3DCCD1}">
                  <a14:hiddenFill xmlns:a14="http://schemas.microsoft.com/office/drawing/2010/main">
                    <a:solidFill>
                      <a:schemeClr val="folHlink">
                        <a:alpha val="34901"/>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4453" name="Rectangle 11815"/>
              <p:cNvSpPr>
                <a:spLocks noChangeArrowheads="1"/>
              </p:cNvSpPr>
              <p:nvPr/>
            </p:nvSpPr>
            <p:spPr bwMode="auto">
              <a:xfrm>
                <a:off x="3220" y="2784"/>
                <a:ext cx="284" cy="29"/>
              </a:xfrm>
              <a:prstGeom prst="rect">
                <a:avLst/>
              </a:prstGeom>
              <a:solidFill>
                <a:srgbClr val="B2B2B2">
                  <a:alpha val="34901"/>
                </a:srgbClr>
              </a:solidFill>
              <a:ln w="63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4454" name="Rectangle 11816"/>
              <p:cNvSpPr>
                <a:spLocks noChangeArrowheads="1"/>
              </p:cNvSpPr>
              <p:nvPr/>
            </p:nvSpPr>
            <p:spPr bwMode="auto">
              <a:xfrm>
                <a:off x="3220" y="3152"/>
                <a:ext cx="284" cy="29"/>
              </a:xfrm>
              <a:prstGeom prst="rect">
                <a:avLst/>
              </a:prstGeom>
              <a:solidFill>
                <a:srgbClr val="B2B2B2">
                  <a:alpha val="34901"/>
                </a:srgbClr>
              </a:solidFill>
              <a:ln w="63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4455" name="Line 11817"/>
              <p:cNvSpPr>
                <a:spLocks noChangeShapeType="1"/>
              </p:cNvSpPr>
              <p:nvPr/>
            </p:nvSpPr>
            <p:spPr bwMode="auto">
              <a:xfrm flipH="1">
                <a:off x="3220" y="3181"/>
                <a:ext cx="284" cy="396"/>
              </a:xfrm>
              <a:prstGeom prst="line">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4456" name="Line 11818"/>
              <p:cNvSpPr>
                <a:spLocks noChangeShapeType="1"/>
              </p:cNvSpPr>
              <p:nvPr/>
            </p:nvSpPr>
            <p:spPr bwMode="auto">
              <a:xfrm>
                <a:off x="3220" y="3181"/>
                <a:ext cx="284" cy="396"/>
              </a:xfrm>
              <a:prstGeom prst="line">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4457" name="Line 11819"/>
              <p:cNvSpPr>
                <a:spLocks noChangeShapeType="1"/>
              </p:cNvSpPr>
              <p:nvPr/>
            </p:nvSpPr>
            <p:spPr bwMode="auto">
              <a:xfrm>
                <a:off x="3220" y="2812"/>
                <a:ext cx="284" cy="340"/>
              </a:xfrm>
              <a:prstGeom prst="line">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4458" name="Line 11820"/>
              <p:cNvSpPr>
                <a:spLocks noChangeShapeType="1"/>
              </p:cNvSpPr>
              <p:nvPr/>
            </p:nvSpPr>
            <p:spPr bwMode="auto">
              <a:xfrm flipH="1">
                <a:off x="3220" y="2812"/>
                <a:ext cx="284" cy="340"/>
              </a:xfrm>
              <a:prstGeom prst="line">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4459" name="Line 11821"/>
              <p:cNvSpPr>
                <a:spLocks noChangeShapeType="1"/>
              </p:cNvSpPr>
              <p:nvPr/>
            </p:nvSpPr>
            <p:spPr bwMode="auto">
              <a:xfrm flipH="1">
                <a:off x="3220" y="2500"/>
                <a:ext cx="284" cy="284"/>
              </a:xfrm>
              <a:prstGeom prst="line">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4460" name="Line 11822"/>
              <p:cNvSpPr>
                <a:spLocks noChangeShapeType="1"/>
              </p:cNvSpPr>
              <p:nvPr/>
            </p:nvSpPr>
            <p:spPr bwMode="auto">
              <a:xfrm>
                <a:off x="3220" y="2500"/>
                <a:ext cx="284" cy="284"/>
              </a:xfrm>
              <a:prstGeom prst="line">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grpSp>
        <p:sp>
          <p:nvSpPr>
            <p:cNvPr id="4441" name="正方形/長方形 14"/>
            <p:cNvSpPr>
              <a:spLocks noChangeArrowheads="1"/>
            </p:cNvSpPr>
            <p:nvPr/>
          </p:nvSpPr>
          <p:spPr bwMode="auto">
            <a:xfrm>
              <a:off x="5429250" y="1244600"/>
              <a:ext cx="190500" cy="276225"/>
            </a:xfrm>
            <a:prstGeom prst="rect">
              <a:avLst/>
            </a:prstGeom>
            <a:solidFill>
              <a:srgbClr val="FFFFFF"/>
            </a:solidFill>
            <a:ln w="9525" algn="ctr">
              <a:solidFill>
                <a:srgbClr val="000000"/>
              </a:solidFill>
              <a:round/>
              <a:headEnd/>
              <a:tailEnd/>
            </a:ln>
          </p:spPr>
          <p:txBody>
            <a:bodyPr/>
            <a:lstStyle>
              <a:lvl1pPr defTabSz="1279525">
                <a:defRPr kumimoji="1" sz="1100">
                  <a:solidFill>
                    <a:srgbClr val="FF0000"/>
                  </a:solidFill>
                  <a:latin typeface="Arial" panose="020B0604020202020204" pitchFamily="34" charset="0"/>
                  <a:ea typeface="ＭＳ ゴシック" panose="020B0609070205080204" pitchFamily="49" charset="-128"/>
                </a:defRPr>
              </a:lvl1pPr>
              <a:lvl2pPr marL="742950" indent="-285750" defTabSz="1279525">
                <a:defRPr kumimoji="1" sz="1100">
                  <a:solidFill>
                    <a:srgbClr val="FF0000"/>
                  </a:solidFill>
                  <a:latin typeface="Arial" panose="020B0604020202020204" pitchFamily="34" charset="0"/>
                  <a:ea typeface="ＭＳ ゴシック" panose="020B0609070205080204" pitchFamily="49" charset="-128"/>
                </a:defRPr>
              </a:lvl2pPr>
              <a:lvl3pPr marL="1143000" indent="-228600" defTabSz="1279525">
                <a:defRPr kumimoji="1" sz="1100">
                  <a:solidFill>
                    <a:srgbClr val="FF0000"/>
                  </a:solidFill>
                  <a:latin typeface="Arial" panose="020B0604020202020204" pitchFamily="34" charset="0"/>
                  <a:ea typeface="ＭＳ ゴシック" panose="020B0609070205080204" pitchFamily="49" charset="-128"/>
                </a:defRPr>
              </a:lvl3pPr>
              <a:lvl4pPr marL="1600200" indent="-228600" defTabSz="1279525">
                <a:defRPr kumimoji="1" sz="1100">
                  <a:solidFill>
                    <a:srgbClr val="FF0000"/>
                  </a:solidFill>
                  <a:latin typeface="Arial" panose="020B0604020202020204" pitchFamily="34" charset="0"/>
                  <a:ea typeface="ＭＳ ゴシック" panose="020B0609070205080204" pitchFamily="49" charset="-128"/>
                </a:defRPr>
              </a:lvl4pPr>
              <a:lvl5pPr marL="2057400" indent="-228600" defTabSz="1279525">
                <a:defRPr kumimoji="1" sz="1100">
                  <a:solidFill>
                    <a:srgbClr val="FF0000"/>
                  </a:solidFill>
                  <a:latin typeface="Arial" panose="020B0604020202020204" pitchFamily="34" charset="0"/>
                  <a:ea typeface="ＭＳ ゴシック" panose="020B0609070205080204" pitchFamily="49" charset="-128"/>
                </a:defRPr>
              </a:lvl5pPr>
              <a:lvl6pPr marL="2514600" indent="-228600" defTabSz="1279525" eaLnBrk="0" fontAlgn="base" hangingPunct="0">
                <a:spcBef>
                  <a:spcPct val="0"/>
                </a:spcBef>
                <a:spcAft>
                  <a:spcPct val="0"/>
                </a:spcAft>
                <a:defRPr kumimoji="1" sz="1100">
                  <a:solidFill>
                    <a:srgbClr val="FF0000"/>
                  </a:solidFill>
                  <a:latin typeface="Arial" panose="020B0604020202020204" pitchFamily="34" charset="0"/>
                  <a:ea typeface="ＭＳ ゴシック" panose="020B0609070205080204" pitchFamily="49" charset="-128"/>
                </a:defRPr>
              </a:lvl6pPr>
              <a:lvl7pPr marL="2971800" indent="-228600" defTabSz="1279525" eaLnBrk="0" fontAlgn="base" hangingPunct="0">
                <a:spcBef>
                  <a:spcPct val="0"/>
                </a:spcBef>
                <a:spcAft>
                  <a:spcPct val="0"/>
                </a:spcAft>
                <a:defRPr kumimoji="1" sz="1100">
                  <a:solidFill>
                    <a:srgbClr val="FF0000"/>
                  </a:solidFill>
                  <a:latin typeface="Arial" panose="020B0604020202020204" pitchFamily="34" charset="0"/>
                  <a:ea typeface="ＭＳ ゴシック" panose="020B0609070205080204" pitchFamily="49" charset="-128"/>
                </a:defRPr>
              </a:lvl7pPr>
              <a:lvl8pPr marL="3429000" indent="-228600" defTabSz="1279525" eaLnBrk="0" fontAlgn="base" hangingPunct="0">
                <a:spcBef>
                  <a:spcPct val="0"/>
                </a:spcBef>
                <a:spcAft>
                  <a:spcPct val="0"/>
                </a:spcAft>
                <a:defRPr kumimoji="1" sz="1100">
                  <a:solidFill>
                    <a:srgbClr val="FF0000"/>
                  </a:solidFill>
                  <a:latin typeface="Arial" panose="020B0604020202020204" pitchFamily="34" charset="0"/>
                  <a:ea typeface="ＭＳ ゴシック" panose="020B0609070205080204" pitchFamily="49" charset="-128"/>
                </a:defRPr>
              </a:lvl8pPr>
              <a:lvl9pPr marL="3886200" indent="-228600" defTabSz="1279525" eaLnBrk="0" fontAlgn="base" hangingPunct="0">
                <a:spcBef>
                  <a:spcPct val="0"/>
                </a:spcBef>
                <a:spcAft>
                  <a:spcPct val="0"/>
                </a:spcAft>
                <a:defRPr kumimoji="1" sz="1100">
                  <a:solidFill>
                    <a:srgbClr val="FF0000"/>
                  </a:solidFill>
                  <a:latin typeface="Arial" panose="020B0604020202020204" pitchFamily="34" charset="0"/>
                  <a:ea typeface="ＭＳ ゴシック" panose="020B0609070205080204" pitchFamily="49" charset="-128"/>
                </a:defRPr>
              </a:lvl9pPr>
            </a:lstStyle>
            <a:p>
              <a:pPr defTabSz="1279550" fontAlgn="base">
                <a:spcBef>
                  <a:spcPct val="0"/>
                </a:spcBef>
                <a:spcAft>
                  <a:spcPct val="0"/>
                </a:spcAft>
                <a:defRPr/>
              </a:pPr>
              <a:endParaRPr lang="ja-JP" altLang="en-US" sz="2500" kern="0" dirty="0">
                <a:solidFill>
                  <a:srgbClr val="000000"/>
                </a:solidFill>
                <a:ea typeface="ＭＳ Ｐゴシック" panose="020B0600070205080204" pitchFamily="50" charset="-128"/>
              </a:endParaRPr>
            </a:p>
          </p:txBody>
        </p:sp>
        <p:sp>
          <p:nvSpPr>
            <p:cNvPr id="4442" name="正方形/長方形 3"/>
            <p:cNvSpPr>
              <a:spLocks noChangeArrowheads="1"/>
            </p:cNvSpPr>
            <p:nvPr/>
          </p:nvSpPr>
          <p:spPr bwMode="auto">
            <a:xfrm>
              <a:off x="5394570" y="1325309"/>
              <a:ext cx="32407" cy="190475"/>
            </a:xfrm>
            <a:prstGeom prst="rect">
              <a:avLst/>
            </a:prstGeom>
            <a:solidFill>
              <a:srgbClr val="FFFFFF"/>
            </a:solidFill>
            <a:ln w="6350" algn="ctr">
              <a:solidFill>
                <a:srgbClr val="000000">
                  <a:alpha val="65097"/>
                </a:srgbClr>
              </a:solidFill>
              <a:round/>
              <a:headEnd/>
              <a:tailEnd/>
            </a:ln>
          </p:spPr>
          <p:txBody>
            <a:bodyPr/>
            <a:lstStyle>
              <a:lvl1pPr defTabSz="1279525">
                <a:defRPr kumimoji="1" sz="1100">
                  <a:solidFill>
                    <a:srgbClr val="FF0000"/>
                  </a:solidFill>
                  <a:latin typeface="Arial" panose="020B0604020202020204" pitchFamily="34" charset="0"/>
                  <a:ea typeface="ＭＳ ゴシック" panose="020B0609070205080204" pitchFamily="49" charset="-128"/>
                </a:defRPr>
              </a:lvl1pPr>
              <a:lvl2pPr marL="742950" indent="-285750" defTabSz="1279525">
                <a:defRPr kumimoji="1" sz="1100">
                  <a:solidFill>
                    <a:srgbClr val="FF0000"/>
                  </a:solidFill>
                  <a:latin typeface="Arial" panose="020B0604020202020204" pitchFamily="34" charset="0"/>
                  <a:ea typeface="ＭＳ ゴシック" panose="020B0609070205080204" pitchFamily="49" charset="-128"/>
                </a:defRPr>
              </a:lvl2pPr>
              <a:lvl3pPr marL="1143000" indent="-228600" defTabSz="1279525">
                <a:defRPr kumimoji="1" sz="1100">
                  <a:solidFill>
                    <a:srgbClr val="FF0000"/>
                  </a:solidFill>
                  <a:latin typeface="Arial" panose="020B0604020202020204" pitchFamily="34" charset="0"/>
                  <a:ea typeface="ＭＳ ゴシック" panose="020B0609070205080204" pitchFamily="49" charset="-128"/>
                </a:defRPr>
              </a:lvl3pPr>
              <a:lvl4pPr marL="1600200" indent="-228600" defTabSz="1279525">
                <a:defRPr kumimoji="1" sz="1100">
                  <a:solidFill>
                    <a:srgbClr val="FF0000"/>
                  </a:solidFill>
                  <a:latin typeface="Arial" panose="020B0604020202020204" pitchFamily="34" charset="0"/>
                  <a:ea typeface="ＭＳ ゴシック" panose="020B0609070205080204" pitchFamily="49" charset="-128"/>
                </a:defRPr>
              </a:lvl4pPr>
              <a:lvl5pPr marL="2057400" indent="-228600" defTabSz="1279525">
                <a:defRPr kumimoji="1" sz="1100">
                  <a:solidFill>
                    <a:srgbClr val="FF0000"/>
                  </a:solidFill>
                  <a:latin typeface="Arial" panose="020B0604020202020204" pitchFamily="34" charset="0"/>
                  <a:ea typeface="ＭＳ ゴシック" panose="020B0609070205080204" pitchFamily="49" charset="-128"/>
                </a:defRPr>
              </a:lvl5pPr>
              <a:lvl6pPr marL="2514600" indent="-228600" defTabSz="1279525" eaLnBrk="0" fontAlgn="base" hangingPunct="0">
                <a:spcBef>
                  <a:spcPct val="0"/>
                </a:spcBef>
                <a:spcAft>
                  <a:spcPct val="0"/>
                </a:spcAft>
                <a:defRPr kumimoji="1" sz="1100">
                  <a:solidFill>
                    <a:srgbClr val="FF0000"/>
                  </a:solidFill>
                  <a:latin typeface="Arial" panose="020B0604020202020204" pitchFamily="34" charset="0"/>
                  <a:ea typeface="ＭＳ ゴシック" panose="020B0609070205080204" pitchFamily="49" charset="-128"/>
                </a:defRPr>
              </a:lvl6pPr>
              <a:lvl7pPr marL="2971800" indent="-228600" defTabSz="1279525" eaLnBrk="0" fontAlgn="base" hangingPunct="0">
                <a:spcBef>
                  <a:spcPct val="0"/>
                </a:spcBef>
                <a:spcAft>
                  <a:spcPct val="0"/>
                </a:spcAft>
                <a:defRPr kumimoji="1" sz="1100">
                  <a:solidFill>
                    <a:srgbClr val="FF0000"/>
                  </a:solidFill>
                  <a:latin typeface="Arial" panose="020B0604020202020204" pitchFamily="34" charset="0"/>
                  <a:ea typeface="ＭＳ ゴシック" panose="020B0609070205080204" pitchFamily="49" charset="-128"/>
                </a:defRPr>
              </a:lvl7pPr>
              <a:lvl8pPr marL="3429000" indent="-228600" defTabSz="1279525" eaLnBrk="0" fontAlgn="base" hangingPunct="0">
                <a:spcBef>
                  <a:spcPct val="0"/>
                </a:spcBef>
                <a:spcAft>
                  <a:spcPct val="0"/>
                </a:spcAft>
                <a:defRPr kumimoji="1" sz="1100">
                  <a:solidFill>
                    <a:srgbClr val="FF0000"/>
                  </a:solidFill>
                  <a:latin typeface="Arial" panose="020B0604020202020204" pitchFamily="34" charset="0"/>
                  <a:ea typeface="ＭＳ ゴシック" panose="020B0609070205080204" pitchFamily="49" charset="-128"/>
                </a:defRPr>
              </a:lvl8pPr>
              <a:lvl9pPr marL="3886200" indent="-228600" defTabSz="1279525" eaLnBrk="0" fontAlgn="base" hangingPunct="0">
                <a:spcBef>
                  <a:spcPct val="0"/>
                </a:spcBef>
                <a:spcAft>
                  <a:spcPct val="0"/>
                </a:spcAft>
                <a:defRPr kumimoji="1" sz="1100">
                  <a:solidFill>
                    <a:srgbClr val="FF0000"/>
                  </a:solidFill>
                  <a:latin typeface="Arial" panose="020B0604020202020204" pitchFamily="34" charset="0"/>
                  <a:ea typeface="ＭＳ ゴシック" panose="020B0609070205080204" pitchFamily="49" charset="-128"/>
                </a:defRPr>
              </a:lvl9pPr>
            </a:lstStyle>
            <a:p>
              <a:pPr defTabSz="1279550" fontAlgn="base">
                <a:spcBef>
                  <a:spcPct val="0"/>
                </a:spcBef>
                <a:spcAft>
                  <a:spcPct val="0"/>
                </a:spcAft>
                <a:defRPr/>
              </a:pPr>
              <a:endParaRPr lang="ja-JP" altLang="en-US" sz="2500" kern="0">
                <a:solidFill>
                  <a:srgbClr val="000000"/>
                </a:solidFill>
                <a:ea typeface="ＭＳ Ｐゴシック" panose="020B0600070205080204" pitchFamily="50" charset="-128"/>
              </a:endParaRPr>
            </a:p>
          </p:txBody>
        </p:sp>
        <p:cxnSp>
          <p:nvCxnSpPr>
            <p:cNvPr id="4443" name="直線コネクタ 5"/>
            <p:cNvCxnSpPr>
              <a:cxnSpLocks noChangeShapeType="1"/>
            </p:cNvCxnSpPr>
            <p:nvPr/>
          </p:nvCxnSpPr>
          <p:spPr bwMode="auto">
            <a:xfrm>
              <a:off x="3920103" y="1241183"/>
              <a:ext cx="0" cy="244442"/>
            </a:xfrm>
            <a:prstGeom prst="line">
              <a:avLst/>
            </a:prstGeom>
            <a:noFill/>
            <a:ln w="1587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444" name="Freeform 10895"/>
            <p:cNvSpPr>
              <a:spLocks/>
            </p:cNvSpPr>
            <p:nvPr/>
          </p:nvSpPr>
          <p:spPr bwMode="auto">
            <a:xfrm flipH="1">
              <a:off x="4591952" y="2235411"/>
              <a:ext cx="161962" cy="82539"/>
            </a:xfrm>
            <a:custGeom>
              <a:avLst/>
              <a:gdLst>
                <a:gd name="T0" fmla="*/ 0 w 96"/>
                <a:gd name="T1" fmla="*/ 2147483646 h 84"/>
                <a:gd name="T2" fmla="*/ 2147483646 w 96"/>
                <a:gd name="T3" fmla="*/ 2147483646 h 84"/>
                <a:gd name="T4" fmla="*/ 2147483646 w 96"/>
                <a:gd name="T5" fmla="*/ 2147483646 h 84"/>
                <a:gd name="T6" fmla="*/ 2147483646 w 96"/>
                <a:gd name="T7" fmla="*/ 2147483646 h 84"/>
                <a:gd name="T8" fmla="*/ 2147483646 w 96"/>
                <a:gd name="T9" fmla="*/ 2147483646 h 84"/>
                <a:gd name="T10" fmla="*/ 2147483646 w 96"/>
                <a:gd name="T11" fmla="*/ 2147483646 h 84"/>
                <a:gd name="T12" fmla="*/ 2147483646 w 96"/>
                <a:gd name="T13" fmla="*/ 2147483646 h 84"/>
                <a:gd name="T14" fmla="*/ 2147483646 w 96"/>
                <a:gd name="T15" fmla="*/ 2147483646 h 84"/>
                <a:gd name="T16" fmla="*/ 2147483646 w 96"/>
                <a:gd name="T17" fmla="*/ 2147483646 h 84"/>
                <a:gd name="T18" fmla="*/ 2147483646 w 96"/>
                <a:gd name="T19" fmla="*/ 2147483646 h 84"/>
                <a:gd name="T20" fmla="*/ 2147483646 w 96"/>
                <a:gd name="T21" fmla="*/ 2147483646 h 84"/>
                <a:gd name="T22" fmla="*/ 2147483646 w 96"/>
                <a:gd name="T23" fmla="*/ 2147483646 h 84"/>
                <a:gd name="T24" fmla="*/ 2147483646 w 96"/>
                <a:gd name="T25" fmla="*/ 2147483646 h 84"/>
                <a:gd name="T26" fmla="*/ 2147483646 w 96"/>
                <a:gd name="T27" fmla="*/ 2147483646 h 84"/>
                <a:gd name="T28" fmla="*/ 2147483646 w 96"/>
                <a:gd name="T29" fmla="*/ 2147483646 h 84"/>
                <a:gd name="T30" fmla="*/ 2147483646 w 96"/>
                <a:gd name="T31" fmla="*/ 2147483646 h 84"/>
                <a:gd name="T32" fmla="*/ 2147483646 w 96"/>
                <a:gd name="T33" fmla="*/ 2147483646 h 84"/>
                <a:gd name="T34" fmla="*/ 2147483646 w 96"/>
                <a:gd name="T35" fmla="*/ 2147483646 h 84"/>
                <a:gd name="T36" fmla="*/ 2147483646 w 96"/>
                <a:gd name="T37" fmla="*/ 2147483646 h 84"/>
                <a:gd name="T38" fmla="*/ 2147483646 w 96"/>
                <a:gd name="T39" fmla="*/ 2147483646 h 84"/>
                <a:gd name="T40" fmla="*/ 2147483646 w 96"/>
                <a:gd name="T41" fmla="*/ 2147483646 h 84"/>
                <a:gd name="T42" fmla="*/ 2147483646 w 96"/>
                <a:gd name="T43" fmla="*/ 2147483646 h 84"/>
                <a:gd name="T44" fmla="*/ 2147483646 w 96"/>
                <a:gd name="T45" fmla="*/ 2147483646 h 84"/>
                <a:gd name="T46" fmla="*/ 2147483646 w 96"/>
                <a:gd name="T47" fmla="*/ 2147483646 h 84"/>
                <a:gd name="T48" fmla="*/ 2147483646 w 96"/>
                <a:gd name="T49" fmla="*/ 2147483646 h 84"/>
                <a:gd name="T50" fmla="*/ 2147483646 w 96"/>
                <a:gd name="T51" fmla="*/ 2147483646 h 84"/>
                <a:gd name="T52" fmla="*/ 2147483646 w 96"/>
                <a:gd name="T53" fmla="*/ 2147483646 h 84"/>
                <a:gd name="T54" fmla="*/ 2147483646 w 96"/>
                <a:gd name="T55" fmla="*/ 2147483646 h 84"/>
                <a:gd name="T56" fmla="*/ 2147483646 w 96"/>
                <a:gd name="T57" fmla="*/ 2147483646 h 84"/>
                <a:gd name="T58" fmla="*/ 2147483646 w 96"/>
                <a:gd name="T59" fmla="*/ 2147483646 h 84"/>
                <a:gd name="T60" fmla="*/ 2147483646 w 96"/>
                <a:gd name="T61" fmla="*/ 2147483646 h 84"/>
                <a:gd name="T62" fmla="*/ 2147483646 w 96"/>
                <a:gd name="T63" fmla="*/ 2147483646 h 84"/>
                <a:gd name="T64" fmla="*/ 2147483646 w 96"/>
                <a:gd name="T65" fmla="*/ 2147483646 h 84"/>
                <a:gd name="T66" fmla="*/ 2147483646 w 96"/>
                <a:gd name="T67" fmla="*/ 2147483646 h 84"/>
                <a:gd name="T68" fmla="*/ 2147483646 w 96"/>
                <a:gd name="T69" fmla="*/ 2147483646 h 84"/>
                <a:gd name="T70" fmla="*/ 2147483646 w 96"/>
                <a:gd name="T71" fmla="*/ 2147483646 h 84"/>
                <a:gd name="T72" fmla="*/ 2147483646 w 96"/>
                <a:gd name="T73" fmla="*/ 2147483646 h 84"/>
                <a:gd name="T74" fmla="*/ 2147483646 w 96"/>
                <a:gd name="T75" fmla="*/ 2147483646 h 84"/>
                <a:gd name="T76" fmla="*/ 2147483646 w 96"/>
                <a:gd name="T77" fmla="*/ 2147483646 h 84"/>
                <a:gd name="T78" fmla="*/ 2147483646 w 96"/>
                <a:gd name="T79" fmla="*/ 2147483646 h 84"/>
                <a:gd name="T80" fmla="*/ 2147483646 w 96"/>
                <a:gd name="T81" fmla="*/ 2147483646 h 84"/>
                <a:gd name="T82" fmla="*/ 2147483646 w 96"/>
                <a:gd name="T83" fmla="*/ 2147483646 h 84"/>
                <a:gd name="T84" fmla="*/ 2147483646 w 96"/>
                <a:gd name="T85" fmla="*/ 2147483646 h 84"/>
                <a:gd name="T86" fmla="*/ 2147483646 w 96"/>
                <a:gd name="T87" fmla="*/ 2147483646 h 84"/>
                <a:gd name="T88" fmla="*/ 2147483646 w 96"/>
                <a:gd name="T89" fmla="*/ 0 h 84"/>
                <a:gd name="T90" fmla="*/ 2147483646 w 96"/>
                <a:gd name="T91" fmla="*/ 0 h 84"/>
                <a:gd name="T92" fmla="*/ 2147483646 w 96"/>
                <a:gd name="T93" fmla="*/ 2147483646 h 84"/>
                <a:gd name="T94" fmla="*/ 2147483646 w 96"/>
                <a:gd name="T95" fmla="*/ 2147483646 h 84"/>
                <a:gd name="T96" fmla="*/ 2147483646 w 96"/>
                <a:gd name="T97" fmla="*/ 2147483646 h 84"/>
                <a:gd name="T98" fmla="*/ 2147483646 w 96"/>
                <a:gd name="T99" fmla="*/ 2147483646 h 84"/>
                <a:gd name="T100" fmla="*/ 2147483646 w 96"/>
                <a:gd name="T101" fmla="*/ 2147483646 h 84"/>
                <a:gd name="T102" fmla="*/ 2147483646 w 96"/>
                <a:gd name="T103" fmla="*/ 2147483646 h 84"/>
                <a:gd name="T104" fmla="*/ 2147483646 w 96"/>
                <a:gd name="T105" fmla="*/ 2147483646 h 84"/>
                <a:gd name="T106" fmla="*/ 2147483646 w 96"/>
                <a:gd name="T107" fmla="*/ 2147483646 h 84"/>
                <a:gd name="T108" fmla="*/ 0 w 96"/>
                <a:gd name="T109" fmla="*/ 2147483646 h 84"/>
                <a:gd name="T110" fmla="*/ 2147483646 w 96"/>
                <a:gd name="T111" fmla="*/ 2147483646 h 84"/>
                <a:gd name="T112" fmla="*/ 0 w 96"/>
                <a:gd name="T113" fmla="*/ 2147483646 h 8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96" h="84">
                  <a:moveTo>
                    <a:pt x="0" y="24"/>
                  </a:moveTo>
                  <a:lnTo>
                    <a:pt x="6" y="24"/>
                  </a:lnTo>
                  <a:lnTo>
                    <a:pt x="12" y="30"/>
                  </a:lnTo>
                  <a:lnTo>
                    <a:pt x="18" y="30"/>
                  </a:lnTo>
                  <a:lnTo>
                    <a:pt x="24" y="36"/>
                  </a:lnTo>
                  <a:lnTo>
                    <a:pt x="30" y="36"/>
                  </a:lnTo>
                  <a:lnTo>
                    <a:pt x="36" y="36"/>
                  </a:lnTo>
                  <a:lnTo>
                    <a:pt x="36" y="42"/>
                  </a:lnTo>
                  <a:lnTo>
                    <a:pt x="36" y="48"/>
                  </a:lnTo>
                  <a:lnTo>
                    <a:pt x="36" y="54"/>
                  </a:lnTo>
                  <a:lnTo>
                    <a:pt x="36" y="60"/>
                  </a:lnTo>
                  <a:lnTo>
                    <a:pt x="36" y="48"/>
                  </a:lnTo>
                  <a:lnTo>
                    <a:pt x="36" y="42"/>
                  </a:lnTo>
                  <a:lnTo>
                    <a:pt x="42" y="36"/>
                  </a:lnTo>
                  <a:lnTo>
                    <a:pt x="54" y="42"/>
                  </a:lnTo>
                  <a:lnTo>
                    <a:pt x="54" y="48"/>
                  </a:lnTo>
                  <a:lnTo>
                    <a:pt x="60" y="54"/>
                  </a:lnTo>
                  <a:lnTo>
                    <a:pt x="54" y="60"/>
                  </a:lnTo>
                  <a:lnTo>
                    <a:pt x="54" y="66"/>
                  </a:lnTo>
                  <a:lnTo>
                    <a:pt x="60" y="66"/>
                  </a:lnTo>
                  <a:lnTo>
                    <a:pt x="60" y="72"/>
                  </a:lnTo>
                  <a:lnTo>
                    <a:pt x="60" y="78"/>
                  </a:lnTo>
                  <a:lnTo>
                    <a:pt x="60" y="84"/>
                  </a:lnTo>
                  <a:lnTo>
                    <a:pt x="60" y="78"/>
                  </a:lnTo>
                  <a:lnTo>
                    <a:pt x="66" y="72"/>
                  </a:lnTo>
                  <a:lnTo>
                    <a:pt x="60" y="66"/>
                  </a:lnTo>
                  <a:lnTo>
                    <a:pt x="60" y="54"/>
                  </a:lnTo>
                  <a:lnTo>
                    <a:pt x="60" y="48"/>
                  </a:lnTo>
                  <a:lnTo>
                    <a:pt x="60" y="42"/>
                  </a:lnTo>
                  <a:lnTo>
                    <a:pt x="66" y="42"/>
                  </a:lnTo>
                  <a:lnTo>
                    <a:pt x="72" y="42"/>
                  </a:lnTo>
                  <a:lnTo>
                    <a:pt x="78" y="42"/>
                  </a:lnTo>
                  <a:lnTo>
                    <a:pt x="78" y="36"/>
                  </a:lnTo>
                  <a:lnTo>
                    <a:pt x="84" y="36"/>
                  </a:lnTo>
                  <a:lnTo>
                    <a:pt x="90" y="36"/>
                  </a:lnTo>
                  <a:lnTo>
                    <a:pt x="96" y="30"/>
                  </a:lnTo>
                  <a:lnTo>
                    <a:pt x="96" y="24"/>
                  </a:lnTo>
                  <a:lnTo>
                    <a:pt x="96" y="18"/>
                  </a:lnTo>
                  <a:lnTo>
                    <a:pt x="90" y="18"/>
                  </a:lnTo>
                  <a:lnTo>
                    <a:pt x="84" y="18"/>
                  </a:lnTo>
                  <a:lnTo>
                    <a:pt x="72" y="18"/>
                  </a:lnTo>
                  <a:lnTo>
                    <a:pt x="66" y="18"/>
                  </a:lnTo>
                  <a:lnTo>
                    <a:pt x="60" y="12"/>
                  </a:lnTo>
                  <a:lnTo>
                    <a:pt x="54" y="6"/>
                  </a:lnTo>
                  <a:lnTo>
                    <a:pt x="48" y="0"/>
                  </a:lnTo>
                  <a:lnTo>
                    <a:pt x="42" y="0"/>
                  </a:lnTo>
                  <a:lnTo>
                    <a:pt x="42" y="6"/>
                  </a:lnTo>
                  <a:lnTo>
                    <a:pt x="36" y="12"/>
                  </a:lnTo>
                  <a:lnTo>
                    <a:pt x="30" y="12"/>
                  </a:lnTo>
                  <a:lnTo>
                    <a:pt x="24" y="12"/>
                  </a:lnTo>
                  <a:lnTo>
                    <a:pt x="18" y="12"/>
                  </a:lnTo>
                  <a:lnTo>
                    <a:pt x="12" y="12"/>
                  </a:lnTo>
                  <a:lnTo>
                    <a:pt x="12" y="18"/>
                  </a:lnTo>
                  <a:lnTo>
                    <a:pt x="6" y="18"/>
                  </a:lnTo>
                  <a:lnTo>
                    <a:pt x="0" y="18"/>
                  </a:lnTo>
                  <a:lnTo>
                    <a:pt x="6" y="18"/>
                  </a:lnTo>
                  <a:lnTo>
                    <a:pt x="0" y="24"/>
                  </a:lnTo>
                </a:path>
              </a:pathLst>
            </a:custGeom>
            <a:gradFill rotWithShape="1">
              <a:gsLst>
                <a:gs pos="0">
                  <a:srgbClr val="FFCCCC"/>
                </a:gs>
                <a:gs pos="100000">
                  <a:srgbClr val="808080"/>
                </a:gs>
              </a:gsLst>
              <a:path path="rect">
                <a:fillToRect l="50000" t="50000" r="50000" b="50000"/>
              </a:path>
            </a:gra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4445" name="Freeform 10900"/>
            <p:cNvSpPr>
              <a:spLocks/>
            </p:cNvSpPr>
            <p:nvPr/>
          </p:nvSpPr>
          <p:spPr bwMode="auto">
            <a:xfrm flipH="1">
              <a:off x="4537171" y="2702216"/>
              <a:ext cx="271524" cy="58801"/>
            </a:xfrm>
            <a:custGeom>
              <a:avLst/>
              <a:gdLst>
                <a:gd name="T0" fmla="*/ 0 w 10487"/>
                <a:gd name="T1" fmla="*/ 2147483646 h 15001"/>
                <a:gd name="T2" fmla="*/ 2147483646 w 10487"/>
                <a:gd name="T3" fmla="*/ 2147483646 h 15001"/>
                <a:gd name="T4" fmla="*/ 2147483646 w 10487"/>
                <a:gd name="T5" fmla="*/ 2147483646 h 15001"/>
                <a:gd name="T6" fmla="*/ 2147483646 w 10487"/>
                <a:gd name="T7" fmla="*/ 2147483646 h 15001"/>
                <a:gd name="T8" fmla="*/ 2147483646 w 10487"/>
                <a:gd name="T9" fmla="*/ 2147483646 h 15001"/>
                <a:gd name="T10" fmla="*/ 2147483646 w 10487"/>
                <a:gd name="T11" fmla="*/ 2147483646 h 15001"/>
                <a:gd name="T12" fmla="*/ 2147483646 w 10487"/>
                <a:gd name="T13" fmla="*/ 0 h 15001"/>
                <a:gd name="T14" fmla="*/ 2147483646 w 10487"/>
                <a:gd name="T15" fmla="*/ 2147483646 h 15001"/>
                <a:gd name="T16" fmla="*/ 2147483646 w 10487"/>
                <a:gd name="T17" fmla="*/ 2147483646 h 15001"/>
                <a:gd name="T18" fmla="*/ 2147483646 w 10487"/>
                <a:gd name="T19" fmla="*/ 2147483646 h 15001"/>
                <a:gd name="T20" fmla="*/ 0 w 10487"/>
                <a:gd name="T21" fmla="*/ 2147483646 h 1500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487" h="15001">
                  <a:moveTo>
                    <a:pt x="0" y="15001"/>
                  </a:moveTo>
                  <a:lnTo>
                    <a:pt x="1432" y="7085"/>
                  </a:lnTo>
                  <a:cubicBezTo>
                    <a:pt x="1635" y="5592"/>
                    <a:pt x="2479" y="4098"/>
                    <a:pt x="2682" y="2605"/>
                  </a:cubicBezTo>
                  <a:lnTo>
                    <a:pt x="4756" y="7813"/>
                  </a:lnTo>
                  <a:lnTo>
                    <a:pt x="6188" y="6564"/>
                  </a:lnTo>
                  <a:cubicBezTo>
                    <a:pt x="7083" y="6043"/>
                    <a:pt x="7520" y="6043"/>
                    <a:pt x="8598" y="3438"/>
                  </a:cubicBezTo>
                  <a:lnTo>
                    <a:pt x="10487" y="0"/>
                  </a:lnTo>
                  <a:cubicBezTo>
                    <a:pt x="10477" y="3889"/>
                    <a:pt x="10467" y="7779"/>
                    <a:pt x="10457" y="11668"/>
                  </a:cubicBezTo>
                  <a:lnTo>
                    <a:pt x="9207" y="15001"/>
                  </a:lnTo>
                  <a:lnTo>
                    <a:pt x="4207" y="15001"/>
                  </a:lnTo>
                  <a:lnTo>
                    <a:pt x="0" y="15001"/>
                  </a:lnTo>
                  <a:close/>
                </a:path>
              </a:pathLst>
            </a:custGeom>
            <a:gradFill rotWithShape="1">
              <a:gsLst>
                <a:gs pos="0">
                  <a:srgbClr val="FFCCCC"/>
                </a:gs>
                <a:gs pos="100000">
                  <a:srgbClr val="808080"/>
                </a:gs>
              </a:gsLst>
              <a:path path="rect">
                <a:fillToRect l="50000" t="50000" r="50000" b="50000"/>
              </a:path>
            </a:gra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4446" name="Rectangle 4226"/>
            <p:cNvSpPr>
              <a:spLocks noChangeArrowheads="1"/>
            </p:cNvSpPr>
            <p:nvPr/>
          </p:nvSpPr>
          <p:spPr bwMode="auto">
            <a:xfrm flipH="1">
              <a:off x="3641725" y="2658431"/>
              <a:ext cx="286667" cy="446719"/>
            </a:xfrm>
            <a:prstGeom prst="rect">
              <a:avLst/>
            </a:prstGeom>
            <a:solidFill>
              <a:srgbClr val="9933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4447" name="Rectangle 4226"/>
            <p:cNvSpPr>
              <a:spLocks noChangeArrowheads="1"/>
            </p:cNvSpPr>
            <p:nvPr/>
          </p:nvSpPr>
          <p:spPr bwMode="auto">
            <a:xfrm flipH="1">
              <a:off x="5418808" y="2658431"/>
              <a:ext cx="286667" cy="446719"/>
            </a:xfrm>
            <a:prstGeom prst="rect">
              <a:avLst/>
            </a:prstGeom>
            <a:solidFill>
              <a:srgbClr val="9933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grpSp>
      <p:sp>
        <p:nvSpPr>
          <p:cNvPr id="4540" name="Rectangle 3861"/>
          <p:cNvSpPr>
            <a:spLocks noChangeArrowheads="1"/>
          </p:cNvSpPr>
          <p:nvPr/>
        </p:nvSpPr>
        <p:spPr bwMode="auto">
          <a:xfrm flipH="1">
            <a:off x="7721471" y="447167"/>
            <a:ext cx="658835" cy="24622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defTabSz="1222375">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defTabSz="1222375">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defTabSz="1222375">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defTabSz="1222375">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defTabSz="1222375">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defTabSz="1222375"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defTabSz="1222375"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defTabSz="1222375"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defTabSz="1222375"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eaLnBrk="0" fontAlgn="base" hangingPunct="0">
              <a:spcBef>
                <a:spcPct val="0"/>
              </a:spcBef>
              <a:spcAft>
                <a:spcPct val="0"/>
              </a:spcAft>
              <a:buFontTx/>
              <a:buNone/>
            </a:pPr>
            <a:r>
              <a:rPr kumimoji="0" lang="en-US" altLang="ja-JP" sz="1600" b="1" dirty="0">
                <a:solidFill>
                  <a:srgbClr val="000000"/>
                </a:solidFill>
                <a:latin typeface="Meiryo UI" panose="020B0604030504040204" pitchFamily="50" charset="-128"/>
                <a:ea typeface="Meiryo UI" panose="020B0604030504040204" pitchFamily="50" charset="-128"/>
              </a:rPr>
              <a:t>Unit 4</a:t>
            </a:r>
            <a:endParaRPr kumimoji="0" lang="ja-JP" altLang="en-US" sz="1600" b="1" dirty="0">
              <a:solidFill>
                <a:srgbClr val="000000"/>
              </a:solidFill>
              <a:latin typeface="Meiryo UI" panose="020B0604030504040204" pitchFamily="50" charset="-128"/>
              <a:ea typeface="Meiryo UI" panose="020B0604030504040204" pitchFamily="50" charset="-128"/>
            </a:endParaRPr>
          </a:p>
        </p:txBody>
      </p:sp>
      <p:sp>
        <p:nvSpPr>
          <p:cNvPr id="4544" name="Line 4241"/>
          <p:cNvSpPr>
            <a:spLocks noChangeShapeType="1"/>
          </p:cNvSpPr>
          <p:nvPr/>
        </p:nvSpPr>
        <p:spPr bwMode="auto">
          <a:xfrm flipV="1">
            <a:off x="2277931" y="3025069"/>
            <a:ext cx="73025" cy="9524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ja-JP" altLang="en-US" sz="1100">
              <a:solidFill>
                <a:srgbClr val="FF0000"/>
              </a:solidFill>
              <a:latin typeface="Arial" panose="020B0604020202020204" pitchFamily="34" charset="0"/>
              <a:ea typeface="ＭＳ ゴシック" panose="020B0609070205080204" pitchFamily="49" charset="-128"/>
            </a:endParaRPr>
          </a:p>
        </p:txBody>
      </p:sp>
      <p:sp>
        <p:nvSpPr>
          <p:cNvPr id="4550" name="Rectangle 10805"/>
          <p:cNvSpPr>
            <a:spLocks noChangeArrowheads="1"/>
          </p:cNvSpPr>
          <p:nvPr/>
        </p:nvSpPr>
        <p:spPr bwMode="auto">
          <a:xfrm flipH="1">
            <a:off x="4046405" y="2340857"/>
            <a:ext cx="346075" cy="1460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fontAlgn="base">
              <a:spcBef>
                <a:spcPct val="0"/>
              </a:spcBef>
              <a:spcAft>
                <a:spcPct val="0"/>
              </a:spcAft>
              <a:buFontTx/>
              <a:buNone/>
            </a:pPr>
            <a:endParaRPr lang="ja-JP" altLang="en-US" sz="2500">
              <a:solidFill>
                <a:srgbClr val="000000"/>
              </a:solidFill>
              <a:latin typeface="Arial" panose="020B0604020202020204" pitchFamily="34" charset="0"/>
            </a:endParaRPr>
          </a:p>
        </p:txBody>
      </p:sp>
      <p:sp>
        <p:nvSpPr>
          <p:cNvPr id="4551" name="Freeform 10899"/>
          <p:cNvSpPr>
            <a:spLocks noEditPoints="1"/>
          </p:cNvSpPr>
          <p:nvPr/>
        </p:nvSpPr>
        <p:spPr bwMode="auto">
          <a:xfrm flipH="1">
            <a:off x="2992304" y="2932995"/>
            <a:ext cx="644525" cy="111125"/>
          </a:xfrm>
          <a:custGeom>
            <a:avLst/>
            <a:gdLst>
              <a:gd name="T0" fmla="*/ 2147483646 w 378"/>
              <a:gd name="T1" fmla="*/ 2147483646 h 72"/>
              <a:gd name="T2" fmla="*/ 2147483646 w 378"/>
              <a:gd name="T3" fmla="*/ 2147483646 h 72"/>
              <a:gd name="T4" fmla="*/ 2147483646 w 378"/>
              <a:gd name="T5" fmla="*/ 2147483646 h 72"/>
              <a:gd name="T6" fmla="*/ 2147483646 w 378"/>
              <a:gd name="T7" fmla="*/ 2147483646 h 72"/>
              <a:gd name="T8" fmla="*/ 2147483646 w 378"/>
              <a:gd name="T9" fmla="*/ 2147483646 h 72"/>
              <a:gd name="T10" fmla="*/ 2147483646 w 378"/>
              <a:gd name="T11" fmla="*/ 2147483646 h 72"/>
              <a:gd name="T12" fmla="*/ 0 w 378"/>
              <a:gd name="T13" fmla="*/ 2147483646 h 72"/>
              <a:gd name="T14" fmla="*/ 2147483646 w 378"/>
              <a:gd name="T15" fmla="*/ 0 h 72"/>
              <a:gd name="T16" fmla="*/ 2147483646 w 378"/>
              <a:gd name="T17" fmla="*/ 2147483646 h 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8" h="72">
                <a:moveTo>
                  <a:pt x="60" y="24"/>
                </a:moveTo>
                <a:lnTo>
                  <a:pt x="378" y="24"/>
                </a:lnTo>
                <a:lnTo>
                  <a:pt x="378" y="48"/>
                </a:lnTo>
                <a:lnTo>
                  <a:pt x="60" y="48"/>
                </a:lnTo>
                <a:lnTo>
                  <a:pt x="60" y="24"/>
                </a:lnTo>
                <a:close/>
                <a:moveTo>
                  <a:pt x="72" y="72"/>
                </a:moveTo>
                <a:lnTo>
                  <a:pt x="0" y="36"/>
                </a:lnTo>
                <a:lnTo>
                  <a:pt x="72" y="0"/>
                </a:lnTo>
                <a:lnTo>
                  <a:pt x="72" y="72"/>
                </a:lnTo>
                <a:close/>
              </a:path>
            </a:pathLst>
          </a:custGeom>
          <a:solidFill>
            <a:srgbClr val="0000FF"/>
          </a:solidFill>
          <a:ln w="9525">
            <a:solidFill>
              <a:srgbClr val="0000FF"/>
            </a:solidFill>
            <a:prstDash val="solid"/>
            <a:round/>
            <a:headEnd/>
            <a:tailEnd/>
          </a:ln>
        </p:spPr>
        <p:txBody>
          <a:bodyPr/>
          <a:lstStyle/>
          <a:p>
            <a:pPr eaLnBrk="0" fontAlgn="base" hangingPunct="0">
              <a:spcBef>
                <a:spcPct val="0"/>
              </a:spcBef>
              <a:spcAft>
                <a:spcPct val="0"/>
              </a:spcAft>
            </a:pPr>
            <a:endParaRPr lang="ja-JP" altLang="en-US" sz="1100">
              <a:solidFill>
                <a:srgbClr val="FF0000"/>
              </a:solidFill>
              <a:latin typeface="Arial" panose="020B0604020202020204" pitchFamily="34" charset="0"/>
              <a:ea typeface="ＭＳ ゴシック" panose="020B0609070205080204" pitchFamily="49" charset="-128"/>
            </a:endParaRPr>
          </a:p>
        </p:txBody>
      </p:sp>
      <p:sp>
        <p:nvSpPr>
          <p:cNvPr id="4555" name="Rectangle 3679"/>
          <p:cNvSpPr>
            <a:spLocks noChangeArrowheads="1"/>
          </p:cNvSpPr>
          <p:nvPr/>
        </p:nvSpPr>
        <p:spPr bwMode="auto">
          <a:xfrm flipH="1">
            <a:off x="3392830" y="439587"/>
            <a:ext cx="658835" cy="24622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defTabSz="1222375">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defTabSz="1222375">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defTabSz="1222375">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defTabSz="1222375">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defTabSz="1222375">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defTabSz="1222375"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defTabSz="1222375"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defTabSz="1222375"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defTabSz="1222375"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eaLnBrk="0" fontAlgn="base" hangingPunct="0">
              <a:spcBef>
                <a:spcPct val="0"/>
              </a:spcBef>
              <a:spcAft>
                <a:spcPct val="0"/>
              </a:spcAft>
              <a:buFontTx/>
              <a:buNone/>
            </a:pPr>
            <a:r>
              <a:rPr kumimoji="0" lang="en-US" altLang="ja-JP" sz="1600" b="1" dirty="0">
                <a:solidFill>
                  <a:srgbClr val="000000"/>
                </a:solidFill>
                <a:latin typeface="Meiryo UI" panose="020B0604030504040204" pitchFamily="50" charset="-128"/>
                <a:ea typeface="Meiryo UI" panose="020B0604030504040204" pitchFamily="50" charset="-128"/>
              </a:rPr>
              <a:t>Unit 2</a:t>
            </a:r>
            <a:endParaRPr kumimoji="0" lang="ja-JP" altLang="en-US" sz="1600" b="1" dirty="0">
              <a:solidFill>
                <a:srgbClr val="000000"/>
              </a:solidFill>
              <a:latin typeface="Meiryo UI" panose="020B0604030504040204" pitchFamily="50" charset="-128"/>
              <a:ea typeface="Meiryo UI" panose="020B0604030504040204" pitchFamily="50" charset="-128"/>
            </a:endParaRPr>
          </a:p>
        </p:txBody>
      </p:sp>
      <p:sp>
        <p:nvSpPr>
          <p:cNvPr id="4558" name="Rectangle 3857"/>
          <p:cNvSpPr>
            <a:spLocks noChangeArrowheads="1"/>
          </p:cNvSpPr>
          <p:nvPr/>
        </p:nvSpPr>
        <p:spPr bwMode="auto">
          <a:xfrm flipH="1">
            <a:off x="5541404" y="447167"/>
            <a:ext cx="658835" cy="24622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defTabSz="1222375">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defTabSz="1222375">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defTabSz="1222375">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defTabSz="1222375">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defTabSz="1222375">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defTabSz="1222375"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defTabSz="1222375"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defTabSz="1222375"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defTabSz="1222375"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eaLnBrk="0" fontAlgn="base" hangingPunct="0">
              <a:spcBef>
                <a:spcPct val="0"/>
              </a:spcBef>
              <a:spcAft>
                <a:spcPct val="0"/>
              </a:spcAft>
              <a:buFontTx/>
              <a:buNone/>
            </a:pPr>
            <a:r>
              <a:rPr kumimoji="0" lang="en-US" altLang="ja-JP" sz="1600" b="1" dirty="0">
                <a:solidFill>
                  <a:srgbClr val="000000"/>
                </a:solidFill>
                <a:latin typeface="Meiryo UI" panose="020B0604030504040204" pitchFamily="50" charset="-128"/>
                <a:ea typeface="Meiryo UI" panose="020B0604030504040204" pitchFamily="50" charset="-128"/>
              </a:rPr>
              <a:t>Unit 3</a:t>
            </a:r>
            <a:endParaRPr kumimoji="0" lang="ja-JP" altLang="en-US" sz="1600" b="1" dirty="0">
              <a:solidFill>
                <a:srgbClr val="000000"/>
              </a:solidFill>
              <a:latin typeface="Meiryo UI" panose="020B0604030504040204" pitchFamily="50" charset="-128"/>
              <a:ea typeface="Meiryo UI" panose="020B0604030504040204" pitchFamily="50" charset="-128"/>
            </a:endParaRPr>
          </a:p>
        </p:txBody>
      </p:sp>
      <p:sp>
        <p:nvSpPr>
          <p:cNvPr id="4559" name="Line 10903"/>
          <p:cNvSpPr>
            <a:spLocks noChangeShapeType="1"/>
          </p:cNvSpPr>
          <p:nvPr/>
        </p:nvSpPr>
        <p:spPr bwMode="auto">
          <a:xfrm flipH="1">
            <a:off x="4594094" y="2094791"/>
            <a:ext cx="25400" cy="19526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ja-JP" altLang="en-US" sz="1100">
              <a:solidFill>
                <a:srgbClr val="FF0000"/>
              </a:solidFill>
              <a:latin typeface="Arial" panose="020B0604020202020204" pitchFamily="34" charset="0"/>
              <a:ea typeface="ＭＳ ゴシック" panose="020B0609070205080204" pitchFamily="49" charset="-128"/>
            </a:endParaRPr>
          </a:p>
        </p:txBody>
      </p:sp>
      <p:sp>
        <p:nvSpPr>
          <p:cNvPr id="4560" name="Rectangle 10902"/>
          <p:cNvSpPr>
            <a:spLocks noChangeArrowheads="1"/>
          </p:cNvSpPr>
          <p:nvPr/>
        </p:nvSpPr>
        <p:spPr bwMode="auto">
          <a:xfrm flipH="1">
            <a:off x="4501281" y="1919443"/>
            <a:ext cx="396754" cy="17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22375">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defTabSz="1222375">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defTabSz="1222375">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defTabSz="1222375">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defTabSz="1222375">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defTabSz="1222375"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defTabSz="1222375"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defTabSz="1222375"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defTabSz="1222375"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algn="ctr" eaLnBrk="0" fontAlgn="base" hangingPunct="0">
              <a:spcBef>
                <a:spcPct val="0"/>
              </a:spcBef>
              <a:spcAft>
                <a:spcPct val="0"/>
              </a:spcAft>
              <a:buFontTx/>
              <a:buNone/>
            </a:pPr>
            <a:r>
              <a:rPr kumimoji="0" lang="ja-JP" altLang="en-US" sz="1137" dirty="0">
                <a:solidFill>
                  <a:srgbClr val="000000"/>
                </a:solidFill>
                <a:latin typeface="Meiryo UI" panose="020B0604030504040204" pitchFamily="50" charset="-128"/>
                <a:ea typeface="Meiryo UI" panose="020B0604030504040204" pitchFamily="50" charset="-128"/>
              </a:rPr>
              <a:t>前室</a:t>
            </a:r>
          </a:p>
        </p:txBody>
      </p:sp>
      <p:sp>
        <p:nvSpPr>
          <p:cNvPr id="4565" name="Freeform 4248"/>
          <p:cNvSpPr>
            <a:spLocks noEditPoints="1"/>
          </p:cNvSpPr>
          <p:nvPr/>
        </p:nvSpPr>
        <p:spPr bwMode="auto">
          <a:xfrm flipH="1">
            <a:off x="692021" y="3010781"/>
            <a:ext cx="652462" cy="111125"/>
          </a:xfrm>
          <a:custGeom>
            <a:avLst/>
            <a:gdLst>
              <a:gd name="T0" fmla="*/ 2147483646 w 384"/>
              <a:gd name="T1" fmla="*/ 2147483646 h 72"/>
              <a:gd name="T2" fmla="*/ 2147483646 w 384"/>
              <a:gd name="T3" fmla="*/ 2147483646 h 72"/>
              <a:gd name="T4" fmla="*/ 2147483646 w 384"/>
              <a:gd name="T5" fmla="*/ 2147483646 h 72"/>
              <a:gd name="T6" fmla="*/ 2147483646 w 384"/>
              <a:gd name="T7" fmla="*/ 2147483646 h 72"/>
              <a:gd name="T8" fmla="*/ 2147483646 w 384"/>
              <a:gd name="T9" fmla="*/ 2147483646 h 72"/>
              <a:gd name="T10" fmla="*/ 2147483646 w 384"/>
              <a:gd name="T11" fmla="*/ 2147483646 h 72"/>
              <a:gd name="T12" fmla="*/ 0 w 384"/>
              <a:gd name="T13" fmla="*/ 2147483646 h 72"/>
              <a:gd name="T14" fmla="*/ 2147483646 w 384"/>
              <a:gd name="T15" fmla="*/ 0 h 72"/>
              <a:gd name="T16" fmla="*/ 2147483646 w 384"/>
              <a:gd name="T17" fmla="*/ 2147483646 h 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84" h="72">
                <a:moveTo>
                  <a:pt x="60" y="24"/>
                </a:moveTo>
                <a:lnTo>
                  <a:pt x="384" y="24"/>
                </a:lnTo>
                <a:lnTo>
                  <a:pt x="384" y="48"/>
                </a:lnTo>
                <a:lnTo>
                  <a:pt x="60" y="48"/>
                </a:lnTo>
                <a:lnTo>
                  <a:pt x="60" y="24"/>
                </a:lnTo>
                <a:close/>
                <a:moveTo>
                  <a:pt x="72" y="72"/>
                </a:moveTo>
                <a:lnTo>
                  <a:pt x="0" y="36"/>
                </a:lnTo>
                <a:lnTo>
                  <a:pt x="72" y="0"/>
                </a:lnTo>
                <a:lnTo>
                  <a:pt x="72" y="72"/>
                </a:lnTo>
                <a:close/>
              </a:path>
            </a:pathLst>
          </a:custGeom>
          <a:solidFill>
            <a:srgbClr val="0000FF"/>
          </a:solidFill>
          <a:ln w="9525">
            <a:solidFill>
              <a:srgbClr val="0000FF"/>
            </a:solidFill>
            <a:prstDash val="solid"/>
            <a:round/>
            <a:headEnd/>
            <a:tailEnd/>
          </a:ln>
        </p:spPr>
        <p:txBody>
          <a:bodyPr/>
          <a:lstStyle/>
          <a:p>
            <a:pPr eaLnBrk="0" fontAlgn="base" hangingPunct="0">
              <a:spcBef>
                <a:spcPct val="0"/>
              </a:spcBef>
              <a:spcAft>
                <a:spcPct val="0"/>
              </a:spcAft>
            </a:pPr>
            <a:endParaRPr lang="ja-JP" altLang="en-US" sz="1100">
              <a:solidFill>
                <a:srgbClr val="FF0000"/>
              </a:solidFill>
              <a:latin typeface="Arial" panose="020B0604020202020204" pitchFamily="34" charset="0"/>
              <a:ea typeface="ＭＳ ゴシック" panose="020B0609070205080204" pitchFamily="49" charset="-128"/>
            </a:endParaRPr>
          </a:p>
        </p:txBody>
      </p:sp>
      <p:sp>
        <p:nvSpPr>
          <p:cNvPr id="4570" name="Text Box 3582"/>
          <p:cNvSpPr txBox="1">
            <a:spLocks noChangeArrowheads="1"/>
          </p:cNvSpPr>
          <p:nvPr/>
        </p:nvSpPr>
        <p:spPr bwMode="auto">
          <a:xfrm>
            <a:off x="1727218" y="2652033"/>
            <a:ext cx="574675" cy="242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fontAlgn="base">
              <a:spcBef>
                <a:spcPct val="50000"/>
              </a:spcBef>
              <a:spcAft>
                <a:spcPct val="0"/>
              </a:spcAft>
              <a:buFontTx/>
              <a:buNone/>
            </a:pPr>
            <a:r>
              <a:rPr lang="en-US" altLang="ja-JP" sz="975" b="1" dirty="0">
                <a:solidFill>
                  <a:srgbClr val="FFFFFF"/>
                </a:solidFill>
                <a:latin typeface="ＭＳ Ｐゴシック" panose="020B0600070205080204" pitchFamily="50" charset="-128"/>
              </a:rPr>
              <a:t>392</a:t>
            </a:r>
            <a:endParaRPr lang="ja-JP" altLang="en-US" sz="1084" b="1" dirty="0">
              <a:solidFill>
                <a:srgbClr val="FFFFFF"/>
              </a:solidFill>
              <a:latin typeface="ＭＳ Ｐゴシック" panose="020B0600070205080204" pitchFamily="50" charset="-128"/>
            </a:endParaRPr>
          </a:p>
        </p:txBody>
      </p:sp>
      <p:sp>
        <p:nvSpPr>
          <p:cNvPr id="4571" name="Text Box 3582"/>
          <p:cNvSpPr txBox="1">
            <a:spLocks noChangeArrowheads="1"/>
          </p:cNvSpPr>
          <p:nvPr/>
        </p:nvSpPr>
        <p:spPr bwMode="auto">
          <a:xfrm>
            <a:off x="4056695" y="2645448"/>
            <a:ext cx="574675" cy="242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fontAlgn="base">
              <a:spcBef>
                <a:spcPct val="50000"/>
              </a:spcBef>
              <a:spcAft>
                <a:spcPct val="0"/>
              </a:spcAft>
              <a:buFontTx/>
              <a:buNone/>
            </a:pPr>
            <a:r>
              <a:rPr lang="en-US" altLang="ja-JP" sz="975" b="1" dirty="0">
                <a:solidFill>
                  <a:srgbClr val="FFFFFF"/>
                </a:solidFill>
                <a:latin typeface="ＭＳ Ｐゴシック" panose="020B0600070205080204" pitchFamily="50" charset="-128"/>
              </a:rPr>
              <a:t>615</a:t>
            </a:r>
            <a:endParaRPr lang="ja-JP" altLang="en-US" sz="975" b="1" dirty="0">
              <a:solidFill>
                <a:srgbClr val="FFFFFF"/>
              </a:solidFill>
              <a:latin typeface="ＭＳ Ｐゴシック" panose="020B0600070205080204" pitchFamily="50" charset="-128"/>
            </a:endParaRPr>
          </a:p>
        </p:txBody>
      </p:sp>
      <p:grpSp>
        <p:nvGrpSpPr>
          <p:cNvPr id="4572" name="グループ化 2"/>
          <p:cNvGrpSpPr>
            <a:grpSpLocks/>
          </p:cNvGrpSpPr>
          <p:nvPr/>
        </p:nvGrpSpPr>
        <p:grpSpPr bwMode="auto">
          <a:xfrm>
            <a:off x="6935488" y="1118357"/>
            <a:ext cx="2854492" cy="3172022"/>
            <a:chOff x="7025249" y="3511711"/>
            <a:chExt cx="2853621" cy="3170871"/>
          </a:xfrm>
        </p:grpSpPr>
        <p:grpSp>
          <p:nvGrpSpPr>
            <p:cNvPr id="4573" name="グループ化 1"/>
            <p:cNvGrpSpPr>
              <a:grpSpLocks/>
            </p:cNvGrpSpPr>
            <p:nvPr/>
          </p:nvGrpSpPr>
          <p:grpSpPr bwMode="auto">
            <a:xfrm>
              <a:off x="7260294" y="4319588"/>
              <a:ext cx="2618576" cy="2265551"/>
              <a:chOff x="8837613" y="874713"/>
              <a:chExt cx="2618575" cy="2265550"/>
            </a:xfrm>
          </p:grpSpPr>
          <p:sp>
            <p:nvSpPr>
              <p:cNvPr id="4585" name="正方形/長方形 2273"/>
              <p:cNvSpPr>
                <a:spLocks noChangeArrowheads="1"/>
              </p:cNvSpPr>
              <p:nvPr/>
            </p:nvSpPr>
            <p:spPr bwMode="auto">
              <a:xfrm>
                <a:off x="9975850" y="2992438"/>
                <a:ext cx="425450" cy="96837"/>
              </a:xfrm>
              <a:prstGeom prst="rect">
                <a:avLst/>
              </a:prstGeom>
              <a:solidFill>
                <a:srgbClr val="3333CC"/>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defTabSz="1279525">
                  <a:defRPr kumimoji="1" sz="1100">
                    <a:solidFill>
                      <a:srgbClr val="FF0000"/>
                    </a:solidFill>
                    <a:latin typeface="Arial" panose="020B0604020202020204" pitchFamily="34" charset="0"/>
                    <a:ea typeface="ＭＳ ゴシック" panose="020B0609070205080204" pitchFamily="49" charset="-128"/>
                  </a:defRPr>
                </a:lvl1pPr>
                <a:lvl2pPr marL="742950" indent="-285750" defTabSz="1279525">
                  <a:defRPr kumimoji="1" sz="1100">
                    <a:solidFill>
                      <a:srgbClr val="FF0000"/>
                    </a:solidFill>
                    <a:latin typeface="Arial" panose="020B0604020202020204" pitchFamily="34" charset="0"/>
                    <a:ea typeface="ＭＳ ゴシック" panose="020B0609070205080204" pitchFamily="49" charset="-128"/>
                  </a:defRPr>
                </a:lvl2pPr>
                <a:lvl3pPr marL="1143000" indent="-228600" defTabSz="1279525">
                  <a:defRPr kumimoji="1" sz="1100">
                    <a:solidFill>
                      <a:srgbClr val="FF0000"/>
                    </a:solidFill>
                    <a:latin typeface="Arial" panose="020B0604020202020204" pitchFamily="34" charset="0"/>
                    <a:ea typeface="ＭＳ ゴシック" panose="020B0609070205080204" pitchFamily="49" charset="-128"/>
                  </a:defRPr>
                </a:lvl3pPr>
                <a:lvl4pPr marL="1600200" indent="-228600" defTabSz="1279525">
                  <a:defRPr kumimoji="1" sz="1100">
                    <a:solidFill>
                      <a:srgbClr val="FF0000"/>
                    </a:solidFill>
                    <a:latin typeface="Arial" panose="020B0604020202020204" pitchFamily="34" charset="0"/>
                    <a:ea typeface="ＭＳ ゴシック" panose="020B0609070205080204" pitchFamily="49" charset="-128"/>
                  </a:defRPr>
                </a:lvl4pPr>
                <a:lvl5pPr marL="2057400" indent="-228600" defTabSz="1279525">
                  <a:defRPr kumimoji="1" sz="1100">
                    <a:solidFill>
                      <a:srgbClr val="FF0000"/>
                    </a:solidFill>
                    <a:latin typeface="Arial" panose="020B0604020202020204" pitchFamily="34" charset="0"/>
                    <a:ea typeface="ＭＳ ゴシック" panose="020B0609070205080204" pitchFamily="49" charset="-128"/>
                  </a:defRPr>
                </a:lvl5pPr>
                <a:lvl6pPr marL="2514600" indent="-228600" defTabSz="1279525" eaLnBrk="0" fontAlgn="base" hangingPunct="0">
                  <a:spcBef>
                    <a:spcPct val="0"/>
                  </a:spcBef>
                  <a:spcAft>
                    <a:spcPct val="0"/>
                  </a:spcAft>
                  <a:defRPr kumimoji="1" sz="1100">
                    <a:solidFill>
                      <a:srgbClr val="FF0000"/>
                    </a:solidFill>
                    <a:latin typeface="Arial" panose="020B0604020202020204" pitchFamily="34" charset="0"/>
                    <a:ea typeface="ＭＳ ゴシック" panose="020B0609070205080204" pitchFamily="49" charset="-128"/>
                  </a:defRPr>
                </a:lvl6pPr>
                <a:lvl7pPr marL="2971800" indent="-228600" defTabSz="1279525" eaLnBrk="0" fontAlgn="base" hangingPunct="0">
                  <a:spcBef>
                    <a:spcPct val="0"/>
                  </a:spcBef>
                  <a:spcAft>
                    <a:spcPct val="0"/>
                  </a:spcAft>
                  <a:defRPr kumimoji="1" sz="1100">
                    <a:solidFill>
                      <a:srgbClr val="FF0000"/>
                    </a:solidFill>
                    <a:latin typeface="Arial" panose="020B0604020202020204" pitchFamily="34" charset="0"/>
                    <a:ea typeface="ＭＳ ゴシック" panose="020B0609070205080204" pitchFamily="49" charset="-128"/>
                  </a:defRPr>
                </a:lvl7pPr>
                <a:lvl8pPr marL="3429000" indent="-228600" defTabSz="1279525" eaLnBrk="0" fontAlgn="base" hangingPunct="0">
                  <a:spcBef>
                    <a:spcPct val="0"/>
                  </a:spcBef>
                  <a:spcAft>
                    <a:spcPct val="0"/>
                  </a:spcAft>
                  <a:defRPr kumimoji="1" sz="1100">
                    <a:solidFill>
                      <a:srgbClr val="FF0000"/>
                    </a:solidFill>
                    <a:latin typeface="Arial" panose="020B0604020202020204" pitchFamily="34" charset="0"/>
                    <a:ea typeface="ＭＳ ゴシック" panose="020B0609070205080204" pitchFamily="49" charset="-128"/>
                  </a:defRPr>
                </a:lvl8pPr>
                <a:lvl9pPr marL="3886200" indent="-228600" defTabSz="1279525" eaLnBrk="0" fontAlgn="base" hangingPunct="0">
                  <a:spcBef>
                    <a:spcPct val="0"/>
                  </a:spcBef>
                  <a:spcAft>
                    <a:spcPct val="0"/>
                  </a:spcAft>
                  <a:defRPr kumimoji="1" sz="1100">
                    <a:solidFill>
                      <a:srgbClr val="FF0000"/>
                    </a:solidFill>
                    <a:latin typeface="Arial" panose="020B0604020202020204" pitchFamily="34" charset="0"/>
                    <a:ea typeface="ＭＳ ゴシック" panose="020B0609070205080204" pitchFamily="49" charset="-128"/>
                  </a:defRPr>
                </a:lvl9pPr>
              </a:lstStyle>
              <a:p>
                <a:pPr defTabSz="1279550" fontAlgn="base">
                  <a:spcBef>
                    <a:spcPct val="0"/>
                  </a:spcBef>
                  <a:spcAft>
                    <a:spcPct val="0"/>
                  </a:spcAft>
                  <a:defRPr/>
                </a:pPr>
                <a:endParaRPr lang="ja-JP" altLang="en-US" sz="2500" kern="0">
                  <a:solidFill>
                    <a:srgbClr val="000000"/>
                  </a:solidFill>
                  <a:ea typeface="ＭＳ Ｐゴシック" panose="020B0600070205080204" pitchFamily="50" charset="-128"/>
                </a:endParaRPr>
              </a:p>
            </p:txBody>
          </p:sp>
          <p:sp>
            <p:nvSpPr>
              <p:cNvPr id="4586" name="正方形/長方形 2273"/>
              <p:cNvSpPr>
                <a:spLocks noChangeArrowheads="1"/>
              </p:cNvSpPr>
              <p:nvPr/>
            </p:nvSpPr>
            <p:spPr bwMode="auto">
              <a:xfrm>
                <a:off x="8953500" y="2994025"/>
                <a:ext cx="414338" cy="96838"/>
              </a:xfrm>
              <a:prstGeom prst="rect">
                <a:avLst/>
              </a:prstGeom>
              <a:solidFill>
                <a:srgbClr val="3333CC"/>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defTabSz="1279525">
                  <a:defRPr kumimoji="1" sz="1100">
                    <a:solidFill>
                      <a:srgbClr val="FF0000"/>
                    </a:solidFill>
                    <a:latin typeface="Arial" panose="020B0604020202020204" pitchFamily="34" charset="0"/>
                    <a:ea typeface="ＭＳ ゴシック" panose="020B0609070205080204" pitchFamily="49" charset="-128"/>
                  </a:defRPr>
                </a:lvl1pPr>
                <a:lvl2pPr marL="742950" indent="-285750" defTabSz="1279525">
                  <a:defRPr kumimoji="1" sz="1100">
                    <a:solidFill>
                      <a:srgbClr val="FF0000"/>
                    </a:solidFill>
                    <a:latin typeface="Arial" panose="020B0604020202020204" pitchFamily="34" charset="0"/>
                    <a:ea typeface="ＭＳ ゴシック" panose="020B0609070205080204" pitchFamily="49" charset="-128"/>
                  </a:defRPr>
                </a:lvl2pPr>
                <a:lvl3pPr marL="1143000" indent="-228600" defTabSz="1279525">
                  <a:defRPr kumimoji="1" sz="1100">
                    <a:solidFill>
                      <a:srgbClr val="FF0000"/>
                    </a:solidFill>
                    <a:latin typeface="Arial" panose="020B0604020202020204" pitchFamily="34" charset="0"/>
                    <a:ea typeface="ＭＳ ゴシック" panose="020B0609070205080204" pitchFamily="49" charset="-128"/>
                  </a:defRPr>
                </a:lvl3pPr>
                <a:lvl4pPr marL="1600200" indent="-228600" defTabSz="1279525">
                  <a:defRPr kumimoji="1" sz="1100">
                    <a:solidFill>
                      <a:srgbClr val="FF0000"/>
                    </a:solidFill>
                    <a:latin typeface="Arial" panose="020B0604020202020204" pitchFamily="34" charset="0"/>
                    <a:ea typeface="ＭＳ ゴシック" panose="020B0609070205080204" pitchFamily="49" charset="-128"/>
                  </a:defRPr>
                </a:lvl4pPr>
                <a:lvl5pPr marL="2057400" indent="-228600" defTabSz="1279525">
                  <a:defRPr kumimoji="1" sz="1100">
                    <a:solidFill>
                      <a:srgbClr val="FF0000"/>
                    </a:solidFill>
                    <a:latin typeface="Arial" panose="020B0604020202020204" pitchFamily="34" charset="0"/>
                    <a:ea typeface="ＭＳ ゴシック" panose="020B0609070205080204" pitchFamily="49" charset="-128"/>
                  </a:defRPr>
                </a:lvl5pPr>
                <a:lvl6pPr marL="2514600" indent="-228600" defTabSz="1279525" eaLnBrk="0" fontAlgn="base" hangingPunct="0">
                  <a:spcBef>
                    <a:spcPct val="0"/>
                  </a:spcBef>
                  <a:spcAft>
                    <a:spcPct val="0"/>
                  </a:spcAft>
                  <a:defRPr kumimoji="1" sz="1100">
                    <a:solidFill>
                      <a:srgbClr val="FF0000"/>
                    </a:solidFill>
                    <a:latin typeface="Arial" panose="020B0604020202020204" pitchFamily="34" charset="0"/>
                    <a:ea typeface="ＭＳ ゴシック" panose="020B0609070205080204" pitchFamily="49" charset="-128"/>
                  </a:defRPr>
                </a:lvl6pPr>
                <a:lvl7pPr marL="2971800" indent="-228600" defTabSz="1279525" eaLnBrk="0" fontAlgn="base" hangingPunct="0">
                  <a:spcBef>
                    <a:spcPct val="0"/>
                  </a:spcBef>
                  <a:spcAft>
                    <a:spcPct val="0"/>
                  </a:spcAft>
                  <a:defRPr kumimoji="1" sz="1100">
                    <a:solidFill>
                      <a:srgbClr val="FF0000"/>
                    </a:solidFill>
                    <a:latin typeface="Arial" panose="020B0604020202020204" pitchFamily="34" charset="0"/>
                    <a:ea typeface="ＭＳ ゴシック" panose="020B0609070205080204" pitchFamily="49" charset="-128"/>
                  </a:defRPr>
                </a:lvl7pPr>
                <a:lvl8pPr marL="3429000" indent="-228600" defTabSz="1279525" eaLnBrk="0" fontAlgn="base" hangingPunct="0">
                  <a:spcBef>
                    <a:spcPct val="0"/>
                  </a:spcBef>
                  <a:spcAft>
                    <a:spcPct val="0"/>
                  </a:spcAft>
                  <a:defRPr kumimoji="1" sz="1100">
                    <a:solidFill>
                      <a:srgbClr val="FF0000"/>
                    </a:solidFill>
                    <a:latin typeface="Arial" panose="020B0604020202020204" pitchFamily="34" charset="0"/>
                    <a:ea typeface="ＭＳ ゴシック" panose="020B0609070205080204" pitchFamily="49" charset="-128"/>
                  </a:defRPr>
                </a:lvl8pPr>
                <a:lvl9pPr marL="3886200" indent="-228600" defTabSz="1279525" eaLnBrk="0" fontAlgn="base" hangingPunct="0">
                  <a:spcBef>
                    <a:spcPct val="0"/>
                  </a:spcBef>
                  <a:spcAft>
                    <a:spcPct val="0"/>
                  </a:spcAft>
                  <a:defRPr kumimoji="1" sz="1100">
                    <a:solidFill>
                      <a:srgbClr val="FF0000"/>
                    </a:solidFill>
                    <a:latin typeface="Arial" panose="020B0604020202020204" pitchFamily="34" charset="0"/>
                    <a:ea typeface="ＭＳ ゴシック" panose="020B0609070205080204" pitchFamily="49" charset="-128"/>
                  </a:defRPr>
                </a:lvl9pPr>
              </a:lstStyle>
              <a:p>
                <a:pPr defTabSz="1279550" fontAlgn="base">
                  <a:spcBef>
                    <a:spcPct val="0"/>
                  </a:spcBef>
                  <a:spcAft>
                    <a:spcPct val="0"/>
                  </a:spcAft>
                  <a:defRPr/>
                </a:pPr>
                <a:endParaRPr lang="ja-JP" altLang="en-US" sz="2500" kern="0">
                  <a:solidFill>
                    <a:srgbClr val="000000"/>
                  </a:solidFill>
                  <a:ea typeface="ＭＳ Ｐゴシック" panose="020B0600070205080204" pitchFamily="50" charset="-128"/>
                </a:endParaRPr>
              </a:p>
            </p:txBody>
          </p:sp>
          <p:sp>
            <p:nvSpPr>
              <p:cNvPr id="4587" name="正方形/長方形 15"/>
              <p:cNvSpPr>
                <a:spLocks/>
              </p:cNvSpPr>
              <p:nvPr/>
            </p:nvSpPr>
            <p:spPr bwMode="auto">
              <a:xfrm>
                <a:off x="10006013" y="1949450"/>
                <a:ext cx="257175" cy="381000"/>
              </a:xfrm>
              <a:custGeom>
                <a:avLst/>
                <a:gdLst>
                  <a:gd name="T0" fmla="*/ 10283999 w 251037"/>
                  <a:gd name="T1" fmla="*/ 0 h 343695"/>
                  <a:gd name="T2" fmla="*/ 518773895 w 251037"/>
                  <a:gd name="T3" fmla="*/ 0 h 343695"/>
                  <a:gd name="T4" fmla="*/ 518773895 w 251037"/>
                  <a:gd name="T5" fmla="*/ 2147483646 h 343695"/>
                  <a:gd name="T6" fmla="*/ 184152323 w 251037"/>
                  <a:gd name="T7" fmla="*/ 2147483646 h 343695"/>
                  <a:gd name="T8" fmla="*/ 435316 w 251037"/>
                  <a:gd name="T9" fmla="*/ 2147483646 h 343695"/>
                  <a:gd name="T10" fmla="*/ 10283999 w 251037"/>
                  <a:gd name="T11" fmla="*/ 0 h 34369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037" h="343695">
                    <a:moveTo>
                      <a:pt x="4974" y="0"/>
                    </a:moveTo>
                    <a:lnTo>
                      <a:pt x="251037" y="0"/>
                    </a:lnTo>
                    <a:lnTo>
                      <a:pt x="251037" y="337662"/>
                    </a:lnTo>
                    <a:lnTo>
                      <a:pt x="89113" y="343695"/>
                    </a:lnTo>
                    <a:lnTo>
                      <a:pt x="211" y="228125"/>
                    </a:lnTo>
                    <a:cubicBezTo>
                      <a:pt x="-1376" y="152083"/>
                      <a:pt x="6561" y="76042"/>
                      <a:pt x="4974" y="0"/>
                    </a:cubicBezTo>
                    <a:close/>
                  </a:path>
                </a:pathLst>
              </a:custGeom>
              <a:solidFill>
                <a:srgbClr val="FFCC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4588" name="正方形/長方形 4844"/>
              <p:cNvSpPr>
                <a:spLocks noChangeArrowheads="1"/>
              </p:cNvSpPr>
              <p:nvPr/>
            </p:nvSpPr>
            <p:spPr bwMode="auto">
              <a:xfrm>
                <a:off x="8953500" y="1614488"/>
                <a:ext cx="414338" cy="223837"/>
              </a:xfrm>
              <a:prstGeom prst="rect">
                <a:avLst/>
              </a:prstGeom>
              <a:solidFill>
                <a:srgbClr val="3333CC"/>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defTabSz="1279525">
                  <a:defRPr kumimoji="1" sz="1100">
                    <a:solidFill>
                      <a:srgbClr val="FF0000"/>
                    </a:solidFill>
                    <a:latin typeface="Arial" panose="020B0604020202020204" pitchFamily="34" charset="0"/>
                    <a:ea typeface="ＭＳ ゴシック" panose="020B0609070205080204" pitchFamily="49" charset="-128"/>
                  </a:defRPr>
                </a:lvl1pPr>
                <a:lvl2pPr marL="742950" indent="-285750" defTabSz="1279525">
                  <a:defRPr kumimoji="1" sz="1100">
                    <a:solidFill>
                      <a:srgbClr val="FF0000"/>
                    </a:solidFill>
                    <a:latin typeface="Arial" panose="020B0604020202020204" pitchFamily="34" charset="0"/>
                    <a:ea typeface="ＭＳ ゴシック" panose="020B0609070205080204" pitchFamily="49" charset="-128"/>
                  </a:defRPr>
                </a:lvl2pPr>
                <a:lvl3pPr marL="1143000" indent="-228600" defTabSz="1279525">
                  <a:defRPr kumimoji="1" sz="1100">
                    <a:solidFill>
                      <a:srgbClr val="FF0000"/>
                    </a:solidFill>
                    <a:latin typeface="Arial" panose="020B0604020202020204" pitchFamily="34" charset="0"/>
                    <a:ea typeface="ＭＳ ゴシック" panose="020B0609070205080204" pitchFamily="49" charset="-128"/>
                  </a:defRPr>
                </a:lvl3pPr>
                <a:lvl4pPr marL="1600200" indent="-228600" defTabSz="1279525">
                  <a:defRPr kumimoji="1" sz="1100">
                    <a:solidFill>
                      <a:srgbClr val="FF0000"/>
                    </a:solidFill>
                    <a:latin typeface="Arial" panose="020B0604020202020204" pitchFamily="34" charset="0"/>
                    <a:ea typeface="ＭＳ ゴシック" panose="020B0609070205080204" pitchFamily="49" charset="-128"/>
                  </a:defRPr>
                </a:lvl4pPr>
                <a:lvl5pPr marL="2057400" indent="-228600" defTabSz="1279525">
                  <a:defRPr kumimoji="1" sz="1100">
                    <a:solidFill>
                      <a:srgbClr val="FF0000"/>
                    </a:solidFill>
                    <a:latin typeface="Arial" panose="020B0604020202020204" pitchFamily="34" charset="0"/>
                    <a:ea typeface="ＭＳ ゴシック" panose="020B0609070205080204" pitchFamily="49" charset="-128"/>
                  </a:defRPr>
                </a:lvl5pPr>
                <a:lvl6pPr marL="2514600" indent="-228600" defTabSz="1279525" eaLnBrk="0" fontAlgn="base" hangingPunct="0">
                  <a:spcBef>
                    <a:spcPct val="0"/>
                  </a:spcBef>
                  <a:spcAft>
                    <a:spcPct val="0"/>
                  </a:spcAft>
                  <a:defRPr kumimoji="1" sz="1100">
                    <a:solidFill>
                      <a:srgbClr val="FF0000"/>
                    </a:solidFill>
                    <a:latin typeface="Arial" panose="020B0604020202020204" pitchFamily="34" charset="0"/>
                    <a:ea typeface="ＭＳ ゴシック" panose="020B0609070205080204" pitchFamily="49" charset="-128"/>
                  </a:defRPr>
                </a:lvl6pPr>
                <a:lvl7pPr marL="2971800" indent="-228600" defTabSz="1279525" eaLnBrk="0" fontAlgn="base" hangingPunct="0">
                  <a:spcBef>
                    <a:spcPct val="0"/>
                  </a:spcBef>
                  <a:spcAft>
                    <a:spcPct val="0"/>
                  </a:spcAft>
                  <a:defRPr kumimoji="1" sz="1100">
                    <a:solidFill>
                      <a:srgbClr val="FF0000"/>
                    </a:solidFill>
                    <a:latin typeface="Arial" panose="020B0604020202020204" pitchFamily="34" charset="0"/>
                    <a:ea typeface="ＭＳ ゴシック" panose="020B0609070205080204" pitchFamily="49" charset="-128"/>
                  </a:defRPr>
                </a:lvl7pPr>
                <a:lvl8pPr marL="3429000" indent="-228600" defTabSz="1279525" eaLnBrk="0" fontAlgn="base" hangingPunct="0">
                  <a:spcBef>
                    <a:spcPct val="0"/>
                  </a:spcBef>
                  <a:spcAft>
                    <a:spcPct val="0"/>
                  </a:spcAft>
                  <a:defRPr kumimoji="1" sz="1100">
                    <a:solidFill>
                      <a:srgbClr val="FF0000"/>
                    </a:solidFill>
                    <a:latin typeface="Arial" panose="020B0604020202020204" pitchFamily="34" charset="0"/>
                    <a:ea typeface="ＭＳ ゴシック" panose="020B0609070205080204" pitchFamily="49" charset="-128"/>
                  </a:defRPr>
                </a:lvl8pPr>
                <a:lvl9pPr marL="3886200" indent="-228600" defTabSz="1279525" eaLnBrk="0" fontAlgn="base" hangingPunct="0">
                  <a:spcBef>
                    <a:spcPct val="0"/>
                  </a:spcBef>
                  <a:spcAft>
                    <a:spcPct val="0"/>
                  </a:spcAft>
                  <a:defRPr kumimoji="1" sz="1100">
                    <a:solidFill>
                      <a:srgbClr val="FF0000"/>
                    </a:solidFill>
                    <a:latin typeface="Arial" panose="020B0604020202020204" pitchFamily="34" charset="0"/>
                    <a:ea typeface="ＭＳ ゴシック" panose="020B0609070205080204" pitchFamily="49" charset="-128"/>
                  </a:defRPr>
                </a:lvl9pPr>
              </a:lstStyle>
              <a:p>
                <a:pPr defTabSz="1279550" fontAlgn="base">
                  <a:spcBef>
                    <a:spcPct val="0"/>
                  </a:spcBef>
                  <a:spcAft>
                    <a:spcPct val="0"/>
                  </a:spcAft>
                  <a:defRPr/>
                </a:pPr>
                <a:endParaRPr lang="ja-JP" altLang="en-US" sz="2500" kern="0">
                  <a:solidFill>
                    <a:srgbClr val="000000"/>
                  </a:solidFill>
                  <a:ea typeface="ＭＳ Ｐゴシック" panose="020B0600070205080204" pitchFamily="50" charset="-128"/>
                </a:endParaRPr>
              </a:p>
            </p:txBody>
          </p:sp>
          <p:grpSp>
            <p:nvGrpSpPr>
              <p:cNvPr id="4589" name="グループ化 8"/>
              <p:cNvGrpSpPr>
                <a:grpSpLocks/>
              </p:cNvGrpSpPr>
              <p:nvPr/>
            </p:nvGrpSpPr>
            <p:grpSpPr bwMode="auto">
              <a:xfrm>
                <a:off x="8924926" y="1047751"/>
                <a:ext cx="1500186" cy="2066924"/>
                <a:chOff x="6048071" y="7168358"/>
                <a:chExt cx="1500186" cy="2066924"/>
              </a:xfrm>
            </p:grpSpPr>
            <p:sp>
              <p:nvSpPr>
                <p:cNvPr id="4619" name="正方形/長方形 2087"/>
                <p:cNvSpPr>
                  <a:spLocks noChangeArrowheads="1"/>
                </p:cNvSpPr>
                <p:nvPr/>
              </p:nvSpPr>
              <p:spPr bwMode="auto">
                <a:xfrm>
                  <a:off x="7110432" y="7716207"/>
                  <a:ext cx="421022" cy="323183"/>
                </a:xfrm>
                <a:prstGeom prst="rect">
                  <a:avLst/>
                </a:prstGeom>
                <a:solidFill>
                  <a:srgbClr val="3333CC"/>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defTabSz="1279525">
                    <a:defRPr kumimoji="1" sz="1100">
                      <a:solidFill>
                        <a:srgbClr val="FF0000"/>
                      </a:solidFill>
                      <a:latin typeface="Arial" panose="020B0604020202020204" pitchFamily="34" charset="0"/>
                      <a:ea typeface="ＭＳ ゴシック" panose="020B0609070205080204" pitchFamily="49" charset="-128"/>
                    </a:defRPr>
                  </a:lvl1pPr>
                  <a:lvl2pPr marL="742950" indent="-285750" defTabSz="1279525">
                    <a:defRPr kumimoji="1" sz="1100">
                      <a:solidFill>
                        <a:srgbClr val="FF0000"/>
                      </a:solidFill>
                      <a:latin typeface="Arial" panose="020B0604020202020204" pitchFamily="34" charset="0"/>
                      <a:ea typeface="ＭＳ ゴシック" panose="020B0609070205080204" pitchFamily="49" charset="-128"/>
                    </a:defRPr>
                  </a:lvl2pPr>
                  <a:lvl3pPr marL="1143000" indent="-228600" defTabSz="1279525">
                    <a:defRPr kumimoji="1" sz="1100">
                      <a:solidFill>
                        <a:srgbClr val="FF0000"/>
                      </a:solidFill>
                      <a:latin typeface="Arial" panose="020B0604020202020204" pitchFamily="34" charset="0"/>
                      <a:ea typeface="ＭＳ ゴシック" panose="020B0609070205080204" pitchFamily="49" charset="-128"/>
                    </a:defRPr>
                  </a:lvl3pPr>
                  <a:lvl4pPr marL="1600200" indent="-228600" defTabSz="1279525">
                    <a:defRPr kumimoji="1" sz="1100">
                      <a:solidFill>
                        <a:srgbClr val="FF0000"/>
                      </a:solidFill>
                      <a:latin typeface="Arial" panose="020B0604020202020204" pitchFamily="34" charset="0"/>
                      <a:ea typeface="ＭＳ ゴシック" panose="020B0609070205080204" pitchFamily="49" charset="-128"/>
                    </a:defRPr>
                  </a:lvl4pPr>
                  <a:lvl5pPr marL="2057400" indent="-228600" defTabSz="1279525">
                    <a:defRPr kumimoji="1" sz="1100">
                      <a:solidFill>
                        <a:srgbClr val="FF0000"/>
                      </a:solidFill>
                      <a:latin typeface="Arial" panose="020B0604020202020204" pitchFamily="34" charset="0"/>
                      <a:ea typeface="ＭＳ ゴシック" panose="020B0609070205080204" pitchFamily="49" charset="-128"/>
                    </a:defRPr>
                  </a:lvl5pPr>
                  <a:lvl6pPr marL="2514600" indent="-228600" defTabSz="1279525" eaLnBrk="0" fontAlgn="base" hangingPunct="0">
                    <a:spcBef>
                      <a:spcPct val="0"/>
                    </a:spcBef>
                    <a:spcAft>
                      <a:spcPct val="0"/>
                    </a:spcAft>
                    <a:defRPr kumimoji="1" sz="1100">
                      <a:solidFill>
                        <a:srgbClr val="FF0000"/>
                      </a:solidFill>
                      <a:latin typeface="Arial" panose="020B0604020202020204" pitchFamily="34" charset="0"/>
                      <a:ea typeface="ＭＳ ゴシック" panose="020B0609070205080204" pitchFamily="49" charset="-128"/>
                    </a:defRPr>
                  </a:lvl6pPr>
                  <a:lvl7pPr marL="2971800" indent="-228600" defTabSz="1279525" eaLnBrk="0" fontAlgn="base" hangingPunct="0">
                    <a:spcBef>
                      <a:spcPct val="0"/>
                    </a:spcBef>
                    <a:spcAft>
                      <a:spcPct val="0"/>
                    </a:spcAft>
                    <a:defRPr kumimoji="1" sz="1100">
                      <a:solidFill>
                        <a:srgbClr val="FF0000"/>
                      </a:solidFill>
                      <a:latin typeface="Arial" panose="020B0604020202020204" pitchFamily="34" charset="0"/>
                      <a:ea typeface="ＭＳ ゴシック" panose="020B0609070205080204" pitchFamily="49" charset="-128"/>
                    </a:defRPr>
                  </a:lvl7pPr>
                  <a:lvl8pPr marL="3429000" indent="-228600" defTabSz="1279525" eaLnBrk="0" fontAlgn="base" hangingPunct="0">
                    <a:spcBef>
                      <a:spcPct val="0"/>
                    </a:spcBef>
                    <a:spcAft>
                      <a:spcPct val="0"/>
                    </a:spcAft>
                    <a:defRPr kumimoji="1" sz="1100">
                      <a:solidFill>
                        <a:srgbClr val="FF0000"/>
                      </a:solidFill>
                      <a:latin typeface="Arial" panose="020B0604020202020204" pitchFamily="34" charset="0"/>
                      <a:ea typeface="ＭＳ ゴシック" panose="020B0609070205080204" pitchFamily="49" charset="-128"/>
                    </a:defRPr>
                  </a:lvl8pPr>
                  <a:lvl9pPr marL="3886200" indent="-228600" defTabSz="1279525" eaLnBrk="0" fontAlgn="base" hangingPunct="0">
                    <a:spcBef>
                      <a:spcPct val="0"/>
                    </a:spcBef>
                    <a:spcAft>
                      <a:spcPct val="0"/>
                    </a:spcAft>
                    <a:defRPr kumimoji="1" sz="1100">
                      <a:solidFill>
                        <a:srgbClr val="FF0000"/>
                      </a:solidFill>
                      <a:latin typeface="Arial" panose="020B0604020202020204" pitchFamily="34" charset="0"/>
                      <a:ea typeface="ＭＳ ゴシック" panose="020B0609070205080204" pitchFamily="49" charset="-128"/>
                    </a:defRPr>
                  </a:lvl9pPr>
                </a:lstStyle>
                <a:p>
                  <a:pPr defTabSz="1279550" fontAlgn="base">
                    <a:spcBef>
                      <a:spcPct val="0"/>
                    </a:spcBef>
                    <a:spcAft>
                      <a:spcPct val="0"/>
                    </a:spcAft>
                    <a:defRPr/>
                  </a:pPr>
                  <a:endParaRPr lang="ja-JP" altLang="en-US" sz="2500" kern="0">
                    <a:solidFill>
                      <a:srgbClr val="000000"/>
                    </a:solidFill>
                    <a:ea typeface="ＭＳ Ｐゴシック" panose="020B0600070205080204" pitchFamily="50" charset="-128"/>
                  </a:endParaRPr>
                </a:p>
              </p:txBody>
            </p:sp>
            <p:sp>
              <p:nvSpPr>
                <p:cNvPr id="4620" name="正方形/長方形 4619"/>
                <p:cNvSpPr/>
                <p:nvPr/>
              </p:nvSpPr>
              <p:spPr bwMode="auto">
                <a:xfrm>
                  <a:off x="7109757" y="8037916"/>
                  <a:ext cx="431668" cy="46021"/>
                </a:xfrm>
                <a:prstGeom prst="rect">
                  <a:avLst/>
                </a:prstGeom>
                <a:solidFill>
                  <a:srgbClr val="FFFFFF">
                    <a:lumMod val="75000"/>
                  </a:srgbClr>
                </a:solidFill>
                <a:ln w="9525" cap="flat" cmpd="sng" algn="ctr">
                  <a:noFill/>
                  <a:prstDash val="solid"/>
                  <a:round/>
                  <a:headEnd type="none" w="med" len="med"/>
                  <a:tailEnd type="none" w="med" len="med"/>
                </a:ln>
                <a:effectLst/>
              </p:spPr>
              <p:txBody>
                <a:bodyPr/>
                <a:lstStyle/>
                <a:p>
                  <a:pPr defTabSz="1279550" fontAlgn="base">
                    <a:spcBef>
                      <a:spcPct val="0"/>
                    </a:spcBef>
                    <a:spcAft>
                      <a:spcPct val="0"/>
                    </a:spcAft>
                    <a:defRPr/>
                  </a:pPr>
                  <a:endParaRPr kumimoji="0" lang="ja-JP" altLang="en-US" sz="2500" kern="0">
                    <a:solidFill>
                      <a:srgbClr val="000000"/>
                    </a:solidFill>
                    <a:latin typeface="Arial" charset="0"/>
                    <a:ea typeface="ＭＳ Ｐゴシック" pitchFamily="50" charset="-128"/>
                  </a:endParaRPr>
                </a:p>
              </p:txBody>
            </p:sp>
            <p:sp>
              <p:nvSpPr>
                <p:cNvPr id="4621" name="正方形/長方形 4620"/>
                <p:cNvSpPr/>
                <p:nvPr/>
              </p:nvSpPr>
              <p:spPr bwMode="auto">
                <a:xfrm>
                  <a:off x="6081371" y="8155348"/>
                  <a:ext cx="360253" cy="46021"/>
                </a:xfrm>
                <a:prstGeom prst="rect">
                  <a:avLst/>
                </a:prstGeom>
                <a:solidFill>
                  <a:srgbClr val="FFFFFF">
                    <a:lumMod val="75000"/>
                  </a:srgbClr>
                </a:solidFill>
                <a:ln w="9525" cap="flat" cmpd="sng" algn="ctr">
                  <a:noFill/>
                  <a:prstDash val="solid"/>
                  <a:round/>
                  <a:headEnd type="none" w="med" len="med"/>
                  <a:tailEnd type="none" w="med" len="med"/>
                </a:ln>
                <a:effectLst/>
              </p:spPr>
              <p:txBody>
                <a:bodyPr/>
                <a:lstStyle/>
                <a:p>
                  <a:pPr defTabSz="1279550" fontAlgn="base">
                    <a:spcBef>
                      <a:spcPct val="0"/>
                    </a:spcBef>
                    <a:spcAft>
                      <a:spcPct val="0"/>
                    </a:spcAft>
                    <a:defRPr/>
                  </a:pPr>
                  <a:endParaRPr kumimoji="0" lang="ja-JP" altLang="en-US" sz="2500" kern="0">
                    <a:solidFill>
                      <a:srgbClr val="000000"/>
                    </a:solidFill>
                    <a:latin typeface="Arial" charset="0"/>
                    <a:ea typeface="ＭＳ Ｐゴシック" pitchFamily="50" charset="-128"/>
                  </a:endParaRPr>
                </a:p>
              </p:txBody>
            </p:sp>
            <p:sp>
              <p:nvSpPr>
                <p:cNvPr id="4622" name="フレーム 4621"/>
                <p:cNvSpPr/>
                <p:nvPr/>
              </p:nvSpPr>
              <p:spPr bwMode="auto">
                <a:xfrm>
                  <a:off x="6049631" y="7168282"/>
                  <a:ext cx="1498143" cy="2067761"/>
                </a:xfrm>
                <a:prstGeom prst="frame">
                  <a:avLst>
                    <a:gd name="adj1" fmla="val 2128"/>
                  </a:avLst>
                </a:prstGeom>
                <a:solidFill>
                  <a:srgbClr val="FFFFFF">
                    <a:lumMod val="75000"/>
                  </a:srgbClr>
                </a:solidFill>
                <a:ln w="9525" cap="flat" cmpd="sng" algn="ctr">
                  <a:noFill/>
                  <a:prstDash val="solid"/>
                  <a:round/>
                  <a:headEnd type="none" w="med" len="med"/>
                  <a:tailEnd type="none" w="med" len="med"/>
                </a:ln>
                <a:effectLst/>
              </p:spPr>
              <p:txBody>
                <a:bodyPr/>
                <a:lstStyle/>
                <a:p>
                  <a:pPr defTabSz="1279550" fontAlgn="base">
                    <a:spcBef>
                      <a:spcPct val="0"/>
                    </a:spcBef>
                    <a:spcAft>
                      <a:spcPct val="0"/>
                    </a:spcAft>
                    <a:defRPr/>
                  </a:pPr>
                  <a:endParaRPr kumimoji="0" lang="ja-JP" altLang="en-US" sz="2500" kern="0">
                    <a:solidFill>
                      <a:srgbClr val="000000"/>
                    </a:solidFill>
                    <a:latin typeface="Arial" charset="0"/>
                    <a:ea typeface="ＭＳ Ｐゴシック" pitchFamily="50" charset="-128"/>
                  </a:endParaRPr>
                </a:p>
              </p:txBody>
            </p:sp>
            <p:sp>
              <p:nvSpPr>
                <p:cNvPr id="4623" name="正方形/長方形 4622"/>
                <p:cNvSpPr/>
                <p:nvPr/>
              </p:nvSpPr>
              <p:spPr bwMode="auto">
                <a:xfrm>
                  <a:off x="6057566" y="7649120"/>
                  <a:ext cx="1474337" cy="36499"/>
                </a:xfrm>
                <a:prstGeom prst="rect">
                  <a:avLst/>
                </a:prstGeom>
                <a:solidFill>
                  <a:srgbClr val="FFFFFF">
                    <a:lumMod val="75000"/>
                  </a:srgbClr>
                </a:solidFill>
                <a:ln w="9525" cap="flat" cmpd="sng" algn="ctr">
                  <a:noFill/>
                  <a:prstDash val="solid"/>
                  <a:round/>
                  <a:headEnd type="none" w="med" len="med"/>
                  <a:tailEnd type="none" w="med" len="med"/>
                </a:ln>
                <a:effectLst/>
              </p:spPr>
              <p:txBody>
                <a:bodyPr/>
                <a:lstStyle/>
                <a:p>
                  <a:pPr defTabSz="1279550" fontAlgn="base">
                    <a:spcBef>
                      <a:spcPct val="0"/>
                    </a:spcBef>
                    <a:spcAft>
                      <a:spcPct val="0"/>
                    </a:spcAft>
                    <a:defRPr/>
                  </a:pPr>
                  <a:endParaRPr kumimoji="0" lang="ja-JP" altLang="en-US" sz="2500" kern="0">
                    <a:solidFill>
                      <a:srgbClr val="000000"/>
                    </a:solidFill>
                    <a:latin typeface="Arial" charset="0"/>
                    <a:ea typeface="ＭＳ Ｐゴシック" pitchFamily="50" charset="-128"/>
                  </a:endParaRPr>
                </a:p>
              </p:txBody>
            </p:sp>
            <p:sp>
              <p:nvSpPr>
                <p:cNvPr id="4624" name="正方形/長方形 4623"/>
                <p:cNvSpPr/>
                <p:nvPr/>
              </p:nvSpPr>
              <p:spPr bwMode="auto">
                <a:xfrm>
                  <a:off x="6443210" y="7649120"/>
                  <a:ext cx="36502" cy="642703"/>
                </a:xfrm>
                <a:prstGeom prst="rect">
                  <a:avLst/>
                </a:prstGeom>
                <a:solidFill>
                  <a:srgbClr val="FFFFFF">
                    <a:lumMod val="75000"/>
                  </a:srgbClr>
                </a:solidFill>
                <a:ln w="9525" cap="flat" cmpd="sng" algn="ctr">
                  <a:noFill/>
                  <a:prstDash val="solid"/>
                  <a:round/>
                  <a:headEnd type="none" w="med" len="med"/>
                  <a:tailEnd type="none" w="med" len="med"/>
                </a:ln>
                <a:effectLst/>
              </p:spPr>
              <p:txBody>
                <a:bodyPr/>
                <a:lstStyle/>
                <a:p>
                  <a:pPr defTabSz="1279550" fontAlgn="base">
                    <a:spcBef>
                      <a:spcPct val="0"/>
                    </a:spcBef>
                    <a:spcAft>
                      <a:spcPct val="0"/>
                    </a:spcAft>
                    <a:defRPr/>
                  </a:pPr>
                  <a:endParaRPr kumimoji="0" lang="ja-JP" altLang="en-US" sz="2500" kern="0">
                    <a:solidFill>
                      <a:srgbClr val="000000"/>
                    </a:solidFill>
                    <a:latin typeface="Arial" charset="0"/>
                    <a:ea typeface="ＭＳ Ｐゴシック" pitchFamily="50" charset="-128"/>
                  </a:endParaRPr>
                </a:p>
              </p:txBody>
            </p:sp>
            <p:sp>
              <p:nvSpPr>
                <p:cNvPr id="4625" name="正方形/長方形 4624"/>
                <p:cNvSpPr/>
                <p:nvPr/>
              </p:nvSpPr>
              <p:spPr bwMode="auto">
                <a:xfrm>
                  <a:off x="7106583" y="7649120"/>
                  <a:ext cx="36502" cy="642703"/>
                </a:xfrm>
                <a:prstGeom prst="rect">
                  <a:avLst/>
                </a:prstGeom>
                <a:solidFill>
                  <a:srgbClr val="FFFFFF">
                    <a:lumMod val="75000"/>
                  </a:srgbClr>
                </a:solidFill>
                <a:ln w="9525" cap="flat" cmpd="sng" algn="ctr">
                  <a:noFill/>
                  <a:prstDash val="solid"/>
                  <a:round/>
                  <a:headEnd type="none" w="med" len="med"/>
                  <a:tailEnd type="none" w="med" len="med"/>
                </a:ln>
                <a:effectLst/>
              </p:spPr>
              <p:txBody>
                <a:bodyPr/>
                <a:lstStyle/>
                <a:p>
                  <a:pPr defTabSz="1279550" fontAlgn="base">
                    <a:spcBef>
                      <a:spcPct val="0"/>
                    </a:spcBef>
                    <a:spcAft>
                      <a:spcPct val="0"/>
                    </a:spcAft>
                    <a:defRPr/>
                  </a:pPr>
                  <a:endParaRPr kumimoji="0" lang="ja-JP" altLang="en-US" sz="2500" kern="0">
                    <a:solidFill>
                      <a:srgbClr val="000000"/>
                    </a:solidFill>
                    <a:latin typeface="Arial" charset="0"/>
                    <a:ea typeface="ＭＳ Ｐゴシック" pitchFamily="50" charset="-128"/>
                  </a:endParaRPr>
                </a:p>
              </p:txBody>
            </p:sp>
            <p:sp>
              <p:nvSpPr>
                <p:cNvPr id="4626" name="正方形/長方形 4625"/>
                <p:cNvSpPr/>
                <p:nvPr/>
              </p:nvSpPr>
              <p:spPr bwMode="auto">
                <a:xfrm>
                  <a:off x="6052805" y="8448929"/>
                  <a:ext cx="287250" cy="34912"/>
                </a:xfrm>
                <a:prstGeom prst="rect">
                  <a:avLst/>
                </a:prstGeom>
                <a:solidFill>
                  <a:srgbClr val="FFFFFF">
                    <a:lumMod val="75000"/>
                  </a:srgbClr>
                </a:solidFill>
                <a:ln w="9525" cap="flat" cmpd="sng" algn="ctr">
                  <a:noFill/>
                  <a:prstDash val="solid"/>
                  <a:round/>
                  <a:headEnd type="none" w="med" len="med"/>
                  <a:tailEnd type="none" w="med" len="med"/>
                </a:ln>
                <a:effectLst/>
              </p:spPr>
              <p:txBody>
                <a:bodyPr/>
                <a:lstStyle/>
                <a:p>
                  <a:pPr defTabSz="1279550" fontAlgn="base">
                    <a:spcBef>
                      <a:spcPct val="0"/>
                    </a:spcBef>
                    <a:spcAft>
                      <a:spcPct val="0"/>
                    </a:spcAft>
                    <a:defRPr/>
                  </a:pPr>
                  <a:endParaRPr kumimoji="0" lang="ja-JP" altLang="en-US" sz="2500" kern="0">
                    <a:solidFill>
                      <a:srgbClr val="000000"/>
                    </a:solidFill>
                    <a:latin typeface="Arial" charset="0"/>
                    <a:ea typeface="ＭＳ Ｐゴシック" pitchFamily="50" charset="-128"/>
                  </a:endParaRPr>
                </a:p>
              </p:txBody>
            </p:sp>
            <p:sp>
              <p:nvSpPr>
                <p:cNvPr id="4627" name="正方形/長方形 4626"/>
                <p:cNvSpPr/>
                <p:nvPr/>
              </p:nvSpPr>
              <p:spPr bwMode="auto">
                <a:xfrm>
                  <a:off x="7244654" y="8444168"/>
                  <a:ext cx="288837" cy="36500"/>
                </a:xfrm>
                <a:prstGeom prst="rect">
                  <a:avLst/>
                </a:prstGeom>
                <a:solidFill>
                  <a:srgbClr val="FFFFFF">
                    <a:lumMod val="75000"/>
                  </a:srgbClr>
                </a:solidFill>
                <a:ln w="9525" cap="flat" cmpd="sng" algn="ctr">
                  <a:noFill/>
                  <a:prstDash val="solid"/>
                  <a:round/>
                  <a:headEnd type="none" w="med" len="med"/>
                  <a:tailEnd type="none" w="med" len="med"/>
                </a:ln>
                <a:effectLst/>
              </p:spPr>
              <p:txBody>
                <a:bodyPr/>
                <a:lstStyle/>
                <a:p>
                  <a:pPr defTabSz="1279550" fontAlgn="base">
                    <a:spcBef>
                      <a:spcPct val="0"/>
                    </a:spcBef>
                    <a:spcAft>
                      <a:spcPct val="0"/>
                    </a:spcAft>
                    <a:defRPr/>
                  </a:pPr>
                  <a:endParaRPr kumimoji="0" lang="ja-JP" altLang="en-US" sz="2500" kern="0">
                    <a:solidFill>
                      <a:srgbClr val="000000"/>
                    </a:solidFill>
                    <a:latin typeface="Arial" charset="0"/>
                    <a:ea typeface="ＭＳ Ｐゴシック" pitchFamily="50" charset="-128"/>
                  </a:endParaRPr>
                </a:p>
              </p:txBody>
            </p:sp>
            <p:sp>
              <p:nvSpPr>
                <p:cNvPr id="4628" name="正方形/長方形 4627"/>
                <p:cNvSpPr/>
                <p:nvPr/>
              </p:nvSpPr>
              <p:spPr bwMode="auto">
                <a:xfrm>
                  <a:off x="7206565" y="8780595"/>
                  <a:ext cx="323751" cy="34912"/>
                </a:xfrm>
                <a:prstGeom prst="rect">
                  <a:avLst/>
                </a:prstGeom>
                <a:solidFill>
                  <a:srgbClr val="FFFFFF">
                    <a:lumMod val="75000"/>
                  </a:srgbClr>
                </a:solidFill>
                <a:ln w="9525" cap="flat" cmpd="sng" algn="ctr">
                  <a:noFill/>
                  <a:prstDash val="solid"/>
                  <a:round/>
                  <a:headEnd type="none" w="med" len="med"/>
                  <a:tailEnd type="none" w="med" len="med"/>
                </a:ln>
                <a:effectLst/>
              </p:spPr>
              <p:txBody>
                <a:bodyPr/>
                <a:lstStyle/>
                <a:p>
                  <a:pPr defTabSz="1279550" fontAlgn="base">
                    <a:spcBef>
                      <a:spcPct val="0"/>
                    </a:spcBef>
                    <a:spcAft>
                      <a:spcPct val="0"/>
                    </a:spcAft>
                    <a:defRPr/>
                  </a:pPr>
                  <a:endParaRPr kumimoji="0" lang="ja-JP" altLang="en-US" sz="2500" kern="0">
                    <a:solidFill>
                      <a:srgbClr val="000000"/>
                    </a:solidFill>
                    <a:latin typeface="Arial" charset="0"/>
                    <a:ea typeface="ＭＳ Ｐゴシック" pitchFamily="50" charset="-128"/>
                  </a:endParaRPr>
                </a:p>
              </p:txBody>
            </p:sp>
            <p:sp>
              <p:nvSpPr>
                <p:cNvPr id="4629" name="正方形/長方形 4628"/>
                <p:cNvSpPr/>
                <p:nvPr/>
              </p:nvSpPr>
              <p:spPr bwMode="auto">
                <a:xfrm>
                  <a:off x="6048044" y="8779009"/>
                  <a:ext cx="323751" cy="36499"/>
                </a:xfrm>
                <a:prstGeom prst="rect">
                  <a:avLst/>
                </a:prstGeom>
                <a:solidFill>
                  <a:srgbClr val="FFFFFF">
                    <a:lumMod val="75000"/>
                  </a:srgbClr>
                </a:solidFill>
                <a:ln w="9525" cap="flat" cmpd="sng" algn="ctr">
                  <a:noFill/>
                  <a:prstDash val="solid"/>
                  <a:round/>
                  <a:headEnd type="none" w="med" len="med"/>
                  <a:tailEnd type="none" w="med" len="med"/>
                </a:ln>
                <a:effectLst/>
              </p:spPr>
              <p:txBody>
                <a:bodyPr/>
                <a:lstStyle/>
                <a:p>
                  <a:pPr defTabSz="1279550" fontAlgn="base">
                    <a:spcBef>
                      <a:spcPct val="0"/>
                    </a:spcBef>
                    <a:spcAft>
                      <a:spcPct val="0"/>
                    </a:spcAft>
                    <a:defRPr/>
                  </a:pPr>
                  <a:endParaRPr kumimoji="0" lang="ja-JP" altLang="en-US" sz="2500" kern="0">
                    <a:solidFill>
                      <a:srgbClr val="000000"/>
                    </a:solidFill>
                    <a:latin typeface="Arial" charset="0"/>
                    <a:ea typeface="ＭＳ Ｐゴシック" pitchFamily="50" charset="-128"/>
                  </a:endParaRPr>
                </a:p>
              </p:txBody>
            </p:sp>
            <p:sp>
              <p:nvSpPr>
                <p:cNvPr id="4630" name="正方形/長方形 4629"/>
                <p:cNvSpPr/>
                <p:nvPr/>
              </p:nvSpPr>
              <p:spPr bwMode="auto">
                <a:xfrm>
                  <a:off x="6476538" y="8894854"/>
                  <a:ext cx="634806" cy="331667"/>
                </a:xfrm>
                <a:prstGeom prst="rect">
                  <a:avLst/>
                </a:prstGeom>
                <a:solidFill>
                  <a:srgbClr val="FFFFFF">
                    <a:lumMod val="75000"/>
                  </a:srgbClr>
                </a:solidFill>
                <a:ln w="9525" cap="flat" cmpd="sng" algn="ctr">
                  <a:noFill/>
                  <a:prstDash val="solid"/>
                  <a:round/>
                  <a:headEnd type="none" w="med" len="med"/>
                  <a:tailEnd type="none" w="med" len="med"/>
                </a:ln>
                <a:effectLst/>
              </p:spPr>
              <p:txBody>
                <a:bodyPr/>
                <a:lstStyle/>
                <a:p>
                  <a:pPr defTabSz="1279550" fontAlgn="base">
                    <a:spcBef>
                      <a:spcPct val="0"/>
                    </a:spcBef>
                    <a:spcAft>
                      <a:spcPct val="0"/>
                    </a:spcAft>
                    <a:defRPr/>
                  </a:pPr>
                  <a:endParaRPr kumimoji="0" lang="ja-JP" altLang="en-US" sz="2500" kern="0">
                    <a:solidFill>
                      <a:srgbClr val="000000"/>
                    </a:solidFill>
                    <a:latin typeface="Arial" charset="0"/>
                    <a:ea typeface="ＭＳ Ｐゴシック" pitchFamily="50" charset="-128"/>
                  </a:endParaRPr>
                </a:p>
              </p:txBody>
            </p:sp>
            <p:sp>
              <p:nvSpPr>
                <p:cNvPr id="4631" name="ドーナツ 4630"/>
                <p:cNvSpPr/>
                <p:nvPr/>
              </p:nvSpPr>
              <p:spPr bwMode="auto">
                <a:xfrm>
                  <a:off x="6309901" y="8150588"/>
                  <a:ext cx="966493" cy="901372"/>
                </a:xfrm>
                <a:prstGeom prst="donut">
                  <a:avLst>
                    <a:gd name="adj" fmla="val 3053"/>
                  </a:avLst>
                </a:prstGeom>
                <a:solidFill>
                  <a:srgbClr val="FFFFFF">
                    <a:lumMod val="75000"/>
                  </a:srgbClr>
                </a:solidFill>
                <a:ln w="9525" cap="flat" cmpd="sng" algn="ctr">
                  <a:noFill/>
                  <a:prstDash val="solid"/>
                  <a:round/>
                  <a:headEnd type="none" w="med" len="med"/>
                  <a:tailEnd type="none" w="med" len="med"/>
                </a:ln>
                <a:effectLst/>
              </p:spPr>
              <p:txBody>
                <a:bodyPr/>
                <a:lstStyle/>
                <a:p>
                  <a:pPr defTabSz="1279550" fontAlgn="base">
                    <a:spcBef>
                      <a:spcPct val="0"/>
                    </a:spcBef>
                    <a:spcAft>
                      <a:spcPct val="0"/>
                    </a:spcAft>
                    <a:defRPr/>
                  </a:pPr>
                  <a:endParaRPr kumimoji="0" lang="ja-JP" altLang="en-US" sz="2500" kern="0">
                    <a:solidFill>
                      <a:srgbClr val="000000"/>
                    </a:solidFill>
                    <a:latin typeface="Arial" charset="0"/>
                    <a:ea typeface="ＭＳ Ｐゴシック" pitchFamily="50" charset="-128"/>
                  </a:endParaRPr>
                </a:p>
              </p:txBody>
            </p:sp>
            <p:pic>
              <p:nvPicPr>
                <p:cNvPr id="4632" name="図 4757"/>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32887" y="7712656"/>
                  <a:ext cx="924077" cy="1311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33" name="Rectangle 4087"/>
                <p:cNvSpPr>
                  <a:spLocks noChangeArrowheads="1"/>
                </p:cNvSpPr>
                <p:nvPr/>
              </p:nvSpPr>
              <p:spPr bwMode="auto">
                <a:xfrm flipH="1">
                  <a:off x="6615730" y="8245060"/>
                  <a:ext cx="41266" cy="643982"/>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4634" name="Rectangle 4088"/>
                <p:cNvSpPr>
                  <a:spLocks noChangeArrowheads="1"/>
                </p:cNvSpPr>
                <p:nvPr/>
              </p:nvSpPr>
              <p:spPr bwMode="auto">
                <a:xfrm flipH="1">
                  <a:off x="6615729" y="8245060"/>
                  <a:ext cx="45719" cy="661996"/>
                </a:xfrm>
                <a:prstGeom prst="rect">
                  <a:avLst/>
                </a:prstGeom>
                <a:solidFill>
                  <a:srgbClr val="BFBFBF"/>
                </a:solidFill>
                <a:ln w="9525">
                  <a:solidFill>
                    <a:srgbClr val="BFBFBF"/>
                  </a:solidFill>
                  <a:miter lim="800000"/>
                  <a:headEnd/>
                  <a:tailEnd/>
                </a:ln>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4635" name="Rectangle 4089"/>
                <p:cNvSpPr>
                  <a:spLocks noChangeArrowheads="1"/>
                </p:cNvSpPr>
                <p:nvPr/>
              </p:nvSpPr>
              <p:spPr bwMode="auto">
                <a:xfrm flipH="1">
                  <a:off x="6922047" y="8245060"/>
                  <a:ext cx="41266" cy="643982"/>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4636" name="Rectangle 4090"/>
                <p:cNvSpPr>
                  <a:spLocks noChangeArrowheads="1"/>
                </p:cNvSpPr>
                <p:nvPr/>
              </p:nvSpPr>
              <p:spPr bwMode="auto">
                <a:xfrm flipH="1">
                  <a:off x="6922047" y="8245059"/>
                  <a:ext cx="48508" cy="650497"/>
                </a:xfrm>
                <a:prstGeom prst="rect">
                  <a:avLst/>
                </a:prstGeom>
                <a:solidFill>
                  <a:srgbClr val="BFBFBF"/>
                </a:solidFill>
                <a:ln w="9525">
                  <a:solidFill>
                    <a:srgbClr val="BFBFBF"/>
                  </a:solidFill>
                  <a:miter lim="800000"/>
                  <a:headEnd/>
                  <a:tailEnd/>
                </a:ln>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4637" name="Freeform 4103"/>
                <p:cNvSpPr>
                  <a:spLocks noEditPoints="1"/>
                </p:cNvSpPr>
                <p:nvPr/>
              </p:nvSpPr>
              <p:spPr bwMode="auto">
                <a:xfrm flipH="1">
                  <a:off x="6656833" y="7862713"/>
                  <a:ext cx="265052" cy="593112"/>
                </a:xfrm>
                <a:custGeom>
                  <a:avLst/>
                  <a:gdLst>
                    <a:gd name="T0" fmla="*/ 2147483646 w 156"/>
                    <a:gd name="T1" fmla="*/ 0 h 354"/>
                    <a:gd name="T2" fmla="*/ 2147483646 w 156"/>
                    <a:gd name="T3" fmla="*/ 0 h 354"/>
                    <a:gd name="T4" fmla="*/ 2147483646 w 156"/>
                    <a:gd name="T5" fmla="*/ 2147483646 h 354"/>
                    <a:gd name="T6" fmla="*/ 0 w 156"/>
                    <a:gd name="T7" fmla="*/ 2147483646 h 354"/>
                    <a:gd name="T8" fmla="*/ 0 w 156"/>
                    <a:gd name="T9" fmla="*/ 2147483646 h 354"/>
                    <a:gd name="T10" fmla="*/ 0 w 156"/>
                    <a:gd name="T11" fmla="*/ 2147483646 h 354"/>
                    <a:gd name="T12" fmla="*/ 0 w 156"/>
                    <a:gd name="T13" fmla="*/ 2147483646 h 354"/>
                    <a:gd name="T14" fmla="*/ 0 w 156"/>
                    <a:gd name="T15" fmla="*/ 2147483646 h 354"/>
                    <a:gd name="T16" fmla="*/ 2147483646 w 156"/>
                    <a:gd name="T17" fmla="*/ 2147483646 h 354"/>
                    <a:gd name="T18" fmla="*/ 2147483646 w 156"/>
                    <a:gd name="T19" fmla="*/ 2147483646 h 354"/>
                    <a:gd name="T20" fmla="*/ 2147483646 w 156"/>
                    <a:gd name="T21" fmla="*/ 2147483646 h 354"/>
                    <a:gd name="T22" fmla="*/ 2147483646 w 156"/>
                    <a:gd name="T23" fmla="*/ 2147483646 h 354"/>
                    <a:gd name="T24" fmla="*/ 2147483646 w 156"/>
                    <a:gd name="T25" fmla="*/ 2147483646 h 354"/>
                    <a:gd name="T26" fmla="*/ 2147483646 w 156"/>
                    <a:gd name="T27" fmla="*/ 2147483646 h 354"/>
                    <a:gd name="T28" fmla="*/ 2147483646 w 156"/>
                    <a:gd name="T29" fmla="*/ 2147483646 h 354"/>
                    <a:gd name="T30" fmla="*/ 2147483646 w 156"/>
                    <a:gd name="T31" fmla="*/ 2147483646 h 354"/>
                    <a:gd name="T32" fmla="*/ 2147483646 w 156"/>
                    <a:gd name="T33" fmla="*/ 2147483646 h 354"/>
                    <a:gd name="T34" fmla="*/ 2147483646 w 156"/>
                    <a:gd name="T35" fmla="*/ 2147483646 h 354"/>
                    <a:gd name="T36" fmla="*/ 2147483646 w 156"/>
                    <a:gd name="T37" fmla="*/ 2147483646 h 354"/>
                    <a:gd name="T38" fmla="*/ 2147483646 w 156"/>
                    <a:gd name="T39" fmla="*/ 2147483646 h 354"/>
                    <a:gd name="T40" fmla="*/ 2147483646 w 156"/>
                    <a:gd name="T41" fmla="*/ 2147483646 h 354"/>
                    <a:gd name="T42" fmla="*/ 2147483646 w 156"/>
                    <a:gd name="T43" fmla="*/ 2147483646 h 354"/>
                    <a:gd name="T44" fmla="*/ 2147483646 w 156"/>
                    <a:gd name="T45" fmla="*/ 2147483646 h 354"/>
                    <a:gd name="T46" fmla="*/ 2147483646 w 156"/>
                    <a:gd name="T47" fmla="*/ 2147483646 h 354"/>
                    <a:gd name="T48" fmla="*/ 2147483646 w 156"/>
                    <a:gd name="T49" fmla="*/ 2147483646 h 354"/>
                    <a:gd name="T50" fmla="*/ 2147483646 w 156"/>
                    <a:gd name="T51" fmla="*/ 2147483646 h 354"/>
                    <a:gd name="T52" fmla="*/ 2147483646 w 156"/>
                    <a:gd name="T53" fmla="*/ 2147483646 h 354"/>
                    <a:gd name="T54" fmla="*/ 2147483646 w 156"/>
                    <a:gd name="T55" fmla="*/ 2147483646 h 354"/>
                    <a:gd name="T56" fmla="*/ 2147483646 w 156"/>
                    <a:gd name="T57" fmla="*/ 2147483646 h 354"/>
                    <a:gd name="T58" fmla="*/ 2147483646 w 156"/>
                    <a:gd name="T59" fmla="*/ 2147483646 h 354"/>
                    <a:gd name="T60" fmla="*/ 2147483646 w 156"/>
                    <a:gd name="T61" fmla="*/ 2147483646 h 354"/>
                    <a:gd name="T62" fmla="*/ 2147483646 w 156"/>
                    <a:gd name="T63" fmla="*/ 2147483646 h 354"/>
                    <a:gd name="T64" fmla="*/ 2147483646 w 156"/>
                    <a:gd name="T65" fmla="*/ 2147483646 h 35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56" h="354">
                      <a:moveTo>
                        <a:pt x="132" y="12"/>
                      </a:moveTo>
                      <a:lnTo>
                        <a:pt x="108" y="0"/>
                      </a:lnTo>
                      <a:lnTo>
                        <a:pt x="78" y="0"/>
                      </a:lnTo>
                      <a:lnTo>
                        <a:pt x="48" y="0"/>
                      </a:lnTo>
                      <a:lnTo>
                        <a:pt x="18" y="12"/>
                      </a:lnTo>
                      <a:lnTo>
                        <a:pt x="6" y="24"/>
                      </a:lnTo>
                      <a:lnTo>
                        <a:pt x="0" y="36"/>
                      </a:lnTo>
                      <a:lnTo>
                        <a:pt x="0" y="84"/>
                      </a:lnTo>
                      <a:lnTo>
                        <a:pt x="0" y="126"/>
                      </a:lnTo>
                      <a:lnTo>
                        <a:pt x="0" y="192"/>
                      </a:lnTo>
                      <a:lnTo>
                        <a:pt x="0" y="246"/>
                      </a:lnTo>
                      <a:lnTo>
                        <a:pt x="0" y="276"/>
                      </a:lnTo>
                      <a:lnTo>
                        <a:pt x="0" y="294"/>
                      </a:lnTo>
                      <a:lnTo>
                        <a:pt x="0" y="306"/>
                      </a:lnTo>
                      <a:lnTo>
                        <a:pt x="0" y="312"/>
                      </a:lnTo>
                      <a:lnTo>
                        <a:pt x="6" y="324"/>
                      </a:lnTo>
                      <a:lnTo>
                        <a:pt x="18" y="336"/>
                      </a:lnTo>
                      <a:lnTo>
                        <a:pt x="48" y="348"/>
                      </a:lnTo>
                      <a:lnTo>
                        <a:pt x="78" y="354"/>
                      </a:lnTo>
                      <a:lnTo>
                        <a:pt x="108" y="348"/>
                      </a:lnTo>
                      <a:lnTo>
                        <a:pt x="132" y="336"/>
                      </a:lnTo>
                      <a:lnTo>
                        <a:pt x="150" y="324"/>
                      </a:lnTo>
                      <a:lnTo>
                        <a:pt x="156" y="312"/>
                      </a:lnTo>
                      <a:lnTo>
                        <a:pt x="156" y="264"/>
                      </a:lnTo>
                      <a:lnTo>
                        <a:pt x="156" y="222"/>
                      </a:lnTo>
                      <a:lnTo>
                        <a:pt x="156" y="150"/>
                      </a:lnTo>
                      <a:lnTo>
                        <a:pt x="156" y="102"/>
                      </a:lnTo>
                      <a:lnTo>
                        <a:pt x="156" y="72"/>
                      </a:lnTo>
                      <a:lnTo>
                        <a:pt x="156" y="54"/>
                      </a:lnTo>
                      <a:lnTo>
                        <a:pt x="156" y="42"/>
                      </a:lnTo>
                      <a:lnTo>
                        <a:pt x="156" y="36"/>
                      </a:lnTo>
                      <a:lnTo>
                        <a:pt x="150" y="24"/>
                      </a:lnTo>
                      <a:lnTo>
                        <a:pt x="132" y="12"/>
                      </a:lnTo>
                      <a:close/>
                      <a:moveTo>
                        <a:pt x="78" y="30"/>
                      </a:moveTo>
                      <a:lnTo>
                        <a:pt x="114" y="36"/>
                      </a:lnTo>
                      <a:lnTo>
                        <a:pt x="126" y="48"/>
                      </a:lnTo>
                      <a:lnTo>
                        <a:pt x="126" y="54"/>
                      </a:lnTo>
                      <a:lnTo>
                        <a:pt x="126" y="138"/>
                      </a:lnTo>
                      <a:lnTo>
                        <a:pt x="126" y="192"/>
                      </a:lnTo>
                      <a:lnTo>
                        <a:pt x="126" y="240"/>
                      </a:lnTo>
                      <a:lnTo>
                        <a:pt x="126" y="264"/>
                      </a:lnTo>
                      <a:lnTo>
                        <a:pt x="126" y="282"/>
                      </a:lnTo>
                      <a:lnTo>
                        <a:pt x="126" y="294"/>
                      </a:lnTo>
                      <a:lnTo>
                        <a:pt x="126" y="306"/>
                      </a:lnTo>
                      <a:lnTo>
                        <a:pt x="114" y="312"/>
                      </a:lnTo>
                      <a:lnTo>
                        <a:pt x="96" y="318"/>
                      </a:lnTo>
                      <a:lnTo>
                        <a:pt x="78" y="324"/>
                      </a:lnTo>
                      <a:lnTo>
                        <a:pt x="54" y="318"/>
                      </a:lnTo>
                      <a:lnTo>
                        <a:pt x="36" y="312"/>
                      </a:lnTo>
                      <a:lnTo>
                        <a:pt x="30" y="306"/>
                      </a:lnTo>
                      <a:lnTo>
                        <a:pt x="24" y="294"/>
                      </a:lnTo>
                      <a:lnTo>
                        <a:pt x="24" y="216"/>
                      </a:lnTo>
                      <a:lnTo>
                        <a:pt x="24" y="156"/>
                      </a:lnTo>
                      <a:lnTo>
                        <a:pt x="24" y="114"/>
                      </a:lnTo>
                      <a:lnTo>
                        <a:pt x="24" y="84"/>
                      </a:lnTo>
                      <a:lnTo>
                        <a:pt x="24" y="66"/>
                      </a:lnTo>
                      <a:lnTo>
                        <a:pt x="24" y="60"/>
                      </a:lnTo>
                      <a:lnTo>
                        <a:pt x="24" y="54"/>
                      </a:lnTo>
                      <a:lnTo>
                        <a:pt x="30" y="48"/>
                      </a:lnTo>
                      <a:lnTo>
                        <a:pt x="36" y="36"/>
                      </a:lnTo>
                      <a:lnTo>
                        <a:pt x="78" y="30"/>
                      </a:lnTo>
                      <a:close/>
                    </a:path>
                  </a:pathLst>
                </a:custGeom>
                <a:solidFill>
                  <a:srgbClr val="95959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4638" name="Freeform 4105"/>
                <p:cNvSpPr>
                  <a:spLocks/>
                </p:cNvSpPr>
                <p:nvPr/>
              </p:nvSpPr>
              <p:spPr bwMode="auto">
                <a:xfrm flipH="1">
                  <a:off x="6707782" y="7898252"/>
                  <a:ext cx="174585" cy="505537"/>
                </a:xfrm>
                <a:custGeom>
                  <a:avLst/>
                  <a:gdLst>
                    <a:gd name="T0" fmla="*/ 2147483646 w 102"/>
                    <a:gd name="T1" fmla="*/ 0 h 294"/>
                    <a:gd name="T2" fmla="*/ 2147483646 w 102"/>
                    <a:gd name="T3" fmla="*/ 2147483646 h 294"/>
                    <a:gd name="T4" fmla="*/ 2147483646 w 102"/>
                    <a:gd name="T5" fmla="*/ 2147483646 h 294"/>
                    <a:gd name="T6" fmla="*/ 2147483646 w 102"/>
                    <a:gd name="T7" fmla="*/ 2147483646 h 294"/>
                    <a:gd name="T8" fmla="*/ 2147483646 w 102"/>
                    <a:gd name="T9" fmla="*/ 2147483646 h 294"/>
                    <a:gd name="T10" fmla="*/ 2147483646 w 102"/>
                    <a:gd name="T11" fmla="*/ 2147483646 h 294"/>
                    <a:gd name="T12" fmla="*/ 2147483646 w 102"/>
                    <a:gd name="T13" fmla="*/ 2147483646 h 294"/>
                    <a:gd name="T14" fmla="*/ 2147483646 w 102"/>
                    <a:gd name="T15" fmla="*/ 2147483646 h 294"/>
                    <a:gd name="T16" fmla="*/ 2147483646 w 102"/>
                    <a:gd name="T17" fmla="*/ 2147483646 h 294"/>
                    <a:gd name="T18" fmla="*/ 2147483646 w 102"/>
                    <a:gd name="T19" fmla="*/ 2147483646 h 294"/>
                    <a:gd name="T20" fmla="*/ 2147483646 w 102"/>
                    <a:gd name="T21" fmla="*/ 2147483646 h 294"/>
                    <a:gd name="T22" fmla="*/ 2147483646 w 102"/>
                    <a:gd name="T23" fmla="*/ 2147483646 h 294"/>
                    <a:gd name="T24" fmla="*/ 2147483646 w 102"/>
                    <a:gd name="T25" fmla="*/ 2147483646 h 294"/>
                    <a:gd name="T26" fmla="*/ 2147483646 w 102"/>
                    <a:gd name="T27" fmla="*/ 2147483646 h 294"/>
                    <a:gd name="T28" fmla="*/ 2147483646 w 102"/>
                    <a:gd name="T29" fmla="*/ 2147483646 h 294"/>
                    <a:gd name="T30" fmla="*/ 2147483646 w 102"/>
                    <a:gd name="T31" fmla="*/ 2147483646 h 294"/>
                    <a:gd name="T32" fmla="*/ 2147483646 w 102"/>
                    <a:gd name="T33" fmla="*/ 2147483646 h 294"/>
                    <a:gd name="T34" fmla="*/ 2147483646 w 102"/>
                    <a:gd name="T35" fmla="*/ 2147483646 h 294"/>
                    <a:gd name="T36" fmla="*/ 0 w 102"/>
                    <a:gd name="T37" fmla="*/ 2147483646 h 294"/>
                    <a:gd name="T38" fmla="*/ 0 w 102"/>
                    <a:gd name="T39" fmla="*/ 2147483646 h 294"/>
                    <a:gd name="T40" fmla="*/ 0 w 102"/>
                    <a:gd name="T41" fmla="*/ 2147483646 h 294"/>
                    <a:gd name="T42" fmla="*/ 0 w 102"/>
                    <a:gd name="T43" fmla="*/ 2147483646 h 294"/>
                    <a:gd name="T44" fmla="*/ 0 w 102"/>
                    <a:gd name="T45" fmla="*/ 2147483646 h 294"/>
                    <a:gd name="T46" fmla="*/ 0 w 102"/>
                    <a:gd name="T47" fmla="*/ 2147483646 h 294"/>
                    <a:gd name="T48" fmla="*/ 0 w 102"/>
                    <a:gd name="T49" fmla="*/ 2147483646 h 294"/>
                    <a:gd name="T50" fmla="*/ 0 w 102"/>
                    <a:gd name="T51" fmla="*/ 2147483646 h 294"/>
                    <a:gd name="T52" fmla="*/ 2147483646 w 102"/>
                    <a:gd name="T53" fmla="*/ 2147483646 h 294"/>
                    <a:gd name="T54" fmla="*/ 2147483646 w 102"/>
                    <a:gd name="T55" fmla="*/ 2147483646 h 294"/>
                    <a:gd name="T56" fmla="*/ 2147483646 w 102"/>
                    <a:gd name="T57" fmla="*/ 0 h 294"/>
                    <a:gd name="T58" fmla="*/ 2147483646 w 102"/>
                    <a:gd name="T59" fmla="*/ 0 h 29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02" h="294">
                      <a:moveTo>
                        <a:pt x="54" y="0"/>
                      </a:moveTo>
                      <a:lnTo>
                        <a:pt x="90" y="6"/>
                      </a:lnTo>
                      <a:lnTo>
                        <a:pt x="102" y="18"/>
                      </a:lnTo>
                      <a:lnTo>
                        <a:pt x="102" y="24"/>
                      </a:lnTo>
                      <a:lnTo>
                        <a:pt x="102" y="108"/>
                      </a:lnTo>
                      <a:lnTo>
                        <a:pt x="102" y="162"/>
                      </a:lnTo>
                      <a:lnTo>
                        <a:pt x="102" y="210"/>
                      </a:lnTo>
                      <a:lnTo>
                        <a:pt x="102" y="234"/>
                      </a:lnTo>
                      <a:lnTo>
                        <a:pt x="102" y="252"/>
                      </a:lnTo>
                      <a:lnTo>
                        <a:pt x="102" y="264"/>
                      </a:lnTo>
                      <a:lnTo>
                        <a:pt x="102" y="276"/>
                      </a:lnTo>
                      <a:lnTo>
                        <a:pt x="90" y="282"/>
                      </a:lnTo>
                      <a:lnTo>
                        <a:pt x="72" y="288"/>
                      </a:lnTo>
                      <a:lnTo>
                        <a:pt x="54" y="294"/>
                      </a:lnTo>
                      <a:lnTo>
                        <a:pt x="30" y="288"/>
                      </a:lnTo>
                      <a:lnTo>
                        <a:pt x="12" y="282"/>
                      </a:lnTo>
                      <a:lnTo>
                        <a:pt x="6" y="276"/>
                      </a:lnTo>
                      <a:lnTo>
                        <a:pt x="0" y="264"/>
                      </a:lnTo>
                      <a:lnTo>
                        <a:pt x="0" y="186"/>
                      </a:lnTo>
                      <a:lnTo>
                        <a:pt x="0" y="126"/>
                      </a:lnTo>
                      <a:lnTo>
                        <a:pt x="0" y="84"/>
                      </a:lnTo>
                      <a:lnTo>
                        <a:pt x="0" y="54"/>
                      </a:lnTo>
                      <a:lnTo>
                        <a:pt x="0" y="36"/>
                      </a:lnTo>
                      <a:lnTo>
                        <a:pt x="0" y="30"/>
                      </a:lnTo>
                      <a:lnTo>
                        <a:pt x="0" y="24"/>
                      </a:lnTo>
                      <a:lnTo>
                        <a:pt x="6" y="18"/>
                      </a:lnTo>
                      <a:lnTo>
                        <a:pt x="12" y="6"/>
                      </a:lnTo>
                      <a:lnTo>
                        <a:pt x="54"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4639" name="Freeform 4110"/>
                <p:cNvSpPr>
                  <a:spLocks/>
                </p:cNvSpPr>
                <p:nvPr/>
              </p:nvSpPr>
              <p:spPr bwMode="auto">
                <a:xfrm flipH="1">
                  <a:off x="6656995" y="7874258"/>
                  <a:ext cx="265052" cy="573370"/>
                </a:xfrm>
                <a:custGeom>
                  <a:avLst/>
                  <a:gdLst>
                    <a:gd name="T0" fmla="*/ 2147483646 w 156"/>
                    <a:gd name="T1" fmla="*/ 2147483646 h 354"/>
                    <a:gd name="T2" fmla="*/ 2147483646 w 156"/>
                    <a:gd name="T3" fmla="*/ 0 h 354"/>
                    <a:gd name="T4" fmla="*/ 2147483646 w 156"/>
                    <a:gd name="T5" fmla="*/ 0 h 354"/>
                    <a:gd name="T6" fmla="*/ 2147483646 w 156"/>
                    <a:gd name="T7" fmla="*/ 0 h 354"/>
                    <a:gd name="T8" fmla="*/ 2147483646 w 156"/>
                    <a:gd name="T9" fmla="*/ 2147483646 h 354"/>
                    <a:gd name="T10" fmla="*/ 0 w 156"/>
                    <a:gd name="T11" fmla="*/ 2147483646 h 354"/>
                    <a:gd name="T12" fmla="*/ 0 w 156"/>
                    <a:gd name="T13" fmla="*/ 2147483646 h 354"/>
                    <a:gd name="T14" fmla="*/ 0 w 156"/>
                    <a:gd name="T15" fmla="*/ 2147483646 h 354"/>
                    <a:gd name="T16" fmla="*/ 0 w 156"/>
                    <a:gd name="T17" fmla="*/ 2147483646 h 354"/>
                    <a:gd name="T18" fmla="*/ 0 w 156"/>
                    <a:gd name="T19" fmla="*/ 2147483646 h 354"/>
                    <a:gd name="T20" fmla="*/ 0 w 156"/>
                    <a:gd name="T21" fmla="*/ 2147483646 h 354"/>
                    <a:gd name="T22" fmla="*/ 0 w 156"/>
                    <a:gd name="T23" fmla="*/ 2147483646 h 354"/>
                    <a:gd name="T24" fmla="*/ 0 w 156"/>
                    <a:gd name="T25" fmla="*/ 2147483646 h 354"/>
                    <a:gd name="T26" fmla="*/ 0 w 156"/>
                    <a:gd name="T27" fmla="*/ 2147483646 h 354"/>
                    <a:gd name="T28" fmla="*/ 0 w 156"/>
                    <a:gd name="T29" fmla="*/ 2147483646 h 354"/>
                    <a:gd name="T30" fmla="*/ 0 w 156"/>
                    <a:gd name="T31" fmla="*/ 2147483646 h 354"/>
                    <a:gd name="T32" fmla="*/ 0 w 156"/>
                    <a:gd name="T33" fmla="*/ 2147483646 h 354"/>
                    <a:gd name="T34" fmla="*/ 2147483646 w 156"/>
                    <a:gd name="T35" fmla="*/ 2147483646 h 354"/>
                    <a:gd name="T36" fmla="*/ 2147483646 w 156"/>
                    <a:gd name="T37" fmla="*/ 2147483646 h 354"/>
                    <a:gd name="T38" fmla="*/ 2147483646 w 156"/>
                    <a:gd name="T39" fmla="*/ 2147483646 h 354"/>
                    <a:gd name="T40" fmla="*/ 2147483646 w 156"/>
                    <a:gd name="T41" fmla="*/ 2147483646 h 354"/>
                    <a:gd name="T42" fmla="*/ 2147483646 w 156"/>
                    <a:gd name="T43" fmla="*/ 2147483646 h 354"/>
                    <a:gd name="T44" fmla="*/ 2147483646 w 156"/>
                    <a:gd name="T45" fmla="*/ 2147483646 h 354"/>
                    <a:gd name="T46" fmla="*/ 2147483646 w 156"/>
                    <a:gd name="T47" fmla="*/ 2147483646 h 354"/>
                    <a:gd name="T48" fmla="*/ 2147483646 w 156"/>
                    <a:gd name="T49" fmla="*/ 2147483646 h 354"/>
                    <a:gd name="T50" fmla="*/ 2147483646 w 156"/>
                    <a:gd name="T51" fmla="*/ 2147483646 h 354"/>
                    <a:gd name="T52" fmla="*/ 2147483646 w 156"/>
                    <a:gd name="T53" fmla="*/ 2147483646 h 354"/>
                    <a:gd name="T54" fmla="*/ 2147483646 w 156"/>
                    <a:gd name="T55" fmla="*/ 2147483646 h 354"/>
                    <a:gd name="T56" fmla="*/ 2147483646 w 156"/>
                    <a:gd name="T57" fmla="*/ 2147483646 h 354"/>
                    <a:gd name="T58" fmla="*/ 2147483646 w 156"/>
                    <a:gd name="T59" fmla="*/ 2147483646 h 354"/>
                    <a:gd name="T60" fmla="*/ 2147483646 w 156"/>
                    <a:gd name="T61" fmla="*/ 2147483646 h 354"/>
                    <a:gd name="T62" fmla="*/ 2147483646 w 156"/>
                    <a:gd name="T63" fmla="*/ 2147483646 h 354"/>
                    <a:gd name="T64" fmla="*/ 2147483646 w 156"/>
                    <a:gd name="T65" fmla="*/ 2147483646 h 354"/>
                    <a:gd name="T66" fmla="*/ 2147483646 w 156"/>
                    <a:gd name="T67" fmla="*/ 2147483646 h 354"/>
                    <a:gd name="T68" fmla="*/ 2147483646 w 156"/>
                    <a:gd name="T69" fmla="*/ 2147483646 h 3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56" h="354">
                      <a:moveTo>
                        <a:pt x="132" y="12"/>
                      </a:moveTo>
                      <a:lnTo>
                        <a:pt x="108" y="0"/>
                      </a:lnTo>
                      <a:lnTo>
                        <a:pt x="78" y="0"/>
                      </a:lnTo>
                      <a:lnTo>
                        <a:pt x="42" y="0"/>
                      </a:lnTo>
                      <a:lnTo>
                        <a:pt x="24" y="12"/>
                      </a:lnTo>
                      <a:lnTo>
                        <a:pt x="0" y="24"/>
                      </a:lnTo>
                      <a:lnTo>
                        <a:pt x="0" y="42"/>
                      </a:lnTo>
                      <a:lnTo>
                        <a:pt x="0" y="84"/>
                      </a:lnTo>
                      <a:lnTo>
                        <a:pt x="0" y="126"/>
                      </a:lnTo>
                      <a:lnTo>
                        <a:pt x="0" y="198"/>
                      </a:lnTo>
                      <a:lnTo>
                        <a:pt x="0" y="246"/>
                      </a:lnTo>
                      <a:lnTo>
                        <a:pt x="0" y="276"/>
                      </a:lnTo>
                      <a:lnTo>
                        <a:pt x="0" y="294"/>
                      </a:lnTo>
                      <a:lnTo>
                        <a:pt x="0" y="306"/>
                      </a:lnTo>
                      <a:lnTo>
                        <a:pt x="0" y="312"/>
                      </a:lnTo>
                      <a:lnTo>
                        <a:pt x="0" y="324"/>
                      </a:lnTo>
                      <a:lnTo>
                        <a:pt x="24" y="342"/>
                      </a:lnTo>
                      <a:lnTo>
                        <a:pt x="42" y="348"/>
                      </a:lnTo>
                      <a:lnTo>
                        <a:pt x="78" y="354"/>
                      </a:lnTo>
                      <a:lnTo>
                        <a:pt x="108" y="348"/>
                      </a:lnTo>
                      <a:lnTo>
                        <a:pt x="132" y="342"/>
                      </a:lnTo>
                      <a:lnTo>
                        <a:pt x="150" y="324"/>
                      </a:lnTo>
                      <a:lnTo>
                        <a:pt x="156" y="312"/>
                      </a:lnTo>
                      <a:lnTo>
                        <a:pt x="156" y="264"/>
                      </a:lnTo>
                      <a:lnTo>
                        <a:pt x="156" y="222"/>
                      </a:lnTo>
                      <a:lnTo>
                        <a:pt x="156" y="156"/>
                      </a:lnTo>
                      <a:lnTo>
                        <a:pt x="156" y="108"/>
                      </a:lnTo>
                      <a:lnTo>
                        <a:pt x="156" y="72"/>
                      </a:lnTo>
                      <a:lnTo>
                        <a:pt x="156" y="54"/>
                      </a:lnTo>
                      <a:lnTo>
                        <a:pt x="156" y="42"/>
                      </a:lnTo>
                      <a:lnTo>
                        <a:pt x="150" y="24"/>
                      </a:lnTo>
                      <a:lnTo>
                        <a:pt x="132" y="12"/>
                      </a:lnTo>
                    </a:path>
                  </a:pathLst>
                </a:custGeom>
                <a:noFill/>
                <a:ln w="9525">
                  <a:solidFill>
                    <a:srgbClr val="40404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4640" name="Freeform 4132"/>
                <p:cNvSpPr>
                  <a:spLocks/>
                </p:cNvSpPr>
                <p:nvPr/>
              </p:nvSpPr>
              <p:spPr bwMode="auto">
                <a:xfrm flipH="1">
                  <a:off x="6822058" y="8574609"/>
                  <a:ext cx="22220" cy="36281"/>
                </a:xfrm>
                <a:custGeom>
                  <a:avLst/>
                  <a:gdLst>
                    <a:gd name="T0" fmla="*/ 2147483646 w 12"/>
                    <a:gd name="T1" fmla="*/ 0 h 24"/>
                    <a:gd name="T2" fmla="*/ 0 w 12"/>
                    <a:gd name="T3" fmla="*/ 0 h 24"/>
                    <a:gd name="T4" fmla="*/ 0 w 12"/>
                    <a:gd name="T5" fmla="*/ 2147483646 h 24"/>
                    <a:gd name="T6" fmla="*/ 2147483646 w 12"/>
                    <a:gd name="T7" fmla="*/ 2147483646 h 24"/>
                    <a:gd name="T8" fmla="*/ 2147483646 w 12"/>
                    <a:gd name="T9" fmla="*/ 0 h 24"/>
                    <a:gd name="T10" fmla="*/ 2147483646 w 12"/>
                    <a:gd name="T11" fmla="*/ 0 h 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4">
                      <a:moveTo>
                        <a:pt x="6" y="0"/>
                      </a:moveTo>
                      <a:lnTo>
                        <a:pt x="0" y="0"/>
                      </a:lnTo>
                      <a:lnTo>
                        <a:pt x="0" y="24"/>
                      </a:lnTo>
                      <a:lnTo>
                        <a:pt x="12" y="24"/>
                      </a:lnTo>
                      <a:lnTo>
                        <a:pt x="12" y="0"/>
                      </a:lnTo>
                      <a:lnTo>
                        <a:pt x="6" y="0"/>
                      </a:lnTo>
                    </a:path>
                  </a:pathLst>
                </a:custGeom>
                <a:noFill/>
                <a:ln w="9525">
                  <a:solidFill>
                    <a:srgbClr val="40404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4641" name="Line 4134"/>
                <p:cNvSpPr>
                  <a:spLocks noChangeShapeType="1"/>
                </p:cNvSpPr>
                <p:nvPr/>
              </p:nvSpPr>
              <p:spPr bwMode="auto">
                <a:xfrm flipH="1" flipV="1">
                  <a:off x="6750637" y="8390183"/>
                  <a:ext cx="0" cy="191986"/>
                </a:xfrm>
                <a:prstGeom prst="line">
                  <a:avLst/>
                </a:prstGeom>
                <a:noFill/>
                <a:ln w="9525">
                  <a:solidFill>
                    <a:srgbClr val="404040"/>
                  </a:solidFill>
                  <a:round/>
                  <a:headEnd/>
                  <a:tailEnd/>
                </a:ln>
                <a:extLst>
                  <a:ext uri="{909E8E84-426E-40DD-AFC4-6F175D3DCCD1}">
                    <a14:hiddenFill xmlns:a14="http://schemas.microsoft.com/office/drawing/2010/main">
                      <a:no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4642" name="Line 4135"/>
                <p:cNvSpPr>
                  <a:spLocks noChangeShapeType="1"/>
                </p:cNvSpPr>
                <p:nvPr/>
              </p:nvSpPr>
              <p:spPr bwMode="auto">
                <a:xfrm flipH="1" flipV="1">
                  <a:off x="6831580" y="8390183"/>
                  <a:ext cx="0" cy="190474"/>
                </a:xfrm>
                <a:prstGeom prst="line">
                  <a:avLst/>
                </a:prstGeom>
                <a:noFill/>
                <a:ln w="9525">
                  <a:solidFill>
                    <a:srgbClr val="404040"/>
                  </a:solidFill>
                  <a:round/>
                  <a:headEnd/>
                  <a:tailEnd/>
                </a:ln>
                <a:extLst>
                  <a:ext uri="{909E8E84-426E-40DD-AFC4-6F175D3DCCD1}">
                    <a14:hiddenFill xmlns:a14="http://schemas.microsoft.com/office/drawing/2010/main">
                      <a:no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4643" name="Freeform 4137"/>
                <p:cNvSpPr>
                  <a:spLocks/>
                </p:cNvSpPr>
                <p:nvPr/>
              </p:nvSpPr>
              <p:spPr bwMode="auto">
                <a:xfrm flipH="1">
                  <a:off x="6780792" y="8573098"/>
                  <a:ext cx="19046" cy="36281"/>
                </a:xfrm>
                <a:custGeom>
                  <a:avLst/>
                  <a:gdLst>
                    <a:gd name="T0" fmla="*/ 2147483646 w 12"/>
                    <a:gd name="T1" fmla="*/ 0 h 24"/>
                    <a:gd name="T2" fmla="*/ 0 w 12"/>
                    <a:gd name="T3" fmla="*/ 0 h 24"/>
                    <a:gd name="T4" fmla="*/ 0 w 12"/>
                    <a:gd name="T5" fmla="*/ 2147483646 h 24"/>
                    <a:gd name="T6" fmla="*/ 2147483646 w 12"/>
                    <a:gd name="T7" fmla="*/ 2147483646 h 24"/>
                    <a:gd name="T8" fmla="*/ 2147483646 w 12"/>
                    <a:gd name="T9" fmla="*/ 0 h 24"/>
                    <a:gd name="T10" fmla="*/ 2147483646 w 12"/>
                    <a:gd name="T11" fmla="*/ 0 h 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4">
                      <a:moveTo>
                        <a:pt x="6" y="0"/>
                      </a:moveTo>
                      <a:lnTo>
                        <a:pt x="0" y="0"/>
                      </a:lnTo>
                      <a:lnTo>
                        <a:pt x="0" y="24"/>
                      </a:lnTo>
                      <a:lnTo>
                        <a:pt x="12" y="24"/>
                      </a:lnTo>
                      <a:lnTo>
                        <a:pt x="12" y="0"/>
                      </a:lnTo>
                      <a:lnTo>
                        <a:pt x="6" y="0"/>
                      </a:lnTo>
                    </a:path>
                  </a:pathLst>
                </a:custGeom>
                <a:noFill/>
                <a:ln w="9525">
                  <a:solidFill>
                    <a:srgbClr val="40404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4644" name="Rectangle 4210"/>
                <p:cNvSpPr>
                  <a:spLocks noChangeArrowheads="1"/>
                </p:cNvSpPr>
                <p:nvPr/>
              </p:nvSpPr>
              <p:spPr bwMode="auto">
                <a:xfrm flipH="1">
                  <a:off x="6882369" y="8438557"/>
                  <a:ext cx="39679" cy="116401"/>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4645" name="Rectangle 4211"/>
                <p:cNvSpPr>
                  <a:spLocks noChangeArrowheads="1"/>
                </p:cNvSpPr>
                <p:nvPr/>
              </p:nvSpPr>
              <p:spPr bwMode="auto">
                <a:xfrm flipH="1">
                  <a:off x="6882369" y="8438557"/>
                  <a:ext cx="39679" cy="116401"/>
                </a:xfrm>
                <a:prstGeom prst="rect">
                  <a:avLst/>
                </a:prstGeom>
                <a:solidFill>
                  <a:srgbClr val="BFBFBF"/>
                </a:solidFill>
                <a:ln w="9525">
                  <a:solidFill>
                    <a:srgbClr val="BFBFBF"/>
                  </a:solidFill>
                  <a:miter lim="800000"/>
                  <a:headEnd/>
                  <a:tailEnd/>
                </a:ln>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4646" name="Rectangle 4212"/>
                <p:cNvSpPr>
                  <a:spLocks noChangeArrowheads="1"/>
                </p:cNvSpPr>
                <p:nvPr/>
              </p:nvSpPr>
              <p:spPr bwMode="auto">
                <a:xfrm flipH="1">
                  <a:off x="6656996" y="8438557"/>
                  <a:ext cx="39679" cy="116401"/>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4647" name="Rectangle 4213"/>
                <p:cNvSpPr>
                  <a:spLocks noChangeArrowheads="1"/>
                </p:cNvSpPr>
                <p:nvPr/>
              </p:nvSpPr>
              <p:spPr bwMode="auto">
                <a:xfrm flipH="1">
                  <a:off x="6656996" y="8438557"/>
                  <a:ext cx="39679" cy="116401"/>
                </a:xfrm>
                <a:prstGeom prst="rect">
                  <a:avLst/>
                </a:prstGeom>
                <a:solidFill>
                  <a:srgbClr val="BFBFBF"/>
                </a:solidFill>
                <a:ln w="9525">
                  <a:solidFill>
                    <a:srgbClr val="BFBFBF"/>
                  </a:solidFill>
                  <a:miter lim="800000"/>
                  <a:headEnd/>
                  <a:tailEnd/>
                </a:ln>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4648" name="Line 4135"/>
                <p:cNvSpPr>
                  <a:spLocks noChangeShapeType="1"/>
                </p:cNvSpPr>
                <p:nvPr/>
              </p:nvSpPr>
              <p:spPr bwMode="auto">
                <a:xfrm flipH="1" flipV="1">
                  <a:off x="6790315" y="8403787"/>
                  <a:ext cx="0" cy="176868"/>
                </a:xfrm>
                <a:prstGeom prst="line">
                  <a:avLst/>
                </a:prstGeom>
                <a:noFill/>
                <a:ln w="9525">
                  <a:solidFill>
                    <a:srgbClr val="404040"/>
                  </a:solidFill>
                  <a:round/>
                  <a:headEnd/>
                  <a:tailEnd/>
                </a:ln>
                <a:extLst>
                  <a:ext uri="{909E8E84-426E-40DD-AFC4-6F175D3DCCD1}">
                    <a14:hiddenFill xmlns:a14="http://schemas.microsoft.com/office/drawing/2010/main">
                      <a:no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4649" name="Freeform 4137"/>
                <p:cNvSpPr>
                  <a:spLocks/>
                </p:cNvSpPr>
                <p:nvPr/>
              </p:nvSpPr>
              <p:spPr bwMode="auto">
                <a:xfrm flipH="1">
                  <a:off x="6742702" y="8574609"/>
                  <a:ext cx="19046" cy="36281"/>
                </a:xfrm>
                <a:custGeom>
                  <a:avLst/>
                  <a:gdLst>
                    <a:gd name="T0" fmla="*/ 2147483646 w 12"/>
                    <a:gd name="T1" fmla="*/ 0 h 24"/>
                    <a:gd name="T2" fmla="*/ 0 w 12"/>
                    <a:gd name="T3" fmla="*/ 0 h 24"/>
                    <a:gd name="T4" fmla="*/ 0 w 12"/>
                    <a:gd name="T5" fmla="*/ 2147483646 h 24"/>
                    <a:gd name="T6" fmla="*/ 2147483646 w 12"/>
                    <a:gd name="T7" fmla="*/ 2147483646 h 24"/>
                    <a:gd name="T8" fmla="*/ 2147483646 w 12"/>
                    <a:gd name="T9" fmla="*/ 0 h 24"/>
                    <a:gd name="T10" fmla="*/ 2147483646 w 12"/>
                    <a:gd name="T11" fmla="*/ 0 h 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4">
                      <a:moveTo>
                        <a:pt x="6" y="0"/>
                      </a:moveTo>
                      <a:lnTo>
                        <a:pt x="0" y="0"/>
                      </a:lnTo>
                      <a:lnTo>
                        <a:pt x="0" y="24"/>
                      </a:lnTo>
                      <a:lnTo>
                        <a:pt x="12" y="24"/>
                      </a:lnTo>
                      <a:lnTo>
                        <a:pt x="12" y="0"/>
                      </a:lnTo>
                      <a:lnTo>
                        <a:pt x="6" y="0"/>
                      </a:lnTo>
                    </a:path>
                  </a:pathLst>
                </a:custGeom>
                <a:noFill/>
                <a:ln w="9525">
                  <a:solidFill>
                    <a:srgbClr val="40404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4650" name="ドーナツ 4649"/>
                <p:cNvSpPr/>
                <p:nvPr/>
              </p:nvSpPr>
              <p:spPr bwMode="auto">
                <a:xfrm>
                  <a:off x="6089306" y="8863115"/>
                  <a:ext cx="323751" cy="325320"/>
                </a:xfrm>
                <a:prstGeom prst="donut">
                  <a:avLst>
                    <a:gd name="adj" fmla="val 6608"/>
                  </a:avLst>
                </a:prstGeom>
                <a:solidFill>
                  <a:srgbClr val="595959"/>
                </a:solidFill>
                <a:ln w="9525" cap="flat" cmpd="sng" algn="ctr">
                  <a:noFill/>
                  <a:prstDash val="solid"/>
                  <a:round/>
                  <a:headEnd type="none" w="med" len="med"/>
                  <a:tailEnd type="none" w="med" len="med"/>
                </a:ln>
                <a:effectLst/>
              </p:spPr>
              <p:txBody>
                <a:bodyPr/>
                <a:lstStyle/>
                <a:p>
                  <a:pPr defTabSz="1279550" fontAlgn="base">
                    <a:spcBef>
                      <a:spcPct val="0"/>
                    </a:spcBef>
                    <a:spcAft>
                      <a:spcPct val="0"/>
                    </a:spcAft>
                    <a:defRPr/>
                  </a:pPr>
                  <a:endParaRPr kumimoji="0" lang="ja-JP" altLang="en-US" sz="2500" kern="0">
                    <a:solidFill>
                      <a:srgbClr val="000000"/>
                    </a:solidFill>
                    <a:latin typeface="Arial" charset="0"/>
                    <a:ea typeface="ＭＳ Ｐゴシック" pitchFamily="50" charset="-128"/>
                  </a:endParaRPr>
                </a:p>
              </p:txBody>
            </p:sp>
            <p:sp>
              <p:nvSpPr>
                <p:cNvPr id="4651" name="ドーナツ 4650"/>
                <p:cNvSpPr/>
                <p:nvPr/>
              </p:nvSpPr>
              <p:spPr bwMode="auto">
                <a:xfrm>
                  <a:off x="7171651" y="8861529"/>
                  <a:ext cx="323751" cy="325319"/>
                </a:xfrm>
                <a:prstGeom prst="donut">
                  <a:avLst>
                    <a:gd name="adj" fmla="val 6854"/>
                  </a:avLst>
                </a:prstGeom>
                <a:solidFill>
                  <a:srgbClr val="595959"/>
                </a:solidFill>
                <a:ln w="9525" cap="flat" cmpd="sng" algn="ctr">
                  <a:noFill/>
                  <a:prstDash val="solid"/>
                  <a:round/>
                  <a:headEnd type="none" w="med" len="med"/>
                  <a:tailEnd type="none" w="med" len="med"/>
                </a:ln>
                <a:effectLst/>
              </p:spPr>
              <p:txBody>
                <a:bodyPr/>
                <a:lstStyle/>
                <a:p>
                  <a:pPr defTabSz="1279550" fontAlgn="base">
                    <a:spcBef>
                      <a:spcPct val="0"/>
                    </a:spcBef>
                    <a:spcAft>
                      <a:spcPct val="0"/>
                    </a:spcAft>
                    <a:defRPr/>
                  </a:pPr>
                  <a:endParaRPr kumimoji="0" lang="ja-JP" altLang="en-US" sz="2500" kern="0">
                    <a:solidFill>
                      <a:srgbClr val="000000"/>
                    </a:solidFill>
                    <a:latin typeface="Arial" charset="0"/>
                    <a:ea typeface="ＭＳ Ｐゴシック" pitchFamily="50" charset="-128"/>
                  </a:endParaRPr>
                </a:p>
              </p:txBody>
            </p:sp>
            <p:sp>
              <p:nvSpPr>
                <p:cNvPr id="4652" name="正方形/長方形 2076"/>
                <p:cNvSpPr>
                  <a:spLocks noChangeArrowheads="1"/>
                </p:cNvSpPr>
                <p:nvPr/>
              </p:nvSpPr>
              <p:spPr bwMode="auto">
                <a:xfrm rot="2880000">
                  <a:off x="6377123" y="8814306"/>
                  <a:ext cx="45719" cy="134566"/>
                </a:xfrm>
                <a:prstGeom prst="rect">
                  <a:avLst/>
                </a:prstGeom>
                <a:solidFill>
                  <a:srgbClr val="FFFFFF"/>
                </a:solidFill>
                <a:ln w="9525" algn="ctr">
                  <a:solidFill>
                    <a:srgbClr val="FFFFFF"/>
                  </a:solidFill>
                  <a:round/>
                  <a:headEnd/>
                  <a:tailEnd/>
                </a:ln>
              </p:spPr>
              <p:txBody>
                <a:bodyPr/>
                <a:lstStyle>
                  <a:lvl1pPr defTabSz="1279525">
                    <a:defRPr kumimoji="1" sz="1100">
                      <a:solidFill>
                        <a:srgbClr val="FF0000"/>
                      </a:solidFill>
                      <a:latin typeface="Arial" panose="020B0604020202020204" pitchFamily="34" charset="0"/>
                      <a:ea typeface="ＭＳ ゴシック" panose="020B0609070205080204" pitchFamily="49" charset="-128"/>
                    </a:defRPr>
                  </a:lvl1pPr>
                  <a:lvl2pPr marL="742950" indent="-285750" defTabSz="1279525">
                    <a:defRPr kumimoji="1" sz="1100">
                      <a:solidFill>
                        <a:srgbClr val="FF0000"/>
                      </a:solidFill>
                      <a:latin typeface="Arial" panose="020B0604020202020204" pitchFamily="34" charset="0"/>
                      <a:ea typeface="ＭＳ ゴシック" panose="020B0609070205080204" pitchFamily="49" charset="-128"/>
                    </a:defRPr>
                  </a:lvl2pPr>
                  <a:lvl3pPr marL="1143000" indent="-228600" defTabSz="1279525">
                    <a:defRPr kumimoji="1" sz="1100">
                      <a:solidFill>
                        <a:srgbClr val="FF0000"/>
                      </a:solidFill>
                      <a:latin typeface="Arial" panose="020B0604020202020204" pitchFamily="34" charset="0"/>
                      <a:ea typeface="ＭＳ ゴシック" panose="020B0609070205080204" pitchFamily="49" charset="-128"/>
                    </a:defRPr>
                  </a:lvl3pPr>
                  <a:lvl4pPr marL="1600200" indent="-228600" defTabSz="1279525">
                    <a:defRPr kumimoji="1" sz="1100">
                      <a:solidFill>
                        <a:srgbClr val="FF0000"/>
                      </a:solidFill>
                      <a:latin typeface="Arial" panose="020B0604020202020204" pitchFamily="34" charset="0"/>
                      <a:ea typeface="ＭＳ ゴシック" panose="020B0609070205080204" pitchFamily="49" charset="-128"/>
                    </a:defRPr>
                  </a:lvl4pPr>
                  <a:lvl5pPr marL="2057400" indent="-228600" defTabSz="1279525">
                    <a:defRPr kumimoji="1" sz="1100">
                      <a:solidFill>
                        <a:srgbClr val="FF0000"/>
                      </a:solidFill>
                      <a:latin typeface="Arial" panose="020B0604020202020204" pitchFamily="34" charset="0"/>
                      <a:ea typeface="ＭＳ ゴシック" panose="020B0609070205080204" pitchFamily="49" charset="-128"/>
                    </a:defRPr>
                  </a:lvl5pPr>
                  <a:lvl6pPr marL="2514600" indent="-228600" defTabSz="1279525" eaLnBrk="0" fontAlgn="base" hangingPunct="0">
                    <a:spcBef>
                      <a:spcPct val="0"/>
                    </a:spcBef>
                    <a:spcAft>
                      <a:spcPct val="0"/>
                    </a:spcAft>
                    <a:defRPr kumimoji="1" sz="1100">
                      <a:solidFill>
                        <a:srgbClr val="FF0000"/>
                      </a:solidFill>
                      <a:latin typeface="Arial" panose="020B0604020202020204" pitchFamily="34" charset="0"/>
                      <a:ea typeface="ＭＳ ゴシック" panose="020B0609070205080204" pitchFamily="49" charset="-128"/>
                    </a:defRPr>
                  </a:lvl6pPr>
                  <a:lvl7pPr marL="2971800" indent="-228600" defTabSz="1279525" eaLnBrk="0" fontAlgn="base" hangingPunct="0">
                    <a:spcBef>
                      <a:spcPct val="0"/>
                    </a:spcBef>
                    <a:spcAft>
                      <a:spcPct val="0"/>
                    </a:spcAft>
                    <a:defRPr kumimoji="1" sz="1100">
                      <a:solidFill>
                        <a:srgbClr val="FF0000"/>
                      </a:solidFill>
                      <a:latin typeface="Arial" panose="020B0604020202020204" pitchFamily="34" charset="0"/>
                      <a:ea typeface="ＭＳ ゴシック" panose="020B0609070205080204" pitchFamily="49" charset="-128"/>
                    </a:defRPr>
                  </a:lvl7pPr>
                  <a:lvl8pPr marL="3429000" indent="-228600" defTabSz="1279525" eaLnBrk="0" fontAlgn="base" hangingPunct="0">
                    <a:spcBef>
                      <a:spcPct val="0"/>
                    </a:spcBef>
                    <a:spcAft>
                      <a:spcPct val="0"/>
                    </a:spcAft>
                    <a:defRPr kumimoji="1" sz="1100">
                      <a:solidFill>
                        <a:srgbClr val="FF0000"/>
                      </a:solidFill>
                      <a:latin typeface="Arial" panose="020B0604020202020204" pitchFamily="34" charset="0"/>
                      <a:ea typeface="ＭＳ ゴシック" panose="020B0609070205080204" pitchFamily="49" charset="-128"/>
                    </a:defRPr>
                  </a:lvl8pPr>
                  <a:lvl9pPr marL="3886200" indent="-228600" defTabSz="1279525" eaLnBrk="0" fontAlgn="base" hangingPunct="0">
                    <a:spcBef>
                      <a:spcPct val="0"/>
                    </a:spcBef>
                    <a:spcAft>
                      <a:spcPct val="0"/>
                    </a:spcAft>
                    <a:defRPr kumimoji="1" sz="1100">
                      <a:solidFill>
                        <a:srgbClr val="FF0000"/>
                      </a:solidFill>
                      <a:latin typeface="Arial" panose="020B0604020202020204" pitchFamily="34" charset="0"/>
                      <a:ea typeface="ＭＳ ゴシック" panose="020B0609070205080204" pitchFamily="49" charset="-128"/>
                    </a:defRPr>
                  </a:lvl9pPr>
                </a:lstStyle>
                <a:p>
                  <a:pPr defTabSz="1279550" fontAlgn="base">
                    <a:spcBef>
                      <a:spcPct val="0"/>
                    </a:spcBef>
                    <a:spcAft>
                      <a:spcPct val="0"/>
                    </a:spcAft>
                    <a:defRPr/>
                  </a:pPr>
                  <a:endParaRPr lang="ja-JP" altLang="en-US" sz="2500" kern="0">
                    <a:solidFill>
                      <a:srgbClr val="000000"/>
                    </a:solidFill>
                    <a:ea typeface="ＭＳ Ｐゴシック" panose="020B0600070205080204" pitchFamily="50" charset="-128"/>
                  </a:endParaRPr>
                </a:p>
              </p:txBody>
            </p:sp>
            <p:sp>
              <p:nvSpPr>
                <p:cNvPr id="4653" name="正方形/長方形 2077"/>
                <p:cNvSpPr>
                  <a:spLocks noChangeArrowheads="1"/>
                </p:cNvSpPr>
                <p:nvPr/>
              </p:nvSpPr>
              <p:spPr bwMode="auto">
                <a:xfrm rot="7800000">
                  <a:off x="7206573" y="8786251"/>
                  <a:ext cx="45719" cy="222011"/>
                </a:xfrm>
                <a:prstGeom prst="rect">
                  <a:avLst/>
                </a:prstGeom>
                <a:solidFill>
                  <a:srgbClr val="FFFFFF"/>
                </a:solidFill>
                <a:ln w="9525" algn="ctr">
                  <a:solidFill>
                    <a:srgbClr val="FFFFFF"/>
                  </a:solidFill>
                  <a:round/>
                  <a:headEnd/>
                  <a:tailEnd/>
                </a:ln>
              </p:spPr>
              <p:txBody>
                <a:bodyPr/>
                <a:lstStyle>
                  <a:lvl1pPr defTabSz="1279525">
                    <a:defRPr kumimoji="1" sz="1100">
                      <a:solidFill>
                        <a:srgbClr val="FF0000"/>
                      </a:solidFill>
                      <a:latin typeface="Arial" panose="020B0604020202020204" pitchFamily="34" charset="0"/>
                      <a:ea typeface="ＭＳ ゴシック" panose="020B0609070205080204" pitchFamily="49" charset="-128"/>
                    </a:defRPr>
                  </a:lvl1pPr>
                  <a:lvl2pPr marL="742950" indent="-285750" defTabSz="1279525">
                    <a:defRPr kumimoji="1" sz="1100">
                      <a:solidFill>
                        <a:srgbClr val="FF0000"/>
                      </a:solidFill>
                      <a:latin typeface="Arial" panose="020B0604020202020204" pitchFamily="34" charset="0"/>
                      <a:ea typeface="ＭＳ ゴシック" panose="020B0609070205080204" pitchFamily="49" charset="-128"/>
                    </a:defRPr>
                  </a:lvl2pPr>
                  <a:lvl3pPr marL="1143000" indent="-228600" defTabSz="1279525">
                    <a:defRPr kumimoji="1" sz="1100">
                      <a:solidFill>
                        <a:srgbClr val="FF0000"/>
                      </a:solidFill>
                      <a:latin typeface="Arial" panose="020B0604020202020204" pitchFamily="34" charset="0"/>
                      <a:ea typeface="ＭＳ ゴシック" panose="020B0609070205080204" pitchFamily="49" charset="-128"/>
                    </a:defRPr>
                  </a:lvl3pPr>
                  <a:lvl4pPr marL="1600200" indent="-228600" defTabSz="1279525">
                    <a:defRPr kumimoji="1" sz="1100">
                      <a:solidFill>
                        <a:srgbClr val="FF0000"/>
                      </a:solidFill>
                      <a:latin typeface="Arial" panose="020B0604020202020204" pitchFamily="34" charset="0"/>
                      <a:ea typeface="ＭＳ ゴシック" panose="020B0609070205080204" pitchFamily="49" charset="-128"/>
                    </a:defRPr>
                  </a:lvl4pPr>
                  <a:lvl5pPr marL="2057400" indent="-228600" defTabSz="1279525">
                    <a:defRPr kumimoji="1" sz="1100">
                      <a:solidFill>
                        <a:srgbClr val="FF0000"/>
                      </a:solidFill>
                      <a:latin typeface="Arial" panose="020B0604020202020204" pitchFamily="34" charset="0"/>
                      <a:ea typeface="ＭＳ ゴシック" panose="020B0609070205080204" pitchFamily="49" charset="-128"/>
                    </a:defRPr>
                  </a:lvl5pPr>
                  <a:lvl6pPr marL="2514600" indent="-228600" defTabSz="1279525" eaLnBrk="0" fontAlgn="base" hangingPunct="0">
                    <a:spcBef>
                      <a:spcPct val="0"/>
                    </a:spcBef>
                    <a:spcAft>
                      <a:spcPct val="0"/>
                    </a:spcAft>
                    <a:defRPr kumimoji="1" sz="1100">
                      <a:solidFill>
                        <a:srgbClr val="FF0000"/>
                      </a:solidFill>
                      <a:latin typeface="Arial" panose="020B0604020202020204" pitchFamily="34" charset="0"/>
                      <a:ea typeface="ＭＳ ゴシック" panose="020B0609070205080204" pitchFamily="49" charset="-128"/>
                    </a:defRPr>
                  </a:lvl6pPr>
                  <a:lvl7pPr marL="2971800" indent="-228600" defTabSz="1279525" eaLnBrk="0" fontAlgn="base" hangingPunct="0">
                    <a:spcBef>
                      <a:spcPct val="0"/>
                    </a:spcBef>
                    <a:spcAft>
                      <a:spcPct val="0"/>
                    </a:spcAft>
                    <a:defRPr kumimoji="1" sz="1100">
                      <a:solidFill>
                        <a:srgbClr val="FF0000"/>
                      </a:solidFill>
                      <a:latin typeface="Arial" panose="020B0604020202020204" pitchFamily="34" charset="0"/>
                      <a:ea typeface="ＭＳ ゴシック" panose="020B0609070205080204" pitchFamily="49" charset="-128"/>
                    </a:defRPr>
                  </a:lvl7pPr>
                  <a:lvl8pPr marL="3429000" indent="-228600" defTabSz="1279525" eaLnBrk="0" fontAlgn="base" hangingPunct="0">
                    <a:spcBef>
                      <a:spcPct val="0"/>
                    </a:spcBef>
                    <a:spcAft>
                      <a:spcPct val="0"/>
                    </a:spcAft>
                    <a:defRPr kumimoji="1" sz="1100">
                      <a:solidFill>
                        <a:srgbClr val="FF0000"/>
                      </a:solidFill>
                      <a:latin typeface="Arial" panose="020B0604020202020204" pitchFamily="34" charset="0"/>
                      <a:ea typeface="ＭＳ ゴシック" panose="020B0609070205080204" pitchFamily="49" charset="-128"/>
                    </a:defRPr>
                  </a:lvl8pPr>
                  <a:lvl9pPr marL="3886200" indent="-228600" defTabSz="1279525" eaLnBrk="0" fontAlgn="base" hangingPunct="0">
                    <a:spcBef>
                      <a:spcPct val="0"/>
                    </a:spcBef>
                    <a:spcAft>
                      <a:spcPct val="0"/>
                    </a:spcAft>
                    <a:defRPr kumimoji="1" sz="1100">
                      <a:solidFill>
                        <a:srgbClr val="FF0000"/>
                      </a:solidFill>
                      <a:latin typeface="Arial" panose="020B0604020202020204" pitchFamily="34" charset="0"/>
                      <a:ea typeface="ＭＳ ゴシック" panose="020B0609070205080204" pitchFamily="49" charset="-128"/>
                    </a:defRPr>
                  </a:lvl9pPr>
                </a:lstStyle>
                <a:p>
                  <a:pPr defTabSz="1279550" fontAlgn="base">
                    <a:spcBef>
                      <a:spcPct val="0"/>
                    </a:spcBef>
                    <a:spcAft>
                      <a:spcPct val="0"/>
                    </a:spcAft>
                    <a:defRPr/>
                  </a:pPr>
                  <a:endParaRPr lang="ja-JP" altLang="en-US" sz="2500" kern="0">
                    <a:solidFill>
                      <a:srgbClr val="000000"/>
                    </a:solidFill>
                    <a:ea typeface="ＭＳ Ｐゴシック" panose="020B0600070205080204" pitchFamily="50" charset="-128"/>
                  </a:endParaRPr>
                </a:p>
              </p:txBody>
            </p:sp>
            <p:sp>
              <p:nvSpPr>
                <p:cNvPr id="4654" name="正方形/長方形 4653"/>
                <p:cNvSpPr/>
                <p:nvPr/>
              </p:nvSpPr>
              <p:spPr bwMode="auto">
                <a:xfrm>
                  <a:off x="6222616" y="7952222"/>
                  <a:ext cx="36501" cy="225343"/>
                </a:xfrm>
                <a:prstGeom prst="rect">
                  <a:avLst/>
                </a:prstGeom>
                <a:solidFill>
                  <a:srgbClr val="FFFFFF">
                    <a:lumMod val="75000"/>
                  </a:srgbClr>
                </a:solidFill>
                <a:ln w="9525" cap="flat" cmpd="sng" algn="ctr">
                  <a:noFill/>
                  <a:prstDash val="solid"/>
                  <a:round/>
                  <a:headEnd type="none" w="med" len="med"/>
                  <a:tailEnd type="none" w="med" len="med"/>
                </a:ln>
                <a:effectLst/>
              </p:spPr>
              <p:txBody>
                <a:bodyPr/>
                <a:lstStyle/>
                <a:p>
                  <a:pPr defTabSz="1279550" fontAlgn="base">
                    <a:spcBef>
                      <a:spcPct val="0"/>
                    </a:spcBef>
                    <a:spcAft>
                      <a:spcPct val="0"/>
                    </a:spcAft>
                    <a:defRPr/>
                  </a:pPr>
                  <a:endParaRPr kumimoji="0" lang="ja-JP" altLang="en-US" sz="2500" kern="0">
                    <a:solidFill>
                      <a:srgbClr val="000000"/>
                    </a:solidFill>
                    <a:latin typeface="Arial" charset="0"/>
                    <a:ea typeface="ＭＳ Ｐゴシック" pitchFamily="50" charset="-128"/>
                  </a:endParaRPr>
                </a:p>
              </p:txBody>
            </p:sp>
            <p:sp>
              <p:nvSpPr>
                <p:cNvPr id="4655" name="正方形/長方形 4654"/>
                <p:cNvSpPr/>
                <p:nvPr/>
              </p:nvSpPr>
              <p:spPr bwMode="auto">
                <a:xfrm>
                  <a:off x="6162309" y="8193434"/>
                  <a:ext cx="34914" cy="268190"/>
                </a:xfrm>
                <a:prstGeom prst="rect">
                  <a:avLst/>
                </a:prstGeom>
                <a:solidFill>
                  <a:srgbClr val="FFFFFF">
                    <a:lumMod val="75000"/>
                  </a:srgbClr>
                </a:solidFill>
                <a:ln w="9525" cap="flat" cmpd="sng" algn="ctr">
                  <a:noFill/>
                  <a:prstDash val="solid"/>
                  <a:round/>
                  <a:headEnd type="none" w="med" len="med"/>
                  <a:tailEnd type="none" w="med" len="med"/>
                </a:ln>
                <a:effectLst/>
              </p:spPr>
              <p:txBody>
                <a:bodyPr/>
                <a:lstStyle/>
                <a:p>
                  <a:pPr defTabSz="1279550" fontAlgn="base">
                    <a:spcBef>
                      <a:spcPct val="0"/>
                    </a:spcBef>
                    <a:spcAft>
                      <a:spcPct val="0"/>
                    </a:spcAft>
                    <a:defRPr/>
                  </a:pPr>
                  <a:endParaRPr kumimoji="0" lang="ja-JP" altLang="en-US" sz="2500" kern="0">
                    <a:solidFill>
                      <a:srgbClr val="000000"/>
                    </a:solidFill>
                    <a:latin typeface="Arial" charset="0"/>
                    <a:ea typeface="ＭＳ Ｐゴシック" pitchFamily="50" charset="-128"/>
                  </a:endParaRPr>
                </a:p>
              </p:txBody>
            </p:sp>
            <p:sp>
              <p:nvSpPr>
                <p:cNvPr id="4656" name="正方形/長方形 4655"/>
                <p:cNvSpPr/>
                <p:nvPr/>
              </p:nvSpPr>
              <p:spPr bwMode="auto">
                <a:xfrm>
                  <a:off x="6282922" y="8185500"/>
                  <a:ext cx="36501" cy="266603"/>
                </a:xfrm>
                <a:prstGeom prst="rect">
                  <a:avLst/>
                </a:prstGeom>
                <a:solidFill>
                  <a:srgbClr val="FFFFFF">
                    <a:lumMod val="75000"/>
                  </a:srgbClr>
                </a:solidFill>
                <a:ln w="9525" cap="flat" cmpd="sng" algn="ctr">
                  <a:noFill/>
                  <a:prstDash val="solid"/>
                  <a:round/>
                  <a:headEnd type="none" w="med" len="med"/>
                  <a:tailEnd type="none" w="med" len="med"/>
                </a:ln>
                <a:effectLst/>
              </p:spPr>
              <p:txBody>
                <a:bodyPr/>
                <a:lstStyle/>
                <a:p>
                  <a:pPr defTabSz="1279550" fontAlgn="base">
                    <a:spcBef>
                      <a:spcPct val="0"/>
                    </a:spcBef>
                    <a:spcAft>
                      <a:spcPct val="0"/>
                    </a:spcAft>
                    <a:defRPr/>
                  </a:pPr>
                  <a:endParaRPr kumimoji="0" lang="ja-JP" altLang="en-US" sz="2500" kern="0">
                    <a:solidFill>
                      <a:srgbClr val="000000"/>
                    </a:solidFill>
                    <a:latin typeface="Arial" charset="0"/>
                    <a:ea typeface="ＭＳ Ｐゴシック" pitchFamily="50" charset="-128"/>
                  </a:endParaRPr>
                </a:p>
              </p:txBody>
            </p:sp>
            <p:cxnSp>
              <p:nvCxnSpPr>
                <p:cNvPr id="4657" name="直線コネクタ 4796"/>
                <p:cNvCxnSpPr>
                  <a:cxnSpLocks noChangeShapeType="1"/>
                </p:cNvCxnSpPr>
                <p:nvPr/>
              </p:nvCxnSpPr>
              <p:spPr bwMode="auto">
                <a:xfrm flipV="1">
                  <a:off x="6330507" y="8815611"/>
                  <a:ext cx="101995" cy="93666"/>
                </a:xfrm>
                <a:prstGeom prst="line">
                  <a:avLst/>
                </a:prstGeom>
                <a:noFill/>
                <a:ln w="12700" algn="ctr">
                  <a:solidFill>
                    <a:srgbClr val="59595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658" name="直線コネクタ 2297"/>
                <p:cNvCxnSpPr>
                  <a:cxnSpLocks noChangeShapeType="1"/>
                </p:cNvCxnSpPr>
                <p:nvPr/>
              </p:nvCxnSpPr>
              <p:spPr bwMode="auto">
                <a:xfrm flipV="1">
                  <a:off x="6370103" y="8853333"/>
                  <a:ext cx="100092" cy="98565"/>
                </a:xfrm>
                <a:prstGeom prst="line">
                  <a:avLst/>
                </a:prstGeom>
                <a:noFill/>
                <a:ln w="12700" algn="ctr">
                  <a:solidFill>
                    <a:srgbClr val="59595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659" name="直線コネクタ 2275"/>
                <p:cNvCxnSpPr>
                  <a:cxnSpLocks noChangeShapeType="1"/>
                </p:cNvCxnSpPr>
                <p:nvPr/>
              </p:nvCxnSpPr>
              <p:spPr bwMode="auto">
                <a:xfrm>
                  <a:off x="7130173" y="8846507"/>
                  <a:ext cx="98903" cy="88576"/>
                </a:xfrm>
                <a:prstGeom prst="line">
                  <a:avLst/>
                </a:prstGeom>
                <a:noFill/>
                <a:ln w="12700" algn="ctr">
                  <a:solidFill>
                    <a:srgbClr val="59595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660" name="直線コネクタ 2303"/>
                <p:cNvCxnSpPr>
                  <a:cxnSpLocks noChangeShapeType="1"/>
                </p:cNvCxnSpPr>
                <p:nvPr/>
              </p:nvCxnSpPr>
              <p:spPr bwMode="auto">
                <a:xfrm>
                  <a:off x="7162314" y="8804859"/>
                  <a:ext cx="106976" cy="91054"/>
                </a:xfrm>
                <a:prstGeom prst="line">
                  <a:avLst/>
                </a:prstGeom>
                <a:noFill/>
                <a:ln w="12700" algn="ctr">
                  <a:solidFill>
                    <a:srgbClr val="59595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661" name="正方形/長方形 4660"/>
                <p:cNvSpPr/>
                <p:nvPr/>
              </p:nvSpPr>
              <p:spPr bwMode="auto">
                <a:xfrm>
                  <a:off x="6081371" y="7941114"/>
                  <a:ext cx="571326" cy="46020"/>
                </a:xfrm>
                <a:prstGeom prst="rect">
                  <a:avLst/>
                </a:prstGeom>
                <a:solidFill>
                  <a:srgbClr val="FFFFFF">
                    <a:lumMod val="75000"/>
                  </a:srgbClr>
                </a:solidFill>
                <a:ln w="9525" cap="flat" cmpd="sng" algn="ctr">
                  <a:noFill/>
                  <a:prstDash val="solid"/>
                  <a:round/>
                  <a:headEnd type="none" w="med" len="med"/>
                  <a:tailEnd type="none" w="med" len="med"/>
                </a:ln>
                <a:effectLst/>
              </p:spPr>
              <p:txBody>
                <a:bodyPr/>
                <a:lstStyle/>
                <a:p>
                  <a:pPr defTabSz="1279550" fontAlgn="base">
                    <a:spcBef>
                      <a:spcPct val="0"/>
                    </a:spcBef>
                    <a:spcAft>
                      <a:spcPct val="0"/>
                    </a:spcAft>
                    <a:defRPr/>
                  </a:pPr>
                  <a:endParaRPr kumimoji="0" lang="ja-JP" altLang="en-US" sz="2500" kern="0">
                    <a:solidFill>
                      <a:srgbClr val="000000"/>
                    </a:solidFill>
                    <a:latin typeface="Arial" charset="0"/>
                    <a:ea typeface="ＭＳ Ｐゴシック" pitchFamily="50" charset="-128"/>
                  </a:endParaRPr>
                </a:p>
              </p:txBody>
            </p:sp>
          </p:grpSp>
          <p:sp>
            <p:nvSpPr>
              <p:cNvPr id="4590" name="正方形/長方形 12"/>
              <p:cNvSpPr>
                <a:spLocks noChangeArrowheads="1"/>
              </p:cNvSpPr>
              <p:nvPr/>
            </p:nvSpPr>
            <p:spPr bwMode="auto">
              <a:xfrm>
                <a:off x="8862488" y="912813"/>
                <a:ext cx="1692275" cy="700087"/>
              </a:xfrm>
              <a:prstGeom prst="rect">
                <a:avLst/>
              </a:prstGeom>
              <a:solidFill>
                <a:srgbClr val="FFFFFF"/>
              </a:solidFill>
              <a:ln w="9525" algn="ctr">
                <a:solidFill>
                  <a:srgbClr val="FFFFFF"/>
                </a:solidFill>
                <a:round/>
                <a:headEnd/>
                <a:tailEnd/>
              </a:ln>
            </p:spPr>
            <p:txBody>
              <a:bodyPr/>
              <a:lstStyle>
                <a:lvl1pPr defTabSz="1279525">
                  <a:defRPr kumimoji="1" sz="1100">
                    <a:solidFill>
                      <a:srgbClr val="FF0000"/>
                    </a:solidFill>
                    <a:latin typeface="Arial" panose="020B0604020202020204" pitchFamily="34" charset="0"/>
                    <a:ea typeface="ＭＳ ゴシック" panose="020B0609070205080204" pitchFamily="49" charset="-128"/>
                  </a:defRPr>
                </a:lvl1pPr>
                <a:lvl2pPr marL="742950" indent="-285750" defTabSz="1279525">
                  <a:defRPr kumimoji="1" sz="1100">
                    <a:solidFill>
                      <a:srgbClr val="FF0000"/>
                    </a:solidFill>
                    <a:latin typeface="Arial" panose="020B0604020202020204" pitchFamily="34" charset="0"/>
                    <a:ea typeface="ＭＳ ゴシック" panose="020B0609070205080204" pitchFamily="49" charset="-128"/>
                  </a:defRPr>
                </a:lvl2pPr>
                <a:lvl3pPr marL="1143000" indent="-228600" defTabSz="1279525">
                  <a:defRPr kumimoji="1" sz="1100">
                    <a:solidFill>
                      <a:srgbClr val="FF0000"/>
                    </a:solidFill>
                    <a:latin typeface="Arial" panose="020B0604020202020204" pitchFamily="34" charset="0"/>
                    <a:ea typeface="ＭＳ ゴシック" panose="020B0609070205080204" pitchFamily="49" charset="-128"/>
                  </a:defRPr>
                </a:lvl3pPr>
                <a:lvl4pPr marL="1600200" indent="-228600" defTabSz="1279525">
                  <a:defRPr kumimoji="1" sz="1100">
                    <a:solidFill>
                      <a:srgbClr val="FF0000"/>
                    </a:solidFill>
                    <a:latin typeface="Arial" panose="020B0604020202020204" pitchFamily="34" charset="0"/>
                    <a:ea typeface="ＭＳ ゴシック" panose="020B0609070205080204" pitchFamily="49" charset="-128"/>
                  </a:defRPr>
                </a:lvl4pPr>
                <a:lvl5pPr marL="2057400" indent="-228600" defTabSz="1279525">
                  <a:defRPr kumimoji="1" sz="1100">
                    <a:solidFill>
                      <a:srgbClr val="FF0000"/>
                    </a:solidFill>
                    <a:latin typeface="Arial" panose="020B0604020202020204" pitchFamily="34" charset="0"/>
                    <a:ea typeface="ＭＳ ゴシック" panose="020B0609070205080204" pitchFamily="49" charset="-128"/>
                  </a:defRPr>
                </a:lvl5pPr>
                <a:lvl6pPr marL="2514600" indent="-228600" defTabSz="1279525" eaLnBrk="0" fontAlgn="base" hangingPunct="0">
                  <a:spcBef>
                    <a:spcPct val="0"/>
                  </a:spcBef>
                  <a:spcAft>
                    <a:spcPct val="0"/>
                  </a:spcAft>
                  <a:defRPr kumimoji="1" sz="1100">
                    <a:solidFill>
                      <a:srgbClr val="FF0000"/>
                    </a:solidFill>
                    <a:latin typeface="Arial" panose="020B0604020202020204" pitchFamily="34" charset="0"/>
                    <a:ea typeface="ＭＳ ゴシック" panose="020B0609070205080204" pitchFamily="49" charset="-128"/>
                  </a:defRPr>
                </a:lvl6pPr>
                <a:lvl7pPr marL="2971800" indent="-228600" defTabSz="1279525" eaLnBrk="0" fontAlgn="base" hangingPunct="0">
                  <a:spcBef>
                    <a:spcPct val="0"/>
                  </a:spcBef>
                  <a:spcAft>
                    <a:spcPct val="0"/>
                  </a:spcAft>
                  <a:defRPr kumimoji="1" sz="1100">
                    <a:solidFill>
                      <a:srgbClr val="FF0000"/>
                    </a:solidFill>
                    <a:latin typeface="Arial" panose="020B0604020202020204" pitchFamily="34" charset="0"/>
                    <a:ea typeface="ＭＳ ゴシック" panose="020B0609070205080204" pitchFamily="49" charset="-128"/>
                  </a:defRPr>
                </a:lvl7pPr>
                <a:lvl8pPr marL="3429000" indent="-228600" defTabSz="1279525" eaLnBrk="0" fontAlgn="base" hangingPunct="0">
                  <a:spcBef>
                    <a:spcPct val="0"/>
                  </a:spcBef>
                  <a:spcAft>
                    <a:spcPct val="0"/>
                  </a:spcAft>
                  <a:defRPr kumimoji="1" sz="1100">
                    <a:solidFill>
                      <a:srgbClr val="FF0000"/>
                    </a:solidFill>
                    <a:latin typeface="Arial" panose="020B0604020202020204" pitchFamily="34" charset="0"/>
                    <a:ea typeface="ＭＳ ゴシック" panose="020B0609070205080204" pitchFamily="49" charset="-128"/>
                  </a:defRPr>
                </a:lvl8pPr>
                <a:lvl9pPr marL="3886200" indent="-228600" defTabSz="1279525" eaLnBrk="0" fontAlgn="base" hangingPunct="0">
                  <a:spcBef>
                    <a:spcPct val="0"/>
                  </a:spcBef>
                  <a:spcAft>
                    <a:spcPct val="0"/>
                  </a:spcAft>
                  <a:defRPr kumimoji="1" sz="1100">
                    <a:solidFill>
                      <a:srgbClr val="FF0000"/>
                    </a:solidFill>
                    <a:latin typeface="Arial" panose="020B0604020202020204" pitchFamily="34" charset="0"/>
                    <a:ea typeface="ＭＳ ゴシック" panose="020B0609070205080204" pitchFamily="49" charset="-128"/>
                  </a:defRPr>
                </a:lvl9pPr>
              </a:lstStyle>
              <a:p>
                <a:pPr defTabSz="1279550" fontAlgn="base">
                  <a:spcBef>
                    <a:spcPct val="0"/>
                  </a:spcBef>
                  <a:spcAft>
                    <a:spcPct val="0"/>
                  </a:spcAft>
                  <a:defRPr/>
                </a:pPr>
                <a:endParaRPr lang="ja-JP" altLang="en-US" sz="2500" kern="0">
                  <a:solidFill>
                    <a:srgbClr val="000000"/>
                  </a:solidFill>
                  <a:ea typeface="ＭＳ Ｐゴシック" panose="020B0600070205080204" pitchFamily="50" charset="-128"/>
                </a:endParaRPr>
              </a:p>
            </p:txBody>
          </p:sp>
          <p:sp>
            <p:nvSpPr>
              <p:cNvPr id="4591" name="Rectangle 4059"/>
              <p:cNvSpPr>
                <a:spLocks noChangeArrowheads="1"/>
              </p:cNvSpPr>
              <p:nvPr/>
            </p:nvSpPr>
            <p:spPr bwMode="auto">
              <a:xfrm>
                <a:off x="10429875" y="2551113"/>
                <a:ext cx="642938" cy="142875"/>
              </a:xfrm>
              <a:prstGeom prst="rect">
                <a:avLst/>
              </a:prstGeom>
              <a:solidFill>
                <a:srgbClr val="C0C0C0"/>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grpSp>
            <p:nvGrpSpPr>
              <p:cNvPr id="4592" name="グループ化 19"/>
              <p:cNvGrpSpPr>
                <a:grpSpLocks/>
              </p:cNvGrpSpPr>
              <p:nvPr/>
            </p:nvGrpSpPr>
            <p:grpSpPr bwMode="auto">
              <a:xfrm>
                <a:off x="9863138" y="874713"/>
                <a:ext cx="1209675" cy="1666875"/>
                <a:chOff x="2760661" y="4880045"/>
                <a:chExt cx="1208086" cy="1666209"/>
              </a:xfrm>
            </p:grpSpPr>
            <p:grpSp>
              <p:nvGrpSpPr>
                <p:cNvPr id="4601" name="グループ化 17"/>
                <p:cNvGrpSpPr>
                  <a:grpSpLocks/>
                </p:cNvGrpSpPr>
                <p:nvPr/>
              </p:nvGrpSpPr>
              <p:grpSpPr bwMode="auto">
                <a:xfrm>
                  <a:off x="3349290" y="4880045"/>
                  <a:ext cx="619457" cy="1666209"/>
                  <a:chOff x="3349290" y="4880045"/>
                  <a:chExt cx="703505" cy="1666209"/>
                </a:xfrm>
              </p:grpSpPr>
              <p:sp>
                <p:nvSpPr>
                  <p:cNvPr id="4608" name="Rectangle 4052"/>
                  <p:cNvSpPr>
                    <a:spLocks noChangeArrowheads="1"/>
                  </p:cNvSpPr>
                  <p:nvPr/>
                </p:nvSpPr>
                <p:spPr bwMode="auto">
                  <a:xfrm flipH="1">
                    <a:off x="3349290" y="4880045"/>
                    <a:ext cx="703505" cy="1666209"/>
                  </a:xfrm>
                  <a:prstGeom prst="rect">
                    <a:avLst/>
                  </a:prstGeom>
                  <a:solidFill>
                    <a:srgbClr val="B2B2B2"/>
                  </a:solidFill>
                  <a:ln>
                    <a:noFill/>
                  </a:ln>
                  <a:effectLst/>
                  <a:extLst>
                    <a:ext uri="{91240B29-F687-4F45-9708-019B960494DF}">
                      <a14:hiddenLine xmlns:a14="http://schemas.microsoft.com/office/drawing/2010/main" w="6350">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4609" name="Rectangle 4053"/>
                  <p:cNvSpPr>
                    <a:spLocks noChangeArrowheads="1"/>
                  </p:cNvSpPr>
                  <p:nvPr/>
                </p:nvSpPr>
                <p:spPr bwMode="auto">
                  <a:xfrm>
                    <a:off x="3743679" y="6307984"/>
                    <a:ext cx="246684" cy="229880"/>
                  </a:xfrm>
                  <a:prstGeom prst="rect">
                    <a:avLst/>
                  </a:prstGeom>
                  <a:solidFill>
                    <a:srgbClr val="FFFFFF"/>
                  </a:solidFill>
                  <a:ln>
                    <a:noFill/>
                  </a:ln>
                  <a:effectLst/>
                  <a:extLst>
                    <a:ext uri="{91240B29-F687-4F45-9708-019B960494DF}">
                      <a14:hiddenLine xmlns:a14="http://schemas.microsoft.com/office/drawing/2010/main" w="635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4610" name="Rectangle 4054"/>
                  <p:cNvSpPr>
                    <a:spLocks noChangeArrowheads="1"/>
                  </p:cNvSpPr>
                  <p:nvPr/>
                </p:nvSpPr>
                <p:spPr bwMode="auto">
                  <a:xfrm>
                    <a:off x="3416290" y="6307984"/>
                    <a:ext cx="248206" cy="229880"/>
                  </a:xfrm>
                  <a:prstGeom prst="rect">
                    <a:avLst/>
                  </a:prstGeom>
                  <a:solidFill>
                    <a:srgbClr val="FFFFFF"/>
                  </a:solidFill>
                  <a:ln>
                    <a:noFill/>
                  </a:ln>
                  <a:effectLst/>
                  <a:extLst>
                    <a:ext uri="{91240B29-F687-4F45-9708-019B960494DF}">
                      <a14:hiddenLine xmlns:a14="http://schemas.microsoft.com/office/drawing/2010/main" w="635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4611" name="Rectangle 4055"/>
                  <p:cNvSpPr>
                    <a:spLocks noChangeArrowheads="1"/>
                  </p:cNvSpPr>
                  <p:nvPr/>
                </p:nvSpPr>
                <p:spPr bwMode="auto">
                  <a:xfrm>
                    <a:off x="3743679" y="5940512"/>
                    <a:ext cx="246684" cy="271829"/>
                  </a:xfrm>
                  <a:prstGeom prst="rect">
                    <a:avLst/>
                  </a:prstGeom>
                  <a:solidFill>
                    <a:srgbClr val="FFFFFF"/>
                  </a:solidFill>
                  <a:ln>
                    <a:noFill/>
                  </a:ln>
                  <a:effectLst/>
                  <a:extLst>
                    <a:ext uri="{91240B29-F687-4F45-9708-019B960494DF}">
                      <a14:hiddenLine xmlns:a14="http://schemas.microsoft.com/office/drawing/2010/main" w="635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2213" tIns="61106" rIns="122213" bIns="61106" anchor="ctr"/>
                  <a:lstStyle>
                    <a:lvl1pPr defTabSz="1222375">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defTabSz="1222375">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defTabSz="1222375">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defTabSz="1222375">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defTabSz="1222375">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defTabSz="1222375"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defTabSz="1222375"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defTabSz="1222375"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defTabSz="1222375"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algn="ctr" defTabSz="1222398" fontAlgn="base">
                      <a:spcBef>
                        <a:spcPct val="0"/>
                      </a:spcBef>
                      <a:spcAft>
                        <a:spcPct val="0"/>
                      </a:spcAft>
                      <a:buNone/>
                      <a:defRPr/>
                    </a:pPr>
                    <a:endParaRPr lang="ja-JP" altLang="ja-JP" sz="1500" kern="0">
                      <a:solidFill>
                        <a:srgbClr val="000000"/>
                      </a:solidFill>
                      <a:ea typeface="MS UI Gothic" panose="020B0600070205080204" pitchFamily="50" charset="-128"/>
                    </a:endParaRPr>
                  </a:p>
                </p:txBody>
              </p:sp>
              <p:sp>
                <p:nvSpPr>
                  <p:cNvPr id="4612" name="Rectangle 4056"/>
                  <p:cNvSpPr>
                    <a:spLocks noChangeArrowheads="1"/>
                  </p:cNvSpPr>
                  <p:nvPr/>
                </p:nvSpPr>
                <p:spPr bwMode="auto">
                  <a:xfrm>
                    <a:off x="3416290" y="5940512"/>
                    <a:ext cx="248206" cy="271829"/>
                  </a:xfrm>
                  <a:prstGeom prst="rect">
                    <a:avLst/>
                  </a:prstGeom>
                  <a:solidFill>
                    <a:srgbClr val="FFFFFF"/>
                  </a:solidFill>
                  <a:ln>
                    <a:noFill/>
                  </a:ln>
                  <a:effectLst/>
                  <a:extLst>
                    <a:ext uri="{91240B29-F687-4F45-9708-019B960494DF}">
                      <a14:hiddenLine xmlns:a14="http://schemas.microsoft.com/office/drawing/2010/main" w="635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2213" tIns="61106" rIns="122213" bIns="61106" anchor="ctr"/>
                  <a:lstStyle>
                    <a:lvl1pPr defTabSz="1222375">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defTabSz="1222375">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defTabSz="1222375">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defTabSz="1222375">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defTabSz="1222375">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defTabSz="1222375"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defTabSz="1222375"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defTabSz="1222375"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defTabSz="1222375"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algn="ctr" defTabSz="1222398" fontAlgn="base">
                      <a:spcBef>
                        <a:spcPct val="0"/>
                      </a:spcBef>
                      <a:spcAft>
                        <a:spcPct val="0"/>
                      </a:spcAft>
                      <a:buNone/>
                      <a:defRPr/>
                    </a:pPr>
                    <a:endParaRPr lang="ja-JP" altLang="ja-JP" sz="1500" kern="0">
                      <a:solidFill>
                        <a:srgbClr val="000000"/>
                      </a:solidFill>
                      <a:ea typeface="MS UI Gothic" panose="020B0600070205080204" pitchFamily="50" charset="-128"/>
                    </a:endParaRPr>
                  </a:p>
                </p:txBody>
              </p:sp>
              <p:sp>
                <p:nvSpPr>
                  <p:cNvPr id="4613" name="Rectangle 4057"/>
                  <p:cNvSpPr>
                    <a:spLocks noChangeArrowheads="1"/>
                  </p:cNvSpPr>
                  <p:nvPr/>
                </p:nvSpPr>
                <p:spPr bwMode="auto">
                  <a:xfrm>
                    <a:off x="3743679" y="5576396"/>
                    <a:ext cx="246684" cy="271829"/>
                  </a:xfrm>
                  <a:prstGeom prst="rect">
                    <a:avLst/>
                  </a:prstGeom>
                  <a:solidFill>
                    <a:srgbClr val="FFFFFF"/>
                  </a:solidFill>
                  <a:ln>
                    <a:noFill/>
                  </a:ln>
                  <a:effectLst/>
                  <a:extLst>
                    <a:ext uri="{91240B29-F687-4F45-9708-019B960494DF}">
                      <a14:hiddenLine xmlns:a14="http://schemas.microsoft.com/office/drawing/2010/main" w="635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4614" name="Rectangle 4058"/>
                  <p:cNvSpPr>
                    <a:spLocks noChangeArrowheads="1"/>
                  </p:cNvSpPr>
                  <p:nvPr/>
                </p:nvSpPr>
                <p:spPr bwMode="auto">
                  <a:xfrm>
                    <a:off x="3416290" y="5576396"/>
                    <a:ext cx="248206" cy="271829"/>
                  </a:xfrm>
                  <a:prstGeom prst="rect">
                    <a:avLst/>
                  </a:prstGeom>
                  <a:solidFill>
                    <a:srgbClr val="FFFFFF"/>
                  </a:solidFill>
                  <a:ln>
                    <a:noFill/>
                  </a:ln>
                  <a:effectLst/>
                  <a:extLst>
                    <a:ext uri="{91240B29-F687-4F45-9708-019B960494DF}">
                      <a14:hiddenLine xmlns:a14="http://schemas.microsoft.com/office/drawing/2010/main" w="635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4615" name="Rectangle 4060"/>
                  <p:cNvSpPr>
                    <a:spLocks noChangeArrowheads="1"/>
                  </p:cNvSpPr>
                  <p:nvPr/>
                </p:nvSpPr>
                <p:spPr bwMode="auto">
                  <a:xfrm>
                    <a:off x="3414768" y="5286110"/>
                    <a:ext cx="248206" cy="204711"/>
                  </a:xfrm>
                  <a:prstGeom prst="rect">
                    <a:avLst/>
                  </a:prstGeom>
                  <a:solidFill>
                    <a:srgbClr val="FFFFFF"/>
                  </a:solidFill>
                  <a:ln>
                    <a:noFill/>
                  </a:ln>
                  <a:effectLst/>
                  <a:extLst>
                    <a:ext uri="{91240B29-F687-4F45-9708-019B960494DF}">
                      <a14:hiddenLine xmlns:a14="http://schemas.microsoft.com/office/drawing/2010/main" w="635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4616" name="Rectangle 4061"/>
                  <p:cNvSpPr>
                    <a:spLocks noChangeArrowheads="1"/>
                  </p:cNvSpPr>
                  <p:nvPr/>
                </p:nvSpPr>
                <p:spPr bwMode="auto">
                  <a:xfrm>
                    <a:off x="3745202" y="5286110"/>
                    <a:ext cx="245161" cy="204711"/>
                  </a:xfrm>
                  <a:prstGeom prst="rect">
                    <a:avLst/>
                  </a:prstGeom>
                  <a:solidFill>
                    <a:srgbClr val="FFFFFF"/>
                  </a:solidFill>
                  <a:ln>
                    <a:noFill/>
                  </a:ln>
                  <a:effectLst/>
                  <a:extLst>
                    <a:ext uri="{91240B29-F687-4F45-9708-019B960494DF}">
                      <a14:hiddenLine xmlns:a14="http://schemas.microsoft.com/office/drawing/2010/main" w="635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4617" name="Rectangle 4062"/>
                  <p:cNvSpPr>
                    <a:spLocks noChangeArrowheads="1"/>
                  </p:cNvSpPr>
                  <p:nvPr/>
                </p:nvSpPr>
                <p:spPr bwMode="auto">
                  <a:xfrm>
                    <a:off x="3743679" y="4955553"/>
                    <a:ext cx="246684" cy="258404"/>
                  </a:xfrm>
                  <a:prstGeom prst="rect">
                    <a:avLst/>
                  </a:prstGeom>
                  <a:solidFill>
                    <a:srgbClr val="FFFFFF"/>
                  </a:solidFill>
                  <a:ln>
                    <a:noFill/>
                  </a:ln>
                  <a:effectLst/>
                  <a:extLst>
                    <a:ext uri="{91240B29-F687-4F45-9708-019B960494DF}">
                      <a14:hiddenLine xmlns:a14="http://schemas.microsoft.com/office/drawing/2010/main" w="635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4618" name="Rectangle 4063"/>
                  <p:cNvSpPr>
                    <a:spLocks noChangeArrowheads="1"/>
                  </p:cNvSpPr>
                  <p:nvPr/>
                </p:nvSpPr>
                <p:spPr bwMode="auto">
                  <a:xfrm>
                    <a:off x="3416290" y="4955553"/>
                    <a:ext cx="248206" cy="258404"/>
                  </a:xfrm>
                  <a:prstGeom prst="rect">
                    <a:avLst/>
                  </a:prstGeom>
                  <a:solidFill>
                    <a:srgbClr val="FFFFFF"/>
                  </a:solidFill>
                  <a:ln>
                    <a:noFill/>
                  </a:ln>
                  <a:effectLst/>
                  <a:extLst>
                    <a:ext uri="{91240B29-F687-4F45-9708-019B960494DF}">
                      <a14:hiddenLine xmlns:a14="http://schemas.microsoft.com/office/drawing/2010/main" w="635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grpSp>
            <p:grpSp>
              <p:nvGrpSpPr>
                <p:cNvPr id="4602" name="グループ化 18"/>
                <p:cNvGrpSpPr>
                  <a:grpSpLocks/>
                </p:cNvGrpSpPr>
                <p:nvPr/>
              </p:nvGrpSpPr>
              <p:grpSpPr bwMode="auto">
                <a:xfrm>
                  <a:off x="2760661" y="4903790"/>
                  <a:ext cx="643569" cy="664112"/>
                  <a:chOff x="2624589" y="4913315"/>
                  <a:chExt cx="779642" cy="664112"/>
                </a:xfrm>
              </p:grpSpPr>
              <p:sp>
                <p:nvSpPr>
                  <p:cNvPr id="4603" name="Rectangle 4051"/>
                  <p:cNvSpPr>
                    <a:spLocks noChangeArrowheads="1"/>
                  </p:cNvSpPr>
                  <p:nvPr/>
                </p:nvSpPr>
                <p:spPr bwMode="auto">
                  <a:xfrm>
                    <a:off x="2624589" y="4913315"/>
                    <a:ext cx="779642" cy="664112"/>
                  </a:xfrm>
                  <a:prstGeom prst="rect">
                    <a:avLst/>
                  </a:prstGeom>
                  <a:solidFill>
                    <a:srgbClr val="B2B2B2"/>
                  </a:solidFill>
                  <a:ln>
                    <a:noFill/>
                  </a:ln>
                  <a:effectLst/>
                  <a:extLst>
                    <a:ext uri="{91240B29-F687-4F45-9708-019B960494DF}">
                      <a14:hiddenLine xmlns:a14="http://schemas.microsoft.com/office/drawing/2010/main" w="6350">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4604" name="Rectangle 4064"/>
                  <p:cNvSpPr>
                    <a:spLocks noChangeArrowheads="1"/>
                  </p:cNvSpPr>
                  <p:nvPr/>
                </p:nvSpPr>
                <p:spPr bwMode="auto">
                  <a:xfrm>
                    <a:off x="2685499" y="5290497"/>
                    <a:ext cx="292366" cy="204711"/>
                  </a:xfrm>
                  <a:prstGeom prst="rect">
                    <a:avLst/>
                  </a:prstGeom>
                  <a:solidFill>
                    <a:srgbClr val="FFFFFF"/>
                  </a:solidFill>
                  <a:ln>
                    <a:noFill/>
                  </a:ln>
                  <a:effectLst/>
                  <a:extLst>
                    <a:ext uri="{91240B29-F687-4F45-9708-019B960494DF}">
                      <a14:hiddenLine xmlns:a14="http://schemas.microsoft.com/office/drawing/2010/main" w="635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4605" name="Rectangle 4065"/>
                  <p:cNvSpPr>
                    <a:spLocks noChangeArrowheads="1"/>
                  </p:cNvSpPr>
                  <p:nvPr/>
                </p:nvSpPr>
                <p:spPr bwMode="auto">
                  <a:xfrm>
                    <a:off x="3047910" y="5290497"/>
                    <a:ext cx="289320" cy="204711"/>
                  </a:xfrm>
                  <a:prstGeom prst="rect">
                    <a:avLst/>
                  </a:prstGeom>
                  <a:solidFill>
                    <a:srgbClr val="FFFFFF"/>
                  </a:solidFill>
                  <a:ln>
                    <a:noFill/>
                  </a:ln>
                  <a:effectLst/>
                  <a:extLst>
                    <a:ext uri="{91240B29-F687-4F45-9708-019B960494DF}">
                      <a14:hiddenLine xmlns:a14="http://schemas.microsoft.com/office/drawing/2010/main" w="635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4606" name="Rectangle 4066"/>
                  <p:cNvSpPr>
                    <a:spLocks noChangeArrowheads="1"/>
                  </p:cNvSpPr>
                  <p:nvPr/>
                </p:nvSpPr>
                <p:spPr bwMode="auto">
                  <a:xfrm>
                    <a:off x="3046388" y="4959940"/>
                    <a:ext cx="290843" cy="258404"/>
                  </a:xfrm>
                  <a:prstGeom prst="rect">
                    <a:avLst/>
                  </a:prstGeom>
                  <a:solidFill>
                    <a:srgbClr val="FFFFFF"/>
                  </a:solidFill>
                  <a:ln>
                    <a:noFill/>
                  </a:ln>
                  <a:effectLst/>
                  <a:extLst>
                    <a:ext uri="{91240B29-F687-4F45-9708-019B960494DF}">
                      <a14:hiddenLine xmlns:a14="http://schemas.microsoft.com/office/drawing/2010/main" w="635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4607" name="Rectangle 4067"/>
                  <p:cNvSpPr>
                    <a:spLocks noChangeArrowheads="1"/>
                  </p:cNvSpPr>
                  <p:nvPr/>
                </p:nvSpPr>
                <p:spPr bwMode="auto">
                  <a:xfrm>
                    <a:off x="2685499" y="4959940"/>
                    <a:ext cx="292366" cy="258404"/>
                  </a:xfrm>
                  <a:prstGeom prst="rect">
                    <a:avLst/>
                  </a:prstGeom>
                  <a:solidFill>
                    <a:srgbClr val="FFFFFF"/>
                  </a:solidFill>
                  <a:ln>
                    <a:noFill/>
                  </a:ln>
                  <a:effectLst/>
                  <a:extLst>
                    <a:ext uri="{91240B29-F687-4F45-9708-019B960494DF}">
                      <a14:hiddenLine xmlns:a14="http://schemas.microsoft.com/office/drawing/2010/main" w="635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grpSp>
          </p:grpSp>
          <p:sp>
            <p:nvSpPr>
              <p:cNvPr id="4593" name="角丸四角形 14"/>
              <p:cNvSpPr>
                <a:spLocks/>
              </p:cNvSpPr>
              <p:nvPr/>
            </p:nvSpPr>
            <p:spPr bwMode="auto">
              <a:xfrm>
                <a:off x="9590088" y="1758950"/>
                <a:ext cx="166687" cy="520700"/>
              </a:xfrm>
              <a:custGeom>
                <a:avLst/>
                <a:gdLst>
                  <a:gd name="T0" fmla="*/ 0 w 164766"/>
                  <a:gd name="T1" fmla="*/ 2147483646 h 467519"/>
                  <a:gd name="T2" fmla="*/ 1065558 w 164766"/>
                  <a:gd name="T3" fmla="*/ 0 h 467519"/>
                  <a:gd name="T4" fmla="*/ 5327007 w 164766"/>
                  <a:gd name="T5" fmla="*/ 0 h 467519"/>
                  <a:gd name="T6" fmla="*/ 6392621 w 164766"/>
                  <a:gd name="T7" fmla="*/ 2147483646 h 467519"/>
                  <a:gd name="T8" fmla="*/ 6392621 w 164766"/>
                  <a:gd name="T9" fmla="*/ 2147483646 h 467519"/>
                  <a:gd name="T10" fmla="*/ 5327007 w 164766"/>
                  <a:gd name="T11" fmla="*/ 2147483646 h 467519"/>
                  <a:gd name="T12" fmla="*/ 3141189 w 164766"/>
                  <a:gd name="T13" fmla="*/ 2147483646 h 467519"/>
                  <a:gd name="T14" fmla="*/ 1065558 w 164766"/>
                  <a:gd name="T15" fmla="*/ 2147483646 h 467519"/>
                  <a:gd name="T16" fmla="*/ 0 w 164766"/>
                  <a:gd name="T17" fmla="*/ 2147483646 h 467519"/>
                  <a:gd name="T18" fmla="*/ 0 w 164766"/>
                  <a:gd name="T19" fmla="*/ 2147483646 h 4675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4766" h="467519">
                    <a:moveTo>
                      <a:pt x="0" y="27462"/>
                    </a:moveTo>
                    <a:cubicBezTo>
                      <a:pt x="0" y="12295"/>
                      <a:pt x="12295" y="0"/>
                      <a:pt x="27462" y="0"/>
                    </a:cubicBezTo>
                    <a:lnTo>
                      <a:pt x="137304" y="0"/>
                    </a:lnTo>
                    <a:cubicBezTo>
                      <a:pt x="152471" y="0"/>
                      <a:pt x="164766" y="12295"/>
                      <a:pt x="164766" y="27462"/>
                    </a:cubicBezTo>
                    <a:lnTo>
                      <a:pt x="164766" y="428150"/>
                    </a:lnTo>
                    <a:cubicBezTo>
                      <a:pt x="164766" y="443317"/>
                      <a:pt x="152471" y="455612"/>
                      <a:pt x="137304" y="455612"/>
                    </a:cubicBezTo>
                    <a:lnTo>
                      <a:pt x="80962" y="467519"/>
                    </a:lnTo>
                    <a:lnTo>
                      <a:pt x="27462" y="455612"/>
                    </a:lnTo>
                    <a:cubicBezTo>
                      <a:pt x="12295" y="455612"/>
                      <a:pt x="0" y="443317"/>
                      <a:pt x="0" y="428150"/>
                    </a:cubicBezTo>
                    <a:lnTo>
                      <a:pt x="0" y="27462"/>
                    </a:lnTo>
                    <a:close/>
                  </a:path>
                </a:pathLst>
              </a:custGeom>
              <a:solidFill>
                <a:srgbClr val="3333CC"/>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4594" name="正方形/長方形 4593"/>
              <p:cNvSpPr/>
              <p:nvPr/>
            </p:nvSpPr>
            <p:spPr bwMode="auto">
              <a:xfrm>
                <a:off x="10134205" y="1966504"/>
                <a:ext cx="52371" cy="357057"/>
              </a:xfrm>
              <a:prstGeom prst="rect">
                <a:avLst/>
              </a:prstGeom>
              <a:solidFill>
                <a:srgbClr val="00CC99"/>
              </a:solidFill>
              <a:ln w="9525" cap="flat" cmpd="sng" algn="ctr">
                <a:solidFill>
                  <a:srgbClr val="00CC99">
                    <a:lumMod val="75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279550" fontAlgn="base">
                  <a:spcBef>
                    <a:spcPct val="0"/>
                  </a:spcBef>
                  <a:spcAft>
                    <a:spcPct val="0"/>
                  </a:spcAft>
                  <a:defRPr/>
                </a:pPr>
                <a:endParaRPr kumimoji="0" lang="ja-JP" altLang="en-US" sz="2500" kern="0">
                  <a:solidFill>
                    <a:srgbClr val="000000"/>
                  </a:solidFill>
                  <a:latin typeface="Arial" charset="0"/>
                  <a:ea typeface="ＭＳ Ｐゴシック" pitchFamily="50" charset="-128"/>
                </a:endParaRPr>
              </a:p>
            </p:txBody>
          </p:sp>
          <p:sp>
            <p:nvSpPr>
              <p:cNvPr id="4595" name="Rectangle 4226"/>
              <p:cNvSpPr>
                <a:spLocks noChangeArrowheads="1"/>
              </p:cNvSpPr>
              <p:nvPr/>
            </p:nvSpPr>
            <p:spPr bwMode="auto">
              <a:xfrm flipH="1">
                <a:off x="10417174" y="2666195"/>
                <a:ext cx="1039014" cy="446087"/>
              </a:xfrm>
              <a:prstGeom prst="rect">
                <a:avLst/>
              </a:prstGeom>
              <a:solidFill>
                <a:srgbClr val="9933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4596" name="Rectangle 4226"/>
              <p:cNvSpPr>
                <a:spLocks noChangeArrowheads="1"/>
              </p:cNvSpPr>
              <p:nvPr/>
            </p:nvSpPr>
            <p:spPr bwMode="auto">
              <a:xfrm flipH="1">
                <a:off x="8837613" y="2663825"/>
                <a:ext cx="96837" cy="446088"/>
              </a:xfrm>
              <a:prstGeom prst="rect">
                <a:avLst/>
              </a:prstGeom>
              <a:solidFill>
                <a:srgbClr val="9933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4597" name="Rectangle 4456" descr="右下がり対角線 (反転)"/>
              <p:cNvSpPr>
                <a:spLocks noChangeArrowheads="1"/>
              </p:cNvSpPr>
              <p:nvPr/>
            </p:nvSpPr>
            <p:spPr bwMode="auto">
              <a:xfrm>
                <a:off x="11191636" y="2660838"/>
                <a:ext cx="47625" cy="479425"/>
              </a:xfrm>
              <a:prstGeom prst="rect">
                <a:avLst/>
              </a:prstGeom>
              <a:blipFill dpi="0" rotWithShape="1">
                <a:blip r:embed="rId4"/>
                <a:srcRect/>
                <a:tile tx="0" ty="0" sx="100000" sy="100000" flip="none" algn="tl"/>
              </a:blipFill>
              <a:ln w="9525">
                <a:solidFill>
                  <a:srgbClr val="CCFFFF"/>
                </a:solidFill>
                <a:prstDash val="dash"/>
                <a:miter lim="800000"/>
                <a:headEnd/>
                <a:tailEnd/>
              </a:ln>
            </p:spPr>
            <p:txBody>
              <a:bodyPr wrap="none" anchor="ct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algn="ct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4599" name="正方形/長方形 13"/>
              <p:cNvSpPr>
                <a:spLocks noChangeArrowheads="1"/>
              </p:cNvSpPr>
              <p:nvPr/>
            </p:nvSpPr>
            <p:spPr bwMode="auto">
              <a:xfrm>
                <a:off x="9367814" y="1616092"/>
                <a:ext cx="627063" cy="207964"/>
              </a:xfrm>
              <a:prstGeom prst="rect">
                <a:avLst/>
              </a:prstGeom>
              <a:solidFill>
                <a:srgbClr val="3333CC"/>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defTabSz="1279525">
                  <a:defRPr kumimoji="1" sz="1100">
                    <a:solidFill>
                      <a:srgbClr val="FF0000"/>
                    </a:solidFill>
                    <a:latin typeface="Arial" panose="020B0604020202020204" pitchFamily="34" charset="0"/>
                    <a:ea typeface="ＭＳ ゴシック" panose="020B0609070205080204" pitchFamily="49" charset="-128"/>
                  </a:defRPr>
                </a:lvl1pPr>
                <a:lvl2pPr marL="742950" indent="-285750" defTabSz="1279525">
                  <a:defRPr kumimoji="1" sz="1100">
                    <a:solidFill>
                      <a:srgbClr val="FF0000"/>
                    </a:solidFill>
                    <a:latin typeface="Arial" panose="020B0604020202020204" pitchFamily="34" charset="0"/>
                    <a:ea typeface="ＭＳ ゴシック" panose="020B0609070205080204" pitchFamily="49" charset="-128"/>
                  </a:defRPr>
                </a:lvl2pPr>
                <a:lvl3pPr marL="1143000" indent="-228600" defTabSz="1279525">
                  <a:defRPr kumimoji="1" sz="1100">
                    <a:solidFill>
                      <a:srgbClr val="FF0000"/>
                    </a:solidFill>
                    <a:latin typeface="Arial" panose="020B0604020202020204" pitchFamily="34" charset="0"/>
                    <a:ea typeface="ＭＳ ゴシック" panose="020B0609070205080204" pitchFamily="49" charset="-128"/>
                  </a:defRPr>
                </a:lvl3pPr>
                <a:lvl4pPr marL="1600200" indent="-228600" defTabSz="1279525">
                  <a:defRPr kumimoji="1" sz="1100">
                    <a:solidFill>
                      <a:srgbClr val="FF0000"/>
                    </a:solidFill>
                    <a:latin typeface="Arial" panose="020B0604020202020204" pitchFamily="34" charset="0"/>
                    <a:ea typeface="ＭＳ ゴシック" panose="020B0609070205080204" pitchFamily="49" charset="-128"/>
                  </a:defRPr>
                </a:lvl4pPr>
                <a:lvl5pPr marL="2057400" indent="-228600" defTabSz="1279525">
                  <a:defRPr kumimoji="1" sz="1100">
                    <a:solidFill>
                      <a:srgbClr val="FF0000"/>
                    </a:solidFill>
                    <a:latin typeface="Arial" panose="020B0604020202020204" pitchFamily="34" charset="0"/>
                    <a:ea typeface="ＭＳ ゴシック" panose="020B0609070205080204" pitchFamily="49" charset="-128"/>
                  </a:defRPr>
                </a:lvl5pPr>
                <a:lvl6pPr marL="2514600" indent="-228600" defTabSz="1279525" eaLnBrk="0" fontAlgn="base" hangingPunct="0">
                  <a:spcBef>
                    <a:spcPct val="0"/>
                  </a:spcBef>
                  <a:spcAft>
                    <a:spcPct val="0"/>
                  </a:spcAft>
                  <a:defRPr kumimoji="1" sz="1100">
                    <a:solidFill>
                      <a:srgbClr val="FF0000"/>
                    </a:solidFill>
                    <a:latin typeface="Arial" panose="020B0604020202020204" pitchFamily="34" charset="0"/>
                    <a:ea typeface="ＭＳ ゴシック" panose="020B0609070205080204" pitchFamily="49" charset="-128"/>
                  </a:defRPr>
                </a:lvl6pPr>
                <a:lvl7pPr marL="2971800" indent="-228600" defTabSz="1279525" eaLnBrk="0" fontAlgn="base" hangingPunct="0">
                  <a:spcBef>
                    <a:spcPct val="0"/>
                  </a:spcBef>
                  <a:spcAft>
                    <a:spcPct val="0"/>
                  </a:spcAft>
                  <a:defRPr kumimoji="1" sz="1100">
                    <a:solidFill>
                      <a:srgbClr val="FF0000"/>
                    </a:solidFill>
                    <a:latin typeface="Arial" panose="020B0604020202020204" pitchFamily="34" charset="0"/>
                    <a:ea typeface="ＭＳ ゴシック" panose="020B0609070205080204" pitchFamily="49" charset="-128"/>
                  </a:defRPr>
                </a:lvl7pPr>
                <a:lvl8pPr marL="3429000" indent="-228600" defTabSz="1279525" eaLnBrk="0" fontAlgn="base" hangingPunct="0">
                  <a:spcBef>
                    <a:spcPct val="0"/>
                  </a:spcBef>
                  <a:spcAft>
                    <a:spcPct val="0"/>
                  </a:spcAft>
                  <a:defRPr kumimoji="1" sz="1100">
                    <a:solidFill>
                      <a:srgbClr val="FF0000"/>
                    </a:solidFill>
                    <a:latin typeface="Arial" panose="020B0604020202020204" pitchFamily="34" charset="0"/>
                    <a:ea typeface="ＭＳ ゴシック" panose="020B0609070205080204" pitchFamily="49" charset="-128"/>
                  </a:defRPr>
                </a:lvl8pPr>
                <a:lvl9pPr marL="3886200" indent="-228600" defTabSz="1279525" eaLnBrk="0" fontAlgn="base" hangingPunct="0">
                  <a:spcBef>
                    <a:spcPct val="0"/>
                  </a:spcBef>
                  <a:spcAft>
                    <a:spcPct val="0"/>
                  </a:spcAft>
                  <a:defRPr kumimoji="1" sz="1100">
                    <a:solidFill>
                      <a:srgbClr val="FF0000"/>
                    </a:solidFill>
                    <a:latin typeface="Arial" panose="020B0604020202020204" pitchFamily="34" charset="0"/>
                    <a:ea typeface="ＭＳ ゴシック" panose="020B0609070205080204" pitchFamily="49" charset="-128"/>
                  </a:defRPr>
                </a:lvl9pPr>
              </a:lstStyle>
              <a:p>
                <a:pPr defTabSz="1279550" fontAlgn="base">
                  <a:spcBef>
                    <a:spcPct val="0"/>
                  </a:spcBef>
                  <a:spcAft>
                    <a:spcPct val="0"/>
                  </a:spcAft>
                  <a:defRPr/>
                </a:pPr>
                <a:endParaRPr lang="ja-JP" altLang="en-US" sz="2500" kern="0">
                  <a:solidFill>
                    <a:srgbClr val="000000"/>
                  </a:solidFill>
                  <a:ea typeface="ＭＳ Ｐゴシック" panose="020B0600070205080204" pitchFamily="50" charset="-128"/>
                </a:endParaRPr>
              </a:p>
            </p:txBody>
          </p:sp>
          <p:sp>
            <p:nvSpPr>
              <p:cNvPr id="4600" name="正方形/長方形 4599"/>
              <p:cNvSpPr/>
              <p:nvPr/>
            </p:nvSpPr>
            <p:spPr bwMode="auto">
              <a:xfrm>
                <a:off x="9805692" y="1822093"/>
                <a:ext cx="198377" cy="46021"/>
              </a:xfrm>
              <a:prstGeom prst="rect">
                <a:avLst/>
              </a:prstGeom>
              <a:solidFill>
                <a:srgbClr val="FFFFFF">
                  <a:lumMod val="75000"/>
                </a:srgbClr>
              </a:solidFill>
              <a:ln w="9525" cap="flat" cmpd="sng" algn="ctr">
                <a:noFill/>
                <a:prstDash val="solid"/>
                <a:round/>
                <a:headEnd type="none" w="med" len="med"/>
                <a:tailEnd type="none" w="med" len="med"/>
              </a:ln>
              <a:effectLst/>
            </p:spPr>
            <p:txBody>
              <a:bodyPr/>
              <a:lstStyle/>
              <a:p>
                <a:pPr defTabSz="1279550" fontAlgn="base">
                  <a:spcBef>
                    <a:spcPct val="0"/>
                  </a:spcBef>
                  <a:spcAft>
                    <a:spcPct val="0"/>
                  </a:spcAft>
                  <a:defRPr/>
                </a:pPr>
                <a:endParaRPr kumimoji="0" lang="ja-JP" altLang="en-US" sz="2500" kern="0">
                  <a:solidFill>
                    <a:srgbClr val="000000"/>
                  </a:solidFill>
                  <a:latin typeface="Arial" charset="0"/>
                  <a:ea typeface="ＭＳ Ｐゴシック" pitchFamily="50" charset="-128"/>
                </a:endParaRPr>
              </a:p>
            </p:txBody>
          </p:sp>
        </p:grpSp>
        <p:sp>
          <p:nvSpPr>
            <p:cNvPr id="4575" name="Rectangle 4457"/>
            <p:cNvSpPr>
              <a:spLocks noChangeArrowheads="1"/>
            </p:cNvSpPr>
            <p:nvPr/>
          </p:nvSpPr>
          <p:spPr bwMode="auto">
            <a:xfrm>
              <a:off x="9392582" y="6566694"/>
              <a:ext cx="215900" cy="11588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algn="ct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4582" name="Text Box 7299"/>
            <p:cNvSpPr txBox="1">
              <a:spLocks noChangeArrowheads="1"/>
            </p:cNvSpPr>
            <p:nvPr/>
          </p:nvSpPr>
          <p:spPr bwMode="auto">
            <a:xfrm>
              <a:off x="7334151" y="3511711"/>
              <a:ext cx="2042134" cy="242286"/>
            </a:xfrm>
            <a:prstGeom prst="rect">
              <a:avLst/>
            </a:prstGeom>
            <a:noFill/>
            <a:ln>
              <a:noFill/>
            </a:ln>
            <a:effectLst/>
            <a:extLst>
              <a:ext uri="{909E8E84-426E-40DD-AFC4-6F175D3DCCD1}">
                <a14:hiddenFill xmlns:a14="http://schemas.microsoft.com/office/drawing/2010/main">
                  <a:solidFill>
                    <a:srgbClr val="FF66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1279525">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defTabSz="1279525">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defTabSz="1279525">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defTabSz="1279525">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defTabSz="1279525">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defTabSz="1279525"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defTabSz="1279525"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defTabSz="1279525"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defTabSz="1279525"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fontAlgn="base">
                <a:spcBef>
                  <a:spcPct val="50000"/>
                </a:spcBef>
                <a:spcAft>
                  <a:spcPct val="0"/>
                </a:spcAft>
                <a:buFontTx/>
                <a:buNone/>
              </a:pPr>
              <a:r>
                <a:rPr lang="en-US" altLang="ja-JP" sz="975" dirty="0">
                  <a:solidFill>
                    <a:schemeClr val="accent6">
                      <a:lumMod val="75000"/>
                    </a:schemeClr>
                  </a:solidFill>
                  <a:latin typeface="Meiryo UI" panose="020B0604030504040204" pitchFamily="50" charset="-128"/>
                  <a:ea typeface="Meiryo UI" panose="020B0604030504040204" pitchFamily="50" charset="-128"/>
                </a:rPr>
                <a:t>Removed fuel assemblies</a:t>
              </a:r>
              <a:endParaRPr lang="ja-JP" altLang="en-US" sz="975" baseline="30000" dirty="0">
                <a:solidFill>
                  <a:schemeClr val="accent6">
                    <a:lumMod val="75000"/>
                  </a:schemeClr>
                </a:solidFill>
                <a:latin typeface="Meiryo UI" panose="020B0604030504040204" pitchFamily="50" charset="-128"/>
                <a:ea typeface="Meiryo UI" panose="020B0604030504040204" pitchFamily="50" charset="-128"/>
              </a:endParaRPr>
            </a:p>
          </p:txBody>
        </p:sp>
        <p:sp>
          <p:nvSpPr>
            <p:cNvPr id="4583" name="Text Box 7298"/>
            <p:cNvSpPr txBox="1">
              <a:spLocks noChangeArrowheads="1"/>
            </p:cNvSpPr>
            <p:nvPr/>
          </p:nvSpPr>
          <p:spPr bwMode="auto">
            <a:xfrm>
              <a:off x="7908690" y="3701056"/>
              <a:ext cx="1179739" cy="292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1279525">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defTabSz="1279525">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defTabSz="1279525">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defTabSz="1279525">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defTabSz="1279525">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defTabSz="1279525"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defTabSz="1279525"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defTabSz="1279525"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defTabSz="1279525"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1279550" fontAlgn="base">
                <a:spcBef>
                  <a:spcPct val="50000"/>
                </a:spcBef>
                <a:spcAft>
                  <a:spcPct val="0"/>
                </a:spcAft>
                <a:buNone/>
                <a:defRPr/>
              </a:pPr>
              <a:r>
                <a:rPr lang="en-US" altLang="ja-JP" sz="1300" kern="0" dirty="0">
                  <a:latin typeface="Meiryo UI" panose="020B0604030504040204" pitchFamily="50" charset="-128"/>
                  <a:ea typeface="Meiryo UI" panose="020B0604030504040204" pitchFamily="50" charset="-128"/>
                </a:rPr>
                <a:t>1535/1535</a:t>
              </a:r>
            </a:p>
          </p:txBody>
        </p:sp>
        <p:sp>
          <p:nvSpPr>
            <p:cNvPr id="4584" name="Text Box 3707"/>
            <p:cNvSpPr txBox="1">
              <a:spLocks noChangeArrowheads="1"/>
            </p:cNvSpPr>
            <p:nvPr/>
          </p:nvSpPr>
          <p:spPr bwMode="auto">
            <a:xfrm>
              <a:off x="7025249" y="3898735"/>
              <a:ext cx="1980615" cy="215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algn="r" fontAlgn="base">
                <a:spcBef>
                  <a:spcPct val="0"/>
                </a:spcBef>
                <a:spcAft>
                  <a:spcPct val="0"/>
                </a:spcAft>
                <a:buNone/>
                <a:defRPr/>
              </a:pPr>
              <a:r>
                <a:rPr lang="ja-JP" altLang="en-US" sz="799" dirty="0">
                  <a:solidFill>
                    <a:srgbClr val="000000"/>
                  </a:solidFill>
                  <a:latin typeface="Meiryo UI" panose="020B0604030504040204" pitchFamily="50" charset="-128"/>
                  <a:ea typeface="Meiryo UI" panose="020B0604030504040204" pitchFamily="50" charset="-128"/>
                </a:rPr>
                <a:t>（</a:t>
              </a:r>
              <a:r>
                <a:rPr lang="en-US" altLang="ja-JP" sz="799" dirty="0">
                  <a:solidFill>
                    <a:srgbClr val="000000"/>
                  </a:solidFill>
                  <a:latin typeface="Meiryo UI" panose="020B0604030504040204" pitchFamily="50" charset="-128"/>
                  <a:ea typeface="Meiryo UI" panose="020B0604030504040204" pitchFamily="50" charset="-128"/>
                </a:rPr>
                <a:t>Completed in 2014/12/22</a:t>
              </a:r>
              <a:r>
                <a:rPr lang="ja-JP" altLang="en-US" sz="799" dirty="0">
                  <a:solidFill>
                    <a:srgbClr val="000000"/>
                  </a:solidFill>
                  <a:latin typeface="Meiryo UI" panose="020B0604030504040204" pitchFamily="50" charset="-128"/>
                  <a:ea typeface="Meiryo UI" panose="020B0604030504040204" pitchFamily="50" charset="-128"/>
                </a:rPr>
                <a:t>）</a:t>
              </a:r>
            </a:p>
          </p:txBody>
        </p:sp>
      </p:grpSp>
      <p:sp>
        <p:nvSpPr>
          <p:cNvPr id="4662" name="Rectangle 3679"/>
          <p:cNvSpPr>
            <a:spLocks noChangeArrowheads="1"/>
          </p:cNvSpPr>
          <p:nvPr/>
        </p:nvSpPr>
        <p:spPr bwMode="auto">
          <a:xfrm flipH="1">
            <a:off x="1126445" y="443923"/>
            <a:ext cx="658835" cy="24622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defTabSz="1222375">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defTabSz="1222375">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defTabSz="1222375">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defTabSz="1222375">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defTabSz="1222375">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defTabSz="1222375"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defTabSz="1222375"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defTabSz="1222375"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defTabSz="1222375"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eaLnBrk="0" fontAlgn="base" hangingPunct="0">
              <a:spcBef>
                <a:spcPct val="0"/>
              </a:spcBef>
              <a:spcAft>
                <a:spcPct val="0"/>
              </a:spcAft>
              <a:buFontTx/>
              <a:buNone/>
            </a:pPr>
            <a:r>
              <a:rPr kumimoji="0" lang="en-US" altLang="ja-JP" sz="1600" b="1" dirty="0">
                <a:solidFill>
                  <a:srgbClr val="000000"/>
                </a:solidFill>
                <a:latin typeface="Meiryo UI" panose="020B0604030504040204" pitchFamily="50" charset="-128"/>
                <a:ea typeface="Meiryo UI" panose="020B0604030504040204" pitchFamily="50" charset="-128"/>
              </a:rPr>
              <a:t>Unit 1</a:t>
            </a:r>
            <a:endParaRPr kumimoji="0" lang="ja-JP" altLang="en-US" sz="1600" b="1" dirty="0">
              <a:solidFill>
                <a:srgbClr val="000000"/>
              </a:solidFill>
              <a:latin typeface="Meiryo UI" panose="020B0604030504040204" pitchFamily="50" charset="-128"/>
              <a:ea typeface="Meiryo UI" panose="020B0604030504040204" pitchFamily="50" charset="-128"/>
            </a:endParaRPr>
          </a:p>
        </p:txBody>
      </p:sp>
      <p:grpSp>
        <p:nvGrpSpPr>
          <p:cNvPr id="4663" name="グループ化 1"/>
          <p:cNvGrpSpPr>
            <a:grpSpLocks/>
          </p:cNvGrpSpPr>
          <p:nvPr/>
        </p:nvGrpSpPr>
        <p:grpSpPr bwMode="auto">
          <a:xfrm>
            <a:off x="4555993" y="1851634"/>
            <a:ext cx="3177678" cy="2319608"/>
            <a:chOff x="4570413" y="4190091"/>
            <a:chExt cx="3178047" cy="2320247"/>
          </a:xfrm>
        </p:grpSpPr>
        <p:sp>
          <p:nvSpPr>
            <p:cNvPr id="4664" name="斜め縞 2284"/>
            <p:cNvSpPr>
              <a:spLocks/>
            </p:cNvSpPr>
            <p:nvPr/>
          </p:nvSpPr>
          <p:spPr bwMode="auto">
            <a:xfrm rot="-8013640">
              <a:off x="5837592" y="5623250"/>
              <a:ext cx="689312" cy="711121"/>
            </a:xfrm>
            <a:custGeom>
              <a:avLst/>
              <a:gdLst>
                <a:gd name="T0" fmla="*/ 0 w 688657"/>
                <a:gd name="T1" fmla="*/ 367436 h 711563"/>
                <a:gd name="T2" fmla="*/ 560754 w 688657"/>
                <a:gd name="T3" fmla="*/ 222 h 711563"/>
                <a:gd name="T4" fmla="*/ 644717 w 688657"/>
                <a:gd name="T5" fmla="*/ 0 h 711563"/>
                <a:gd name="T6" fmla="*/ 736096 w 688657"/>
                <a:gd name="T7" fmla="*/ 13752 h 711563"/>
                <a:gd name="T8" fmla="*/ 812147 w 688657"/>
                <a:gd name="T9" fmla="*/ 31897 h 711563"/>
                <a:gd name="T10" fmla="*/ 906500 w 688657"/>
                <a:gd name="T11" fmla="*/ 65701 h 711563"/>
                <a:gd name="T12" fmla="*/ 127512 w 688657"/>
                <a:gd name="T13" fmla="*/ 582778 h 711563"/>
                <a:gd name="T14" fmla="*/ 69698 w 688657"/>
                <a:gd name="T15" fmla="*/ 518489 h 711563"/>
                <a:gd name="T16" fmla="*/ 27397 w 688657"/>
                <a:gd name="T17" fmla="*/ 458401 h 711563"/>
                <a:gd name="T18" fmla="*/ 0 w 688657"/>
                <a:gd name="T19" fmla="*/ 367436 h 71156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88657" h="711563">
                  <a:moveTo>
                    <a:pt x="0" y="448635"/>
                  </a:moveTo>
                  <a:lnTo>
                    <a:pt x="425995" y="222"/>
                  </a:lnTo>
                  <a:lnTo>
                    <a:pt x="489779" y="0"/>
                  </a:lnTo>
                  <a:lnTo>
                    <a:pt x="559200" y="16796"/>
                  </a:lnTo>
                  <a:lnTo>
                    <a:pt x="616974" y="38944"/>
                  </a:lnTo>
                  <a:lnTo>
                    <a:pt x="688657" y="80218"/>
                  </a:lnTo>
                  <a:lnTo>
                    <a:pt x="96871" y="711563"/>
                  </a:lnTo>
                  <a:lnTo>
                    <a:pt x="52951" y="633069"/>
                  </a:lnTo>
                  <a:lnTo>
                    <a:pt x="20816" y="559700"/>
                  </a:lnTo>
                  <a:lnTo>
                    <a:pt x="0" y="448635"/>
                  </a:lnTo>
                  <a:close/>
                </a:path>
              </a:pathLst>
            </a:custGeom>
            <a:solidFill>
              <a:srgbClr val="3333CC"/>
            </a:solidFill>
            <a:ln w="9525" cap="flat" cmpd="sng" algn="ctr">
              <a:solidFill>
                <a:srgbClr val="3333CC"/>
              </a:solidFill>
              <a:prstDash val="solid"/>
              <a:round/>
              <a:headEnd type="none" w="med" len="med"/>
              <a:tailEnd type="none" w="med" len="med"/>
            </a:ln>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4665" name="円/楕円 4774"/>
            <p:cNvSpPr>
              <a:spLocks noChangeArrowheads="1"/>
            </p:cNvSpPr>
            <p:nvPr/>
          </p:nvSpPr>
          <p:spPr bwMode="auto">
            <a:xfrm>
              <a:off x="5483777" y="6152054"/>
              <a:ext cx="294284" cy="294238"/>
            </a:xfrm>
            <a:prstGeom prst="ellipse">
              <a:avLst/>
            </a:prstGeom>
            <a:solidFill>
              <a:srgbClr val="3333CC"/>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defTabSz="1279525">
                <a:defRPr kumimoji="1" sz="1100">
                  <a:solidFill>
                    <a:srgbClr val="FF0000"/>
                  </a:solidFill>
                  <a:latin typeface="Arial" panose="020B0604020202020204" pitchFamily="34" charset="0"/>
                  <a:ea typeface="ＭＳ ゴシック" panose="020B0609070205080204" pitchFamily="49" charset="-128"/>
                </a:defRPr>
              </a:lvl1pPr>
              <a:lvl2pPr marL="742950" indent="-285750" defTabSz="1279525">
                <a:defRPr kumimoji="1" sz="1100">
                  <a:solidFill>
                    <a:srgbClr val="FF0000"/>
                  </a:solidFill>
                  <a:latin typeface="Arial" panose="020B0604020202020204" pitchFamily="34" charset="0"/>
                  <a:ea typeface="ＭＳ ゴシック" panose="020B0609070205080204" pitchFamily="49" charset="-128"/>
                </a:defRPr>
              </a:lvl2pPr>
              <a:lvl3pPr marL="1143000" indent="-228600" defTabSz="1279525">
                <a:defRPr kumimoji="1" sz="1100">
                  <a:solidFill>
                    <a:srgbClr val="FF0000"/>
                  </a:solidFill>
                  <a:latin typeface="Arial" panose="020B0604020202020204" pitchFamily="34" charset="0"/>
                  <a:ea typeface="ＭＳ ゴシック" panose="020B0609070205080204" pitchFamily="49" charset="-128"/>
                </a:defRPr>
              </a:lvl3pPr>
              <a:lvl4pPr marL="1600200" indent="-228600" defTabSz="1279525">
                <a:defRPr kumimoji="1" sz="1100">
                  <a:solidFill>
                    <a:srgbClr val="FF0000"/>
                  </a:solidFill>
                  <a:latin typeface="Arial" panose="020B0604020202020204" pitchFamily="34" charset="0"/>
                  <a:ea typeface="ＭＳ ゴシック" panose="020B0609070205080204" pitchFamily="49" charset="-128"/>
                </a:defRPr>
              </a:lvl4pPr>
              <a:lvl5pPr marL="2057400" indent="-228600" defTabSz="1279525">
                <a:defRPr kumimoji="1" sz="1100">
                  <a:solidFill>
                    <a:srgbClr val="FF0000"/>
                  </a:solidFill>
                  <a:latin typeface="Arial" panose="020B0604020202020204" pitchFamily="34" charset="0"/>
                  <a:ea typeface="ＭＳ ゴシック" panose="020B0609070205080204" pitchFamily="49" charset="-128"/>
                </a:defRPr>
              </a:lvl5pPr>
              <a:lvl6pPr marL="2514600" indent="-228600" defTabSz="1279525" eaLnBrk="0" fontAlgn="base" hangingPunct="0">
                <a:spcBef>
                  <a:spcPct val="0"/>
                </a:spcBef>
                <a:spcAft>
                  <a:spcPct val="0"/>
                </a:spcAft>
                <a:defRPr kumimoji="1" sz="1100">
                  <a:solidFill>
                    <a:srgbClr val="FF0000"/>
                  </a:solidFill>
                  <a:latin typeface="Arial" panose="020B0604020202020204" pitchFamily="34" charset="0"/>
                  <a:ea typeface="ＭＳ ゴシック" panose="020B0609070205080204" pitchFamily="49" charset="-128"/>
                </a:defRPr>
              </a:lvl6pPr>
              <a:lvl7pPr marL="2971800" indent="-228600" defTabSz="1279525" eaLnBrk="0" fontAlgn="base" hangingPunct="0">
                <a:spcBef>
                  <a:spcPct val="0"/>
                </a:spcBef>
                <a:spcAft>
                  <a:spcPct val="0"/>
                </a:spcAft>
                <a:defRPr kumimoji="1" sz="1100">
                  <a:solidFill>
                    <a:srgbClr val="FF0000"/>
                  </a:solidFill>
                  <a:latin typeface="Arial" panose="020B0604020202020204" pitchFamily="34" charset="0"/>
                  <a:ea typeface="ＭＳ ゴシック" panose="020B0609070205080204" pitchFamily="49" charset="-128"/>
                </a:defRPr>
              </a:lvl7pPr>
              <a:lvl8pPr marL="3429000" indent="-228600" defTabSz="1279525" eaLnBrk="0" fontAlgn="base" hangingPunct="0">
                <a:spcBef>
                  <a:spcPct val="0"/>
                </a:spcBef>
                <a:spcAft>
                  <a:spcPct val="0"/>
                </a:spcAft>
                <a:defRPr kumimoji="1" sz="1100">
                  <a:solidFill>
                    <a:srgbClr val="FF0000"/>
                  </a:solidFill>
                  <a:latin typeface="Arial" panose="020B0604020202020204" pitchFamily="34" charset="0"/>
                  <a:ea typeface="ＭＳ ゴシック" panose="020B0609070205080204" pitchFamily="49" charset="-128"/>
                </a:defRPr>
              </a:lvl8pPr>
              <a:lvl9pPr marL="3886200" indent="-228600" defTabSz="1279525" eaLnBrk="0" fontAlgn="base" hangingPunct="0">
                <a:spcBef>
                  <a:spcPct val="0"/>
                </a:spcBef>
                <a:spcAft>
                  <a:spcPct val="0"/>
                </a:spcAft>
                <a:defRPr kumimoji="1" sz="1100">
                  <a:solidFill>
                    <a:srgbClr val="FF0000"/>
                  </a:solidFill>
                  <a:latin typeface="Arial" panose="020B0604020202020204" pitchFamily="34" charset="0"/>
                  <a:ea typeface="ＭＳ ゴシック" panose="020B0609070205080204" pitchFamily="49" charset="-128"/>
                </a:defRPr>
              </a:lvl9pPr>
            </a:lstStyle>
            <a:p>
              <a:pPr defTabSz="1279550" fontAlgn="base">
                <a:spcBef>
                  <a:spcPct val="0"/>
                </a:spcBef>
                <a:spcAft>
                  <a:spcPct val="0"/>
                </a:spcAft>
                <a:defRPr/>
              </a:pPr>
              <a:endParaRPr lang="ja-JP" altLang="en-US" sz="2500" kern="0">
                <a:solidFill>
                  <a:srgbClr val="000000"/>
                </a:solidFill>
                <a:ea typeface="ＭＳ Ｐゴシック" panose="020B0600070205080204" pitchFamily="50" charset="-128"/>
              </a:endParaRPr>
            </a:p>
          </p:txBody>
        </p:sp>
        <p:sp>
          <p:nvSpPr>
            <p:cNvPr id="4666" name="円/楕円 2278"/>
            <p:cNvSpPr>
              <a:spLocks noChangeArrowheads="1"/>
            </p:cNvSpPr>
            <p:nvPr/>
          </p:nvSpPr>
          <p:spPr bwMode="auto">
            <a:xfrm>
              <a:off x="6562891" y="6145127"/>
              <a:ext cx="301751" cy="307256"/>
            </a:xfrm>
            <a:prstGeom prst="ellipse">
              <a:avLst/>
            </a:prstGeom>
            <a:solidFill>
              <a:srgbClr val="3333CC"/>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defTabSz="1279525">
                <a:defRPr kumimoji="1" sz="1100">
                  <a:solidFill>
                    <a:srgbClr val="FF0000"/>
                  </a:solidFill>
                  <a:latin typeface="Arial" panose="020B0604020202020204" pitchFamily="34" charset="0"/>
                  <a:ea typeface="ＭＳ ゴシック" panose="020B0609070205080204" pitchFamily="49" charset="-128"/>
                </a:defRPr>
              </a:lvl1pPr>
              <a:lvl2pPr marL="742950" indent="-285750" defTabSz="1279525">
                <a:defRPr kumimoji="1" sz="1100">
                  <a:solidFill>
                    <a:srgbClr val="FF0000"/>
                  </a:solidFill>
                  <a:latin typeface="Arial" panose="020B0604020202020204" pitchFamily="34" charset="0"/>
                  <a:ea typeface="ＭＳ ゴシック" panose="020B0609070205080204" pitchFamily="49" charset="-128"/>
                </a:defRPr>
              </a:lvl2pPr>
              <a:lvl3pPr marL="1143000" indent="-228600" defTabSz="1279525">
                <a:defRPr kumimoji="1" sz="1100">
                  <a:solidFill>
                    <a:srgbClr val="FF0000"/>
                  </a:solidFill>
                  <a:latin typeface="Arial" panose="020B0604020202020204" pitchFamily="34" charset="0"/>
                  <a:ea typeface="ＭＳ ゴシック" panose="020B0609070205080204" pitchFamily="49" charset="-128"/>
                </a:defRPr>
              </a:lvl3pPr>
              <a:lvl4pPr marL="1600200" indent="-228600" defTabSz="1279525">
                <a:defRPr kumimoji="1" sz="1100">
                  <a:solidFill>
                    <a:srgbClr val="FF0000"/>
                  </a:solidFill>
                  <a:latin typeface="Arial" panose="020B0604020202020204" pitchFamily="34" charset="0"/>
                  <a:ea typeface="ＭＳ ゴシック" panose="020B0609070205080204" pitchFamily="49" charset="-128"/>
                </a:defRPr>
              </a:lvl4pPr>
              <a:lvl5pPr marL="2057400" indent="-228600" defTabSz="1279525">
                <a:defRPr kumimoji="1" sz="1100">
                  <a:solidFill>
                    <a:srgbClr val="FF0000"/>
                  </a:solidFill>
                  <a:latin typeface="Arial" panose="020B0604020202020204" pitchFamily="34" charset="0"/>
                  <a:ea typeface="ＭＳ ゴシック" panose="020B0609070205080204" pitchFamily="49" charset="-128"/>
                </a:defRPr>
              </a:lvl5pPr>
              <a:lvl6pPr marL="2514600" indent="-228600" defTabSz="1279525" eaLnBrk="0" fontAlgn="base" hangingPunct="0">
                <a:spcBef>
                  <a:spcPct val="0"/>
                </a:spcBef>
                <a:spcAft>
                  <a:spcPct val="0"/>
                </a:spcAft>
                <a:defRPr kumimoji="1" sz="1100">
                  <a:solidFill>
                    <a:srgbClr val="FF0000"/>
                  </a:solidFill>
                  <a:latin typeface="Arial" panose="020B0604020202020204" pitchFamily="34" charset="0"/>
                  <a:ea typeface="ＭＳ ゴシック" panose="020B0609070205080204" pitchFamily="49" charset="-128"/>
                </a:defRPr>
              </a:lvl6pPr>
              <a:lvl7pPr marL="2971800" indent="-228600" defTabSz="1279525" eaLnBrk="0" fontAlgn="base" hangingPunct="0">
                <a:spcBef>
                  <a:spcPct val="0"/>
                </a:spcBef>
                <a:spcAft>
                  <a:spcPct val="0"/>
                </a:spcAft>
                <a:defRPr kumimoji="1" sz="1100">
                  <a:solidFill>
                    <a:srgbClr val="FF0000"/>
                  </a:solidFill>
                  <a:latin typeface="Arial" panose="020B0604020202020204" pitchFamily="34" charset="0"/>
                  <a:ea typeface="ＭＳ ゴシック" panose="020B0609070205080204" pitchFamily="49" charset="-128"/>
                </a:defRPr>
              </a:lvl7pPr>
              <a:lvl8pPr marL="3429000" indent="-228600" defTabSz="1279525" eaLnBrk="0" fontAlgn="base" hangingPunct="0">
                <a:spcBef>
                  <a:spcPct val="0"/>
                </a:spcBef>
                <a:spcAft>
                  <a:spcPct val="0"/>
                </a:spcAft>
                <a:defRPr kumimoji="1" sz="1100">
                  <a:solidFill>
                    <a:srgbClr val="FF0000"/>
                  </a:solidFill>
                  <a:latin typeface="Arial" panose="020B0604020202020204" pitchFamily="34" charset="0"/>
                  <a:ea typeface="ＭＳ ゴシック" panose="020B0609070205080204" pitchFamily="49" charset="-128"/>
                </a:defRPr>
              </a:lvl8pPr>
              <a:lvl9pPr marL="3886200" indent="-228600" defTabSz="1279525" eaLnBrk="0" fontAlgn="base" hangingPunct="0">
                <a:spcBef>
                  <a:spcPct val="0"/>
                </a:spcBef>
                <a:spcAft>
                  <a:spcPct val="0"/>
                </a:spcAft>
                <a:defRPr kumimoji="1" sz="1100">
                  <a:solidFill>
                    <a:srgbClr val="FF0000"/>
                  </a:solidFill>
                  <a:latin typeface="Arial" panose="020B0604020202020204" pitchFamily="34" charset="0"/>
                  <a:ea typeface="ＭＳ ゴシック" panose="020B0609070205080204" pitchFamily="49" charset="-128"/>
                </a:defRPr>
              </a:lvl9pPr>
            </a:lstStyle>
            <a:p>
              <a:pPr defTabSz="1279550" fontAlgn="base">
                <a:spcBef>
                  <a:spcPct val="0"/>
                </a:spcBef>
                <a:spcAft>
                  <a:spcPct val="0"/>
                </a:spcAft>
                <a:defRPr/>
              </a:pPr>
              <a:endParaRPr lang="ja-JP" altLang="en-US" sz="2500" kern="0">
                <a:solidFill>
                  <a:srgbClr val="000000"/>
                </a:solidFill>
                <a:ea typeface="ＭＳ Ｐゴシック" panose="020B0600070205080204" pitchFamily="50" charset="-128"/>
              </a:endParaRPr>
            </a:p>
          </p:txBody>
        </p:sp>
        <p:sp>
          <p:nvSpPr>
            <p:cNvPr id="4667" name="正方形/長方形 2273"/>
            <p:cNvSpPr>
              <a:spLocks noChangeArrowheads="1"/>
            </p:cNvSpPr>
            <p:nvPr/>
          </p:nvSpPr>
          <p:spPr bwMode="auto">
            <a:xfrm>
              <a:off x="5460833" y="6380561"/>
              <a:ext cx="398571" cy="96849"/>
            </a:xfrm>
            <a:prstGeom prst="rect">
              <a:avLst/>
            </a:prstGeom>
            <a:solidFill>
              <a:srgbClr val="3333CC"/>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defTabSz="1279525">
                <a:defRPr kumimoji="1" sz="1100">
                  <a:solidFill>
                    <a:srgbClr val="FF0000"/>
                  </a:solidFill>
                  <a:latin typeface="Arial" panose="020B0604020202020204" pitchFamily="34" charset="0"/>
                  <a:ea typeface="ＭＳ ゴシック" panose="020B0609070205080204" pitchFamily="49" charset="-128"/>
                </a:defRPr>
              </a:lvl1pPr>
              <a:lvl2pPr marL="742950" indent="-285750" defTabSz="1279525">
                <a:defRPr kumimoji="1" sz="1100">
                  <a:solidFill>
                    <a:srgbClr val="FF0000"/>
                  </a:solidFill>
                  <a:latin typeface="Arial" panose="020B0604020202020204" pitchFamily="34" charset="0"/>
                  <a:ea typeface="ＭＳ ゴシック" panose="020B0609070205080204" pitchFamily="49" charset="-128"/>
                </a:defRPr>
              </a:lvl2pPr>
              <a:lvl3pPr marL="1143000" indent="-228600" defTabSz="1279525">
                <a:defRPr kumimoji="1" sz="1100">
                  <a:solidFill>
                    <a:srgbClr val="FF0000"/>
                  </a:solidFill>
                  <a:latin typeface="Arial" panose="020B0604020202020204" pitchFamily="34" charset="0"/>
                  <a:ea typeface="ＭＳ ゴシック" panose="020B0609070205080204" pitchFamily="49" charset="-128"/>
                </a:defRPr>
              </a:lvl3pPr>
              <a:lvl4pPr marL="1600200" indent="-228600" defTabSz="1279525">
                <a:defRPr kumimoji="1" sz="1100">
                  <a:solidFill>
                    <a:srgbClr val="FF0000"/>
                  </a:solidFill>
                  <a:latin typeface="Arial" panose="020B0604020202020204" pitchFamily="34" charset="0"/>
                  <a:ea typeface="ＭＳ ゴシック" panose="020B0609070205080204" pitchFamily="49" charset="-128"/>
                </a:defRPr>
              </a:lvl4pPr>
              <a:lvl5pPr marL="2057400" indent="-228600" defTabSz="1279525">
                <a:defRPr kumimoji="1" sz="1100">
                  <a:solidFill>
                    <a:srgbClr val="FF0000"/>
                  </a:solidFill>
                  <a:latin typeface="Arial" panose="020B0604020202020204" pitchFamily="34" charset="0"/>
                  <a:ea typeface="ＭＳ ゴシック" panose="020B0609070205080204" pitchFamily="49" charset="-128"/>
                </a:defRPr>
              </a:lvl5pPr>
              <a:lvl6pPr marL="2514600" indent="-228600" defTabSz="1279525" eaLnBrk="0" fontAlgn="base" hangingPunct="0">
                <a:spcBef>
                  <a:spcPct val="0"/>
                </a:spcBef>
                <a:spcAft>
                  <a:spcPct val="0"/>
                </a:spcAft>
                <a:defRPr kumimoji="1" sz="1100">
                  <a:solidFill>
                    <a:srgbClr val="FF0000"/>
                  </a:solidFill>
                  <a:latin typeface="Arial" panose="020B0604020202020204" pitchFamily="34" charset="0"/>
                  <a:ea typeface="ＭＳ ゴシック" panose="020B0609070205080204" pitchFamily="49" charset="-128"/>
                </a:defRPr>
              </a:lvl6pPr>
              <a:lvl7pPr marL="2971800" indent="-228600" defTabSz="1279525" eaLnBrk="0" fontAlgn="base" hangingPunct="0">
                <a:spcBef>
                  <a:spcPct val="0"/>
                </a:spcBef>
                <a:spcAft>
                  <a:spcPct val="0"/>
                </a:spcAft>
                <a:defRPr kumimoji="1" sz="1100">
                  <a:solidFill>
                    <a:srgbClr val="FF0000"/>
                  </a:solidFill>
                  <a:latin typeface="Arial" panose="020B0604020202020204" pitchFamily="34" charset="0"/>
                  <a:ea typeface="ＭＳ ゴシック" panose="020B0609070205080204" pitchFamily="49" charset="-128"/>
                </a:defRPr>
              </a:lvl7pPr>
              <a:lvl8pPr marL="3429000" indent="-228600" defTabSz="1279525" eaLnBrk="0" fontAlgn="base" hangingPunct="0">
                <a:spcBef>
                  <a:spcPct val="0"/>
                </a:spcBef>
                <a:spcAft>
                  <a:spcPct val="0"/>
                </a:spcAft>
                <a:defRPr kumimoji="1" sz="1100">
                  <a:solidFill>
                    <a:srgbClr val="FF0000"/>
                  </a:solidFill>
                  <a:latin typeface="Arial" panose="020B0604020202020204" pitchFamily="34" charset="0"/>
                  <a:ea typeface="ＭＳ ゴシック" panose="020B0609070205080204" pitchFamily="49" charset="-128"/>
                </a:defRPr>
              </a:lvl8pPr>
              <a:lvl9pPr marL="3886200" indent="-228600" defTabSz="1279525" eaLnBrk="0" fontAlgn="base" hangingPunct="0">
                <a:spcBef>
                  <a:spcPct val="0"/>
                </a:spcBef>
                <a:spcAft>
                  <a:spcPct val="0"/>
                </a:spcAft>
                <a:defRPr kumimoji="1" sz="1100">
                  <a:solidFill>
                    <a:srgbClr val="FF0000"/>
                  </a:solidFill>
                  <a:latin typeface="Arial" panose="020B0604020202020204" pitchFamily="34" charset="0"/>
                  <a:ea typeface="ＭＳ ゴシック" panose="020B0609070205080204" pitchFamily="49" charset="-128"/>
                </a:defRPr>
              </a:lvl9pPr>
            </a:lstStyle>
            <a:p>
              <a:pPr defTabSz="1279550" fontAlgn="base">
                <a:spcBef>
                  <a:spcPct val="0"/>
                </a:spcBef>
                <a:spcAft>
                  <a:spcPct val="0"/>
                </a:spcAft>
                <a:defRPr/>
              </a:pPr>
              <a:endParaRPr lang="ja-JP" altLang="en-US" sz="2500" kern="0">
                <a:solidFill>
                  <a:srgbClr val="000000"/>
                </a:solidFill>
                <a:ea typeface="ＭＳ Ｐゴシック" panose="020B0600070205080204" pitchFamily="50" charset="-128"/>
              </a:endParaRPr>
            </a:p>
          </p:txBody>
        </p:sp>
        <p:sp>
          <p:nvSpPr>
            <p:cNvPr id="4668" name="正方形/長方形 2273"/>
            <p:cNvSpPr>
              <a:spLocks noChangeArrowheads="1"/>
            </p:cNvSpPr>
            <p:nvPr/>
          </p:nvSpPr>
          <p:spPr bwMode="auto">
            <a:xfrm>
              <a:off x="6486781" y="6380561"/>
              <a:ext cx="419248" cy="96849"/>
            </a:xfrm>
            <a:prstGeom prst="rect">
              <a:avLst/>
            </a:prstGeom>
            <a:solidFill>
              <a:srgbClr val="3333CC"/>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defTabSz="1279525">
                <a:defRPr kumimoji="1" sz="1100">
                  <a:solidFill>
                    <a:srgbClr val="FF0000"/>
                  </a:solidFill>
                  <a:latin typeface="Arial" panose="020B0604020202020204" pitchFamily="34" charset="0"/>
                  <a:ea typeface="ＭＳ ゴシック" panose="020B0609070205080204" pitchFamily="49" charset="-128"/>
                </a:defRPr>
              </a:lvl1pPr>
              <a:lvl2pPr marL="742950" indent="-285750" defTabSz="1279525">
                <a:defRPr kumimoji="1" sz="1100">
                  <a:solidFill>
                    <a:srgbClr val="FF0000"/>
                  </a:solidFill>
                  <a:latin typeface="Arial" panose="020B0604020202020204" pitchFamily="34" charset="0"/>
                  <a:ea typeface="ＭＳ ゴシック" panose="020B0609070205080204" pitchFamily="49" charset="-128"/>
                </a:defRPr>
              </a:lvl2pPr>
              <a:lvl3pPr marL="1143000" indent="-228600" defTabSz="1279525">
                <a:defRPr kumimoji="1" sz="1100">
                  <a:solidFill>
                    <a:srgbClr val="FF0000"/>
                  </a:solidFill>
                  <a:latin typeface="Arial" panose="020B0604020202020204" pitchFamily="34" charset="0"/>
                  <a:ea typeface="ＭＳ ゴシック" panose="020B0609070205080204" pitchFamily="49" charset="-128"/>
                </a:defRPr>
              </a:lvl3pPr>
              <a:lvl4pPr marL="1600200" indent="-228600" defTabSz="1279525">
                <a:defRPr kumimoji="1" sz="1100">
                  <a:solidFill>
                    <a:srgbClr val="FF0000"/>
                  </a:solidFill>
                  <a:latin typeface="Arial" panose="020B0604020202020204" pitchFamily="34" charset="0"/>
                  <a:ea typeface="ＭＳ ゴシック" panose="020B0609070205080204" pitchFamily="49" charset="-128"/>
                </a:defRPr>
              </a:lvl4pPr>
              <a:lvl5pPr marL="2057400" indent="-228600" defTabSz="1279525">
                <a:defRPr kumimoji="1" sz="1100">
                  <a:solidFill>
                    <a:srgbClr val="FF0000"/>
                  </a:solidFill>
                  <a:latin typeface="Arial" panose="020B0604020202020204" pitchFamily="34" charset="0"/>
                  <a:ea typeface="ＭＳ ゴシック" panose="020B0609070205080204" pitchFamily="49" charset="-128"/>
                </a:defRPr>
              </a:lvl5pPr>
              <a:lvl6pPr marL="2514600" indent="-228600" defTabSz="1279525" eaLnBrk="0" fontAlgn="base" hangingPunct="0">
                <a:spcBef>
                  <a:spcPct val="0"/>
                </a:spcBef>
                <a:spcAft>
                  <a:spcPct val="0"/>
                </a:spcAft>
                <a:defRPr kumimoji="1" sz="1100">
                  <a:solidFill>
                    <a:srgbClr val="FF0000"/>
                  </a:solidFill>
                  <a:latin typeface="Arial" panose="020B0604020202020204" pitchFamily="34" charset="0"/>
                  <a:ea typeface="ＭＳ ゴシック" panose="020B0609070205080204" pitchFamily="49" charset="-128"/>
                </a:defRPr>
              </a:lvl6pPr>
              <a:lvl7pPr marL="2971800" indent="-228600" defTabSz="1279525" eaLnBrk="0" fontAlgn="base" hangingPunct="0">
                <a:spcBef>
                  <a:spcPct val="0"/>
                </a:spcBef>
                <a:spcAft>
                  <a:spcPct val="0"/>
                </a:spcAft>
                <a:defRPr kumimoji="1" sz="1100">
                  <a:solidFill>
                    <a:srgbClr val="FF0000"/>
                  </a:solidFill>
                  <a:latin typeface="Arial" panose="020B0604020202020204" pitchFamily="34" charset="0"/>
                  <a:ea typeface="ＭＳ ゴシック" panose="020B0609070205080204" pitchFamily="49" charset="-128"/>
                </a:defRPr>
              </a:lvl7pPr>
              <a:lvl8pPr marL="3429000" indent="-228600" defTabSz="1279525" eaLnBrk="0" fontAlgn="base" hangingPunct="0">
                <a:spcBef>
                  <a:spcPct val="0"/>
                </a:spcBef>
                <a:spcAft>
                  <a:spcPct val="0"/>
                </a:spcAft>
                <a:defRPr kumimoji="1" sz="1100">
                  <a:solidFill>
                    <a:srgbClr val="FF0000"/>
                  </a:solidFill>
                  <a:latin typeface="Arial" panose="020B0604020202020204" pitchFamily="34" charset="0"/>
                  <a:ea typeface="ＭＳ ゴシック" panose="020B0609070205080204" pitchFamily="49" charset="-128"/>
                </a:defRPr>
              </a:lvl8pPr>
              <a:lvl9pPr marL="3886200" indent="-228600" defTabSz="1279525" eaLnBrk="0" fontAlgn="base" hangingPunct="0">
                <a:spcBef>
                  <a:spcPct val="0"/>
                </a:spcBef>
                <a:spcAft>
                  <a:spcPct val="0"/>
                </a:spcAft>
                <a:defRPr kumimoji="1" sz="1100">
                  <a:solidFill>
                    <a:srgbClr val="FF0000"/>
                  </a:solidFill>
                  <a:latin typeface="Arial" panose="020B0604020202020204" pitchFamily="34" charset="0"/>
                  <a:ea typeface="ＭＳ ゴシック" panose="020B0609070205080204" pitchFamily="49" charset="-128"/>
                </a:defRPr>
              </a:lvl9pPr>
            </a:lstStyle>
            <a:p>
              <a:pPr defTabSz="1279550" fontAlgn="base">
                <a:spcBef>
                  <a:spcPct val="0"/>
                </a:spcBef>
                <a:spcAft>
                  <a:spcPct val="0"/>
                </a:spcAft>
                <a:defRPr/>
              </a:pPr>
              <a:endParaRPr lang="ja-JP" altLang="en-US" sz="2500" kern="0">
                <a:solidFill>
                  <a:srgbClr val="000000"/>
                </a:solidFill>
                <a:ea typeface="ＭＳ Ｐゴシック" panose="020B0600070205080204" pitchFamily="50" charset="-128"/>
              </a:endParaRPr>
            </a:p>
          </p:txBody>
        </p:sp>
        <p:grpSp>
          <p:nvGrpSpPr>
            <p:cNvPr id="4669" name="グループ化 5"/>
            <p:cNvGrpSpPr>
              <a:grpSpLocks/>
            </p:cNvGrpSpPr>
            <p:nvPr/>
          </p:nvGrpSpPr>
          <p:grpSpPr bwMode="auto">
            <a:xfrm>
              <a:off x="5427919" y="4443134"/>
              <a:ext cx="1500187" cy="2067204"/>
              <a:chOff x="4280230" y="7168357"/>
              <a:chExt cx="1500188" cy="2066925"/>
            </a:xfrm>
          </p:grpSpPr>
          <p:sp>
            <p:nvSpPr>
              <p:cNvPr id="4730" name="正方形/長方形 2087"/>
              <p:cNvSpPr>
                <a:spLocks noChangeArrowheads="1"/>
              </p:cNvSpPr>
              <p:nvPr/>
            </p:nvSpPr>
            <p:spPr bwMode="auto">
              <a:xfrm>
                <a:off x="5342592" y="7747290"/>
                <a:ext cx="421022" cy="292099"/>
              </a:xfrm>
              <a:prstGeom prst="rect">
                <a:avLst/>
              </a:prstGeom>
              <a:solidFill>
                <a:srgbClr val="3333CC"/>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defTabSz="1279525">
                  <a:defRPr kumimoji="1" sz="1100">
                    <a:solidFill>
                      <a:srgbClr val="FF0000"/>
                    </a:solidFill>
                    <a:latin typeface="Arial" panose="020B0604020202020204" pitchFamily="34" charset="0"/>
                    <a:ea typeface="ＭＳ ゴシック" panose="020B0609070205080204" pitchFamily="49" charset="-128"/>
                  </a:defRPr>
                </a:lvl1pPr>
                <a:lvl2pPr marL="742950" indent="-285750" defTabSz="1279525">
                  <a:defRPr kumimoji="1" sz="1100">
                    <a:solidFill>
                      <a:srgbClr val="FF0000"/>
                    </a:solidFill>
                    <a:latin typeface="Arial" panose="020B0604020202020204" pitchFamily="34" charset="0"/>
                    <a:ea typeface="ＭＳ ゴシック" panose="020B0609070205080204" pitchFamily="49" charset="-128"/>
                  </a:defRPr>
                </a:lvl2pPr>
                <a:lvl3pPr marL="1143000" indent="-228600" defTabSz="1279525">
                  <a:defRPr kumimoji="1" sz="1100">
                    <a:solidFill>
                      <a:srgbClr val="FF0000"/>
                    </a:solidFill>
                    <a:latin typeface="Arial" panose="020B0604020202020204" pitchFamily="34" charset="0"/>
                    <a:ea typeface="ＭＳ ゴシック" panose="020B0609070205080204" pitchFamily="49" charset="-128"/>
                  </a:defRPr>
                </a:lvl3pPr>
                <a:lvl4pPr marL="1600200" indent="-228600" defTabSz="1279525">
                  <a:defRPr kumimoji="1" sz="1100">
                    <a:solidFill>
                      <a:srgbClr val="FF0000"/>
                    </a:solidFill>
                    <a:latin typeface="Arial" panose="020B0604020202020204" pitchFamily="34" charset="0"/>
                    <a:ea typeface="ＭＳ ゴシック" panose="020B0609070205080204" pitchFamily="49" charset="-128"/>
                  </a:defRPr>
                </a:lvl4pPr>
                <a:lvl5pPr marL="2057400" indent="-228600" defTabSz="1279525">
                  <a:defRPr kumimoji="1" sz="1100">
                    <a:solidFill>
                      <a:srgbClr val="FF0000"/>
                    </a:solidFill>
                    <a:latin typeface="Arial" panose="020B0604020202020204" pitchFamily="34" charset="0"/>
                    <a:ea typeface="ＭＳ ゴシック" panose="020B0609070205080204" pitchFamily="49" charset="-128"/>
                  </a:defRPr>
                </a:lvl5pPr>
                <a:lvl6pPr marL="2514600" indent="-228600" defTabSz="1279525" eaLnBrk="0" fontAlgn="base" hangingPunct="0">
                  <a:spcBef>
                    <a:spcPct val="0"/>
                  </a:spcBef>
                  <a:spcAft>
                    <a:spcPct val="0"/>
                  </a:spcAft>
                  <a:defRPr kumimoji="1" sz="1100">
                    <a:solidFill>
                      <a:srgbClr val="FF0000"/>
                    </a:solidFill>
                    <a:latin typeface="Arial" panose="020B0604020202020204" pitchFamily="34" charset="0"/>
                    <a:ea typeface="ＭＳ ゴシック" panose="020B0609070205080204" pitchFamily="49" charset="-128"/>
                  </a:defRPr>
                </a:lvl6pPr>
                <a:lvl7pPr marL="2971800" indent="-228600" defTabSz="1279525" eaLnBrk="0" fontAlgn="base" hangingPunct="0">
                  <a:spcBef>
                    <a:spcPct val="0"/>
                  </a:spcBef>
                  <a:spcAft>
                    <a:spcPct val="0"/>
                  </a:spcAft>
                  <a:defRPr kumimoji="1" sz="1100">
                    <a:solidFill>
                      <a:srgbClr val="FF0000"/>
                    </a:solidFill>
                    <a:latin typeface="Arial" panose="020B0604020202020204" pitchFamily="34" charset="0"/>
                    <a:ea typeface="ＭＳ ゴシック" panose="020B0609070205080204" pitchFamily="49" charset="-128"/>
                  </a:defRPr>
                </a:lvl7pPr>
                <a:lvl8pPr marL="3429000" indent="-228600" defTabSz="1279525" eaLnBrk="0" fontAlgn="base" hangingPunct="0">
                  <a:spcBef>
                    <a:spcPct val="0"/>
                  </a:spcBef>
                  <a:spcAft>
                    <a:spcPct val="0"/>
                  </a:spcAft>
                  <a:defRPr kumimoji="1" sz="1100">
                    <a:solidFill>
                      <a:srgbClr val="FF0000"/>
                    </a:solidFill>
                    <a:latin typeface="Arial" panose="020B0604020202020204" pitchFamily="34" charset="0"/>
                    <a:ea typeface="ＭＳ ゴシック" panose="020B0609070205080204" pitchFamily="49" charset="-128"/>
                  </a:defRPr>
                </a:lvl8pPr>
                <a:lvl9pPr marL="3886200" indent="-228600" defTabSz="1279525" eaLnBrk="0" fontAlgn="base" hangingPunct="0">
                  <a:spcBef>
                    <a:spcPct val="0"/>
                  </a:spcBef>
                  <a:spcAft>
                    <a:spcPct val="0"/>
                  </a:spcAft>
                  <a:defRPr kumimoji="1" sz="1100">
                    <a:solidFill>
                      <a:srgbClr val="FF0000"/>
                    </a:solidFill>
                    <a:latin typeface="Arial" panose="020B0604020202020204" pitchFamily="34" charset="0"/>
                    <a:ea typeface="ＭＳ ゴシック" panose="020B0609070205080204" pitchFamily="49" charset="-128"/>
                  </a:defRPr>
                </a:lvl9pPr>
              </a:lstStyle>
              <a:p>
                <a:pPr defTabSz="1279550" fontAlgn="base">
                  <a:spcBef>
                    <a:spcPct val="0"/>
                  </a:spcBef>
                  <a:spcAft>
                    <a:spcPct val="0"/>
                  </a:spcAft>
                  <a:defRPr/>
                </a:pPr>
                <a:endParaRPr lang="ja-JP" altLang="en-US" sz="2500" kern="0">
                  <a:solidFill>
                    <a:srgbClr val="000000"/>
                  </a:solidFill>
                  <a:ea typeface="ＭＳ Ｐゴシック" panose="020B0600070205080204" pitchFamily="50" charset="-128"/>
                </a:endParaRPr>
              </a:p>
            </p:txBody>
          </p:sp>
          <p:sp>
            <p:nvSpPr>
              <p:cNvPr id="4731" name="正方形/長方形 4730"/>
              <p:cNvSpPr/>
              <p:nvPr/>
            </p:nvSpPr>
            <p:spPr bwMode="auto">
              <a:xfrm>
                <a:off x="5342236" y="8038139"/>
                <a:ext cx="431851" cy="46043"/>
              </a:xfrm>
              <a:prstGeom prst="rect">
                <a:avLst/>
              </a:prstGeom>
              <a:solidFill>
                <a:srgbClr val="FFFFFF">
                  <a:lumMod val="75000"/>
                </a:srgbClr>
              </a:solidFill>
              <a:ln w="9525" cap="flat" cmpd="sng" algn="ctr">
                <a:noFill/>
                <a:prstDash val="solid"/>
                <a:round/>
                <a:headEnd type="none" w="med" len="med"/>
                <a:tailEnd type="none" w="med" len="med"/>
              </a:ln>
              <a:effectLst/>
            </p:spPr>
            <p:txBody>
              <a:bodyPr/>
              <a:lstStyle/>
              <a:p>
                <a:pPr defTabSz="1279550" fontAlgn="base">
                  <a:spcBef>
                    <a:spcPct val="0"/>
                  </a:spcBef>
                  <a:spcAft>
                    <a:spcPct val="0"/>
                  </a:spcAft>
                  <a:defRPr/>
                </a:pPr>
                <a:endParaRPr kumimoji="0" lang="ja-JP" altLang="en-US" sz="2500" kern="0">
                  <a:solidFill>
                    <a:srgbClr val="000000"/>
                  </a:solidFill>
                  <a:latin typeface="Arial" charset="0"/>
                  <a:ea typeface="ＭＳ Ｐゴシック" pitchFamily="50" charset="-128"/>
                </a:endParaRPr>
              </a:p>
            </p:txBody>
          </p:sp>
          <p:sp>
            <p:nvSpPr>
              <p:cNvPr id="4732" name="正方形/長方形 4731"/>
              <p:cNvSpPr/>
              <p:nvPr/>
            </p:nvSpPr>
            <p:spPr bwMode="auto">
              <a:xfrm>
                <a:off x="4313415" y="8155631"/>
                <a:ext cx="360405" cy="46043"/>
              </a:xfrm>
              <a:prstGeom prst="rect">
                <a:avLst/>
              </a:prstGeom>
              <a:solidFill>
                <a:srgbClr val="FFFFFF">
                  <a:lumMod val="75000"/>
                </a:srgbClr>
              </a:solidFill>
              <a:ln w="9525" cap="flat" cmpd="sng" algn="ctr">
                <a:noFill/>
                <a:prstDash val="solid"/>
                <a:round/>
                <a:headEnd type="none" w="med" len="med"/>
                <a:tailEnd type="none" w="med" len="med"/>
              </a:ln>
              <a:effectLst/>
            </p:spPr>
            <p:txBody>
              <a:bodyPr/>
              <a:lstStyle/>
              <a:p>
                <a:pPr defTabSz="1279550" fontAlgn="base">
                  <a:spcBef>
                    <a:spcPct val="0"/>
                  </a:spcBef>
                  <a:spcAft>
                    <a:spcPct val="0"/>
                  </a:spcAft>
                  <a:defRPr/>
                </a:pPr>
                <a:endParaRPr kumimoji="0" lang="ja-JP" altLang="en-US" sz="2500" kern="0">
                  <a:solidFill>
                    <a:srgbClr val="000000"/>
                  </a:solidFill>
                  <a:latin typeface="Arial" charset="0"/>
                  <a:ea typeface="ＭＳ Ｐゴシック" pitchFamily="50" charset="-128"/>
                </a:endParaRPr>
              </a:p>
            </p:txBody>
          </p:sp>
          <p:sp>
            <p:nvSpPr>
              <p:cNvPr id="4733" name="正方形/長方形 4732"/>
              <p:cNvSpPr/>
              <p:nvPr/>
            </p:nvSpPr>
            <p:spPr bwMode="auto">
              <a:xfrm>
                <a:off x="4313415" y="7941287"/>
                <a:ext cx="360405" cy="34930"/>
              </a:xfrm>
              <a:prstGeom prst="rect">
                <a:avLst/>
              </a:prstGeom>
              <a:solidFill>
                <a:srgbClr val="FFFFFF">
                  <a:lumMod val="75000"/>
                </a:srgbClr>
              </a:solidFill>
              <a:ln w="9525" cap="flat" cmpd="sng" algn="ctr">
                <a:noFill/>
                <a:prstDash val="solid"/>
                <a:round/>
                <a:headEnd type="none" w="med" len="med"/>
                <a:tailEnd type="none" w="med" len="med"/>
              </a:ln>
              <a:effectLst/>
            </p:spPr>
            <p:txBody>
              <a:bodyPr/>
              <a:lstStyle/>
              <a:p>
                <a:pPr defTabSz="1279550" fontAlgn="base">
                  <a:spcBef>
                    <a:spcPct val="0"/>
                  </a:spcBef>
                  <a:spcAft>
                    <a:spcPct val="0"/>
                  </a:spcAft>
                  <a:defRPr/>
                </a:pPr>
                <a:endParaRPr kumimoji="0" lang="ja-JP" altLang="en-US" sz="2500" kern="0">
                  <a:solidFill>
                    <a:srgbClr val="000000"/>
                  </a:solidFill>
                  <a:latin typeface="Arial" charset="0"/>
                  <a:ea typeface="ＭＳ Ｐゴシック" pitchFamily="50" charset="-128"/>
                </a:endParaRPr>
              </a:p>
            </p:txBody>
          </p:sp>
          <p:sp>
            <p:nvSpPr>
              <p:cNvPr id="4734" name="フレーム 4733"/>
              <p:cNvSpPr/>
              <p:nvPr/>
            </p:nvSpPr>
            <p:spPr bwMode="auto">
              <a:xfrm>
                <a:off x="4281661" y="7168067"/>
                <a:ext cx="1498776" cy="2067215"/>
              </a:xfrm>
              <a:prstGeom prst="frame">
                <a:avLst>
                  <a:gd name="adj1" fmla="val 2128"/>
                </a:avLst>
              </a:prstGeom>
              <a:solidFill>
                <a:srgbClr val="FFFFFF">
                  <a:lumMod val="75000"/>
                </a:srgbClr>
              </a:solidFill>
              <a:ln w="9525" cap="flat" cmpd="sng" algn="ctr">
                <a:noFill/>
                <a:prstDash val="solid"/>
                <a:round/>
                <a:headEnd type="none" w="med" len="med"/>
                <a:tailEnd type="none" w="med" len="med"/>
              </a:ln>
              <a:effectLst/>
            </p:spPr>
            <p:txBody>
              <a:bodyPr/>
              <a:lstStyle/>
              <a:p>
                <a:pPr defTabSz="1279550" fontAlgn="base">
                  <a:spcBef>
                    <a:spcPct val="0"/>
                  </a:spcBef>
                  <a:spcAft>
                    <a:spcPct val="0"/>
                  </a:spcAft>
                  <a:defRPr/>
                </a:pPr>
                <a:endParaRPr kumimoji="0" lang="ja-JP" altLang="en-US" sz="2500" kern="0">
                  <a:solidFill>
                    <a:srgbClr val="000000"/>
                  </a:solidFill>
                  <a:latin typeface="Arial" charset="0"/>
                  <a:ea typeface="ＭＳ Ｐゴシック" pitchFamily="50" charset="-128"/>
                </a:endParaRPr>
              </a:p>
            </p:txBody>
          </p:sp>
          <p:sp>
            <p:nvSpPr>
              <p:cNvPr id="4735" name="正方形/長方形 4734"/>
              <p:cNvSpPr/>
              <p:nvPr/>
            </p:nvSpPr>
            <p:spPr bwMode="auto">
              <a:xfrm>
                <a:off x="4289600" y="7649146"/>
                <a:ext cx="1474960" cy="36518"/>
              </a:xfrm>
              <a:prstGeom prst="rect">
                <a:avLst/>
              </a:prstGeom>
              <a:solidFill>
                <a:srgbClr val="FFFFFF">
                  <a:lumMod val="75000"/>
                </a:srgbClr>
              </a:solidFill>
              <a:ln w="9525" cap="flat" cmpd="sng" algn="ctr">
                <a:noFill/>
                <a:prstDash val="solid"/>
                <a:round/>
                <a:headEnd type="none" w="med" len="med"/>
                <a:tailEnd type="none" w="med" len="med"/>
              </a:ln>
              <a:effectLst/>
            </p:spPr>
            <p:txBody>
              <a:bodyPr/>
              <a:lstStyle/>
              <a:p>
                <a:pPr defTabSz="1279550" fontAlgn="base">
                  <a:spcBef>
                    <a:spcPct val="0"/>
                  </a:spcBef>
                  <a:spcAft>
                    <a:spcPct val="0"/>
                  </a:spcAft>
                  <a:defRPr/>
                </a:pPr>
                <a:endParaRPr kumimoji="0" lang="ja-JP" altLang="en-US" sz="2500" kern="0">
                  <a:solidFill>
                    <a:srgbClr val="000000"/>
                  </a:solidFill>
                  <a:latin typeface="Arial" charset="0"/>
                  <a:ea typeface="ＭＳ Ｐゴシック" pitchFamily="50" charset="-128"/>
                </a:endParaRPr>
              </a:p>
            </p:txBody>
          </p:sp>
          <p:sp>
            <p:nvSpPr>
              <p:cNvPr id="4736" name="正方形/長方形 4735"/>
              <p:cNvSpPr/>
              <p:nvPr/>
            </p:nvSpPr>
            <p:spPr bwMode="auto">
              <a:xfrm>
                <a:off x="4675407" y="7649146"/>
                <a:ext cx="36517" cy="643028"/>
              </a:xfrm>
              <a:prstGeom prst="rect">
                <a:avLst/>
              </a:prstGeom>
              <a:solidFill>
                <a:srgbClr val="FFFFFF">
                  <a:lumMod val="75000"/>
                </a:srgbClr>
              </a:solidFill>
              <a:ln w="9525" cap="flat" cmpd="sng" algn="ctr">
                <a:noFill/>
                <a:prstDash val="solid"/>
                <a:round/>
                <a:headEnd type="none" w="med" len="med"/>
                <a:tailEnd type="none" w="med" len="med"/>
              </a:ln>
              <a:effectLst/>
            </p:spPr>
            <p:txBody>
              <a:bodyPr/>
              <a:lstStyle/>
              <a:p>
                <a:pPr defTabSz="1279550" fontAlgn="base">
                  <a:spcBef>
                    <a:spcPct val="0"/>
                  </a:spcBef>
                  <a:spcAft>
                    <a:spcPct val="0"/>
                  </a:spcAft>
                  <a:defRPr/>
                </a:pPr>
                <a:endParaRPr kumimoji="0" lang="ja-JP" altLang="en-US" sz="2500" kern="0">
                  <a:solidFill>
                    <a:srgbClr val="000000"/>
                  </a:solidFill>
                  <a:latin typeface="Arial" charset="0"/>
                  <a:ea typeface="ＭＳ Ｐゴシック" pitchFamily="50" charset="-128"/>
                </a:endParaRPr>
              </a:p>
            </p:txBody>
          </p:sp>
          <p:sp>
            <p:nvSpPr>
              <p:cNvPr id="4737" name="正方形/長方形 4736"/>
              <p:cNvSpPr/>
              <p:nvPr/>
            </p:nvSpPr>
            <p:spPr bwMode="auto">
              <a:xfrm>
                <a:off x="5339060" y="7649146"/>
                <a:ext cx="36517" cy="643028"/>
              </a:xfrm>
              <a:prstGeom prst="rect">
                <a:avLst/>
              </a:prstGeom>
              <a:solidFill>
                <a:srgbClr val="FFFFFF">
                  <a:lumMod val="75000"/>
                </a:srgbClr>
              </a:solidFill>
              <a:ln w="9525" cap="flat" cmpd="sng" algn="ctr">
                <a:noFill/>
                <a:prstDash val="solid"/>
                <a:round/>
                <a:headEnd type="none" w="med" len="med"/>
                <a:tailEnd type="none" w="med" len="med"/>
              </a:ln>
              <a:effectLst/>
            </p:spPr>
            <p:txBody>
              <a:bodyPr/>
              <a:lstStyle/>
              <a:p>
                <a:pPr defTabSz="1279550" fontAlgn="base">
                  <a:spcBef>
                    <a:spcPct val="0"/>
                  </a:spcBef>
                  <a:spcAft>
                    <a:spcPct val="0"/>
                  </a:spcAft>
                  <a:defRPr/>
                </a:pPr>
                <a:endParaRPr kumimoji="0" lang="ja-JP" altLang="en-US" sz="2500" kern="0">
                  <a:solidFill>
                    <a:srgbClr val="000000"/>
                  </a:solidFill>
                  <a:latin typeface="Arial" charset="0"/>
                  <a:ea typeface="ＭＳ Ｐゴシック" pitchFamily="50" charset="-128"/>
                </a:endParaRPr>
              </a:p>
            </p:txBody>
          </p:sp>
          <p:sp>
            <p:nvSpPr>
              <p:cNvPr id="4738" name="正方形/長方形 4737"/>
              <p:cNvSpPr/>
              <p:nvPr/>
            </p:nvSpPr>
            <p:spPr bwMode="auto">
              <a:xfrm>
                <a:off x="4284837" y="8449359"/>
                <a:ext cx="287372" cy="34930"/>
              </a:xfrm>
              <a:prstGeom prst="rect">
                <a:avLst/>
              </a:prstGeom>
              <a:solidFill>
                <a:srgbClr val="FFFFFF">
                  <a:lumMod val="75000"/>
                </a:srgbClr>
              </a:solidFill>
              <a:ln w="9525" cap="flat" cmpd="sng" algn="ctr">
                <a:noFill/>
                <a:prstDash val="solid"/>
                <a:round/>
                <a:headEnd type="none" w="med" len="med"/>
                <a:tailEnd type="none" w="med" len="med"/>
              </a:ln>
              <a:effectLst/>
            </p:spPr>
            <p:txBody>
              <a:bodyPr/>
              <a:lstStyle/>
              <a:p>
                <a:pPr defTabSz="1279550" fontAlgn="base">
                  <a:spcBef>
                    <a:spcPct val="0"/>
                  </a:spcBef>
                  <a:spcAft>
                    <a:spcPct val="0"/>
                  </a:spcAft>
                  <a:defRPr/>
                </a:pPr>
                <a:endParaRPr kumimoji="0" lang="ja-JP" altLang="en-US" sz="2500" kern="0">
                  <a:solidFill>
                    <a:srgbClr val="000000"/>
                  </a:solidFill>
                  <a:latin typeface="Arial" charset="0"/>
                  <a:ea typeface="ＭＳ Ｐゴシック" pitchFamily="50" charset="-128"/>
                </a:endParaRPr>
              </a:p>
            </p:txBody>
          </p:sp>
          <p:sp>
            <p:nvSpPr>
              <p:cNvPr id="4739" name="正方形/長方形 4738"/>
              <p:cNvSpPr/>
              <p:nvPr/>
            </p:nvSpPr>
            <p:spPr bwMode="auto">
              <a:xfrm>
                <a:off x="5477189" y="8444596"/>
                <a:ext cx="288959" cy="36517"/>
              </a:xfrm>
              <a:prstGeom prst="rect">
                <a:avLst/>
              </a:prstGeom>
              <a:solidFill>
                <a:srgbClr val="FFFFFF">
                  <a:lumMod val="75000"/>
                </a:srgbClr>
              </a:solidFill>
              <a:ln w="9525" cap="flat" cmpd="sng" algn="ctr">
                <a:noFill/>
                <a:prstDash val="solid"/>
                <a:round/>
                <a:headEnd type="none" w="med" len="med"/>
                <a:tailEnd type="none" w="med" len="med"/>
              </a:ln>
              <a:effectLst/>
            </p:spPr>
            <p:txBody>
              <a:bodyPr/>
              <a:lstStyle/>
              <a:p>
                <a:pPr defTabSz="1279550" fontAlgn="base">
                  <a:spcBef>
                    <a:spcPct val="0"/>
                  </a:spcBef>
                  <a:spcAft>
                    <a:spcPct val="0"/>
                  </a:spcAft>
                  <a:defRPr/>
                </a:pPr>
                <a:endParaRPr kumimoji="0" lang="ja-JP" altLang="en-US" sz="2500" kern="0">
                  <a:solidFill>
                    <a:srgbClr val="000000"/>
                  </a:solidFill>
                  <a:latin typeface="Arial" charset="0"/>
                  <a:ea typeface="ＭＳ Ｐゴシック" pitchFamily="50" charset="-128"/>
                </a:endParaRPr>
              </a:p>
            </p:txBody>
          </p:sp>
          <p:sp>
            <p:nvSpPr>
              <p:cNvPr id="4740" name="正方形/長方形 4739"/>
              <p:cNvSpPr/>
              <p:nvPr/>
            </p:nvSpPr>
            <p:spPr bwMode="auto">
              <a:xfrm>
                <a:off x="5439085" y="8781193"/>
                <a:ext cx="323888" cy="34930"/>
              </a:xfrm>
              <a:prstGeom prst="rect">
                <a:avLst/>
              </a:prstGeom>
              <a:solidFill>
                <a:srgbClr val="FFFFFF">
                  <a:lumMod val="75000"/>
                </a:srgbClr>
              </a:solidFill>
              <a:ln w="9525" cap="flat" cmpd="sng" algn="ctr">
                <a:noFill/>
                <a:prstDash val="solid"/>
                <a:round/>
                <a:headEnd type="none" w="med" len="med"/>
                <a:tailEnd type="none" w="med" len="med"/>
              </a:ln>
              <a:effectLst/>
            </p:spPr>
            <p:txBody>
              <a:bodyPr/>
              <a:lstStyle/>
              <a:p>
                <a:pPr defTabSz="1279550" fontAlgn="base">
                  <a:spcBef>
                    <a:spcPct val="0"/>
                  </a:spcBef>
                  <a:spcAft>
                    <a:spcPct val="0"/>
                  </a:spcAft>
                  <a:defRPr/>
                </a:pPr>
                <a:endParaRPr kumimoji="0" lang="ja-JP" altLang="en-US" sz="2500" kern="0">
                  <a:solidFill>
                    <a:srgbClr val="000000"/>
                  </a:solidFill>
                  <a:latin typeface="Arial" charset="0"/>
                  <a:ea typeface="ＭＳ Ｐゴシック" pitchFamily="50" charset="-128"/>
                </a:endParaRPr>
              </a:p>
            </p:txBody>
          </p:sp>
          <p:sp>
            <p:nvSpPr>
              <p:cNvPr id="4741" name="正方形/長方形 4740"/>
              <p:cNvSpPr/>
              <p:nvPr/>
            </p:nvSpPr>
            <p:spPr bwMode="auto">
              <a:xfrm>
                <a:off x="4280074" y="8779605"/>
                <a:ext cx="323888" cy="36518"/>
              </a:xfrm>
              <a:prstGeom prst="rect">
                <a:avLst/>
              </a:prstGeom>
              <a:solidFill>
                <a:srgbClr val="FFFFFF">
                  <a:lumMod val="75000"/>
                </a:srgbClr>
              </a:solidFill>
              <a:ln w="9525" cap="flat" cmpd="sng" algn="ctr">
                <a:noFill/>
                <a:prstDash val="solid"/>
                <a:round/>
                <a:headEnd type="none" w="med" len="med"/>
                <a:tailEnd type="none" w="med" len="med"/>
              </a:ln>
              <a:effectLst/>
            </p:spPr>
            <p:txBody>
              <a:bodyPr/>
              <a:lstStyle/>
              <a:p>
                <a:pPr defTabSz="1279550" fontAlgn="base">
                  <a:spcBef>
                    <a:spcPct val="0"/>
                  </a:spcBef>
                  <a:spcAft>
                    <a:spcPct val="0"/>
                  </a:spcAft>
                  <a:defRPr/>
                </a:pPr>
                <a:endParaRPr kumimoji="0" lang="ja-JP" altLang="en-US" sz="2500" kern="0">
                  <a:solidFill>
                    <a:srgbClr val="000000"/>
                  </a:solidFill>
                  <a:latin typeface="Arial" charset="0"/>
                  <a:ea typeface="ＭＳ Ｐゴシック" pitchFamily="50" charset="-128"/>
                </a:endParaRPr>
              </a:p>
            </p:txBody>
          </p:sp>
          <p:sp>
            <p:nvSpPr>
              <p:cNvPr id="4742" name="正方形/長方形 4741"/>
              <p:cNvSpPr/>
              <p:nvPr/>
            </p:nvSpPr>
            <p:spPr bwMode="auto">
              <a:xfrm>
                <a:off x="4708749" y="8895509"/>
                <a:ext cx="635075" cy="330246"/>
              </a:xfrm>
              <a:prstGeom prst="rect">
                <a:avLst/>
              </a:prstGeom>
              <a:solidFill>
                <a:srgbClr val="FFFFFF">
                  <a:lumMod val="75000"/>
                </a:srgbClr>
              </a:solidFill>
              <a:ln w="9525" cap="flat" cmpd="sng" algn="ctr">
                <a:noFill/>
                <a:prstDash val="solid"/>
                <a:round/>
                <a:headEnd type="none" w="med" len="med"/>
                <a:tailEnd type="none" w="med" len="med"/>
              </a:ln>
              <a:effectLst/>
            </p:spPr>
            <p:txBody>
              <a:bodyPr/>
              <a:lstStyle/>
              <a:p>
                <a:pPr defTabSz="1279550" fontAlgn="base">
                  <a:spcBef>
                    <a:spcPct val="0"/>
                  </a:spcBef>
                  <a:spcAft>
                    <a:spcPct val="0"/>
                  </a:spcAft>
                  <a:defRPr/>
                </a:pPr>
                <a:endParaRPr kumimoji="0" lang="ja-JP" altLang="en-US" sz="2500" kern="0">
                  <a:solidFill>
                    <a:srgbClr val="000000"/>
                  </a:solidFill>
                  <a:latin typeface="Arial" charset="0"/>
                  <a:ea typeface="ＭＳ Ｐゴシック" pitchFamily="50" charset="-128"/>
                </a:endParaRPr>
              </a:p>
            </p:txBody>
          </p:sp>
          <p:sp>
            <p:nvSpPr>
              <p:cNvPr id="4743" name="ドーナツ 4742"/>
              <p:cNvSpPr/>
              <p:nvPr/>
            </p:nvSpPr>
            <p:spPr bwMode="auto">
              <a:xfrm>
                <a:off x="4542042" y="8150867"/>
                <a:ext cx="966901" cy="900239"/>
              </a:xfrm>
              <a:prstGeom prst="donut">
                <a:avLst>
                  <a:gd name="adj" fmla="val 3053"/>
                </a:avLst>
              </a:prstGeom>
              <a:solidFill>
                <a:srgbClr val="FFFFFF">
                  <a:lumMod val="75000"/>
                </a:srgbClr>
              </a:solidFill>
              <a:ln w="9525" cap="flat" cmpd="sng" algn="ctr">
                <a:noFill/>
                <a:prstDash val="solid"/>
                <a:round/>
                <a:headEnd type="none" w="med" len="med"/>
                <a:tailEnd type="none" w="med" len="med"/>
              </a:ln>
              <a:effectLst/>
            </p:spPr>
            <p:txBody>
              <a:bodyPr/>
              <a:lstStyle/>
              <a:p>
                <a:pPr defTabSz="1279550" fontAlgn="base">
                  <a:spcBef>
                    <a:spcPct val="0"/>
                  </a:spcBef>
                  <a:spcAft>
                    <a:spcPct val="0"/>
                  </a:spcAft>
                  <a:defRPr/>
                </a:pPr>
                <a:endParaRPr kumimoji="0" lang="ja-JP" altLang="en-US" sz="2500" kern="0">
                  <a:solidFill>
                    <a:srgbClr val="000000"/>
                  </a:solidFill>
                  <a:latin typeface="Arial" charset="0"/>
                  <a:ea typeface="ＭＳ Ｐゴシック" pitchFamily="50" charset="-128"/>
                </a:endParaRPr>
              </a:p>
            </p:txBody>
          </p:sp>
          <p:pic>
            <p:nvPicPr>
              <p:cNvPr id="4744" name="図 4757"/>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65047" y="7712656"/>
                <a:ext cx="924077" cy="1311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45" name="Rectangle 4087"/>
              <p:cNvSpPr>
                <a:spLocks noChangeArrowheads="1"/>
              </p:cNvSpPr>
              <p:nvPr/>
            </p:nvSpPr>
            <p:spPr bwMode="auto">
              <a:xfrm flipH="1">
                <a:off x="4847890" y="8245060"/>
                <a:ext cx="41266" cy="643982"/>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4746" name="Rectangle 4088"/>
              <p:cNvSpPr>
                <a:spLocks noChangeArrowheads="1"/>
              </p:cNvSpPr>
              <p:nvPr/>
            </p:nvSpPr>
            <p:spPr bwMode="auto">
              <a:xfrm flipH="1">
                <a:off x="4847890" y="8245060"/>
                <a:ext cx="41266" cy="643982"/>
              </a:xfrm>
              <a:prstGeom prst="rect">
                <a:avLst/>
              </a:prstGeom>
              <a:solidFill>
                <a:srgbClr val="BFBFBF"/>
              </a:solidFill>
              <a:ln w="9525">
                <a:solidFill>
                  <a:srgbClr val="BFBFBF"/>
                </a:solidFill>
                <a:miter lim="800000"/>
                <a:headEnd/>
                <a:tailEnd/>
              </a:ln>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4747" name="Rectangle 4089"/>
              <p:cNvSpPr>
                <a:spLocks noChangeArrowheads="1"/>
              </p:cNvSpPr>
              <p:nvPr/>
            </p:nvSpPr>
            <p:spPr bwMode="auto">
              <a:xfrm flipH="1">
                <a:off x="5154207" y="8245060"/>
                <a:ext cx="41266" cy="643982"/>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4748" name="Rectangle 4090"/>
              <p:cNvSpPr>
                <a:spLocks noChangeArrowheads="1"/>
              </p:cNvSpPr>
              <p:nvPr/>
            </p:nvSpPr>
            <p:spPr bwMode="auto">
              <a:xfrm flipH="1">
                <a:off x="5154207" y="8245060"/>
                <a:ext cx="41266" cy="643982"/>
              </a:xfrm>
              <a:prstGeom prst="rect">
                <a:avLst/>
              </a:prstGeom>
              <a:solidFill>
                <a:srgbClr val="BFBFBF"/>
              </a:solidFill>
              <a:ln w="9525">
                <a:solidFill>
                  <a:srgbClr val="BFBFBF"/>
                </a:solidFill>
                <a:miter lim="800000"/>
                <a:headEnd/>
                <a:tailEnd/>
              </a:ln>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4749" name="Freeform 4103"/>
              <p:cNvSpPr>
                <a:spLocks noEditPoints="1"/>
              </p:cNvSpPr>
              <p:nvPr/>
            </p:nvSpPr>
            <p:spPr bwMode="auto">
              <a:xfrm flipH="1">
                <a:off x="4889155" y="7997141"/>
                <a:ext cx="265052" cy="450485"/>
              </a:xfrm>
              <a:custGeom>
                <a:avLst/>
                <a:gdLst>
                  <a:gd name="T0" fmla="*/ 2147483646 w 156"/>
                  <a:gd name="T1" fmla="*/ 0 h 354"/>
                  <a:gd name="T2" fmla="*/ 2147483646 w 156"/>
                  <a:gd name="T3" fmla="*/ 0 h 354"/>
                  <a:gd name="T4" fmla="*/ 2147483646 w 156"/>
                  <a:gd name="T5" fmla="*/ 2147483646 h 354"/>
                  <a:gd name="T6" fmla="*/ 0 w 156"/>
                  <a:gd name="T7" fmla="*/ 2147483646 h 354"/>
                  <a:gd name="T8" fmla="*/ 0 w 156"/>
                  <a:gd name="T9" fmla="*/ 2147483646 h 354"/>
                  <a:gd name="T10" fmla="*/ 0 w 156"/>
                  <a:gd name="T11" fmla="*/ 2147483646 h 354"/>
                  <a:gd name="T12" fmla="*/ 0 w 156"/>
                  <a:gd name="T13" fmla="*/ 2147483646 h 354"/>
                  <a:gd name="T14" fmla="*/ 0 w 156"/>
                  <a:gd name="T15" fmla="*/ 2147483646 h 354"/>
                  <a:gd name="T16" fmla="*/ 2147483646 w 156"/>
                  <a:gd name="T17" fmla="*/ 2147483646 h 354"/>
                  <a:gd name="T18" fmla="*/ 2147483646 w 156"/>
                  <a:gd name="T19" fmla="*/ 2147483646 h 354"/>
                  <a:gd name="T20" fmla="*/ 2147483646 w 156"/>
                  <a:gd name="T21" fmla="*/ 2147483646 h 354"/>
                  <a:gd name="T22" fmla="*/ 2147483646 w 156"/>
                  <a:gd name="T23" fmla="*/ 2147483646 h 354"/>
                  <a:gd name="T24" fmla="*/ 2147483646 w 156"/>
                  <a:gd name="T25" fmla="*/ 2147483646 h 354"/>
                  <a:gd name="T26" fmla="*/ 2147483646 w 156"/>
                  <a:gd name="T27" fmla="*/ 2147483646 h 354"/>
                  <a:gd name="T28" fmla="*/ 2147483646 w 156"/>
                  <a:gd name="T29" fmla="*/ 2147483646 h 354"/>
                  <a:gd name="T30" fmla="*/ 2147483646 w 156"/>
                  <a:gd name="T31" fmla="*/ 2147483646 h 354"/>
                  <a:gd name="T32" fmla="*/ 2147483646 w 156"/>
                  <a:gd name="T33" fmla="*/ 2147483646 h 354"/>
                  <a:gd name="T34" fmla="*/ 2147483646 w 156"/>
                  <a:gd name="T35" fmla="*/ 2147483646 h 354"/>
                  <a:gd name="T36" fmla="*/ 2147483646 w 156"/>
                  <a:gd name="T37" fmla="*/ 2147483646 h 354"/>
                  <a:gd name="T38" fmla="*/ 2147483646 w 156"/>
                  <a:gd name="T39" fmla="*/ 2147483646 h 354"/>
                  <a:gd name="T40" fmla="*/ 2147483646 w 156"/>
                  <a:gd name="T41" fmla="*/ 2147483646 h 354"/>
                  <a:gd name="T42" fmla="*/ 2147483646 w 156"/>
                  <a:gd name="T43" fmla="*/ 2147483646 h 354"/>
                  <a:gd name="T44" fmla="*/ 2147483646 w 156"/>
                  <a:gd name="T45" fmla="*/ 2147483646 h 354"/>
                  <a:gd name="T46" fmla="*/ 2147483646 w 156"/>
                  <a:gd name="T47" fmla="*/ 2147483646 h 354"/>
                  <a:gd name="T48" fmla="*/ 2147483646 w 156"/>
                  <a:gd name="T49" fmla="*/ 2147483646 h 354"/>
                  <a:gd name="T50" fmla="*/ 2147483646 w 156"/>
                  <a:gd name="T51" fmla="*/ 2147483646 h 354"/>
                  <a:gd name="T52" fmla="*/ 2147483646 w 156"/>
                  <a:gd name="T53" fmla="*/ 2147483646 h 354"/>
                  <a:gd name="T54" fmla="*/ 2147483646 w 156"/>
                  <a:gd name="T55" fmla="*/ 2147483646 h 354"/>
                  <a:gd name="T56" fmla="*/ 2147483646 w 156"/>
                  <a:gd name="T57" fmla="*/ 2147483646 h 354"/>
                  <a:gd name="T58" fmla="*/ 2147483646 w 156"/>
                  <a:gd name="T59" fmla="*/ 2147483646 h 354"/>
                  <a:gd name="T60" fmla="*/ 2147483646 w 156"/>
                  <a:gd name="T61" fmla="*/ 2147483646 h 354"/>
                  <a:gd name="T62" fmla="*/ 2147483646 w 156"/>
                  <a:gd name="T63" fmla="*/ 2147483646 h 354"/>
                  <a:gd name="T64" fmla="*/ 2147483646 w 156"/>
                  <a:gd name="T65" fmla="*/ 2147483646 h 35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56" h="354">
                    <a:moveTo>
                      <a:pt x="132" y="12"/>
                    </a:moveTo>
                    <a:lnTo>
                      <a:pt x="108" y="0"/>
                    </a:lnTo>
                    <a:lnTo>
                      <a:pt x="78" y="0"/>
                    </a:lnTo>
                    <a:lnTo>
                      <a:pt x="48" y="0"/>
                    </a:lnTo>
                    <a:lnTo>
                      <a:pt x="18" y="12"/>
                    </a:lnTo>
                    <a:lnTo>
                      <a:pt x="6" y="24"/>
                    </a:lnTo>
                    <a:lnTo>
                      <a:pt x="0" y="36"/>
                    </a:lnTo>
                    <a:lnTo>
                      <a:pt x="0" y="84"/>
                    </a:lnTo>
                    <a:lnTo>
                      <a:pt x="0" y="126"/>
                    </a:lnTo>
                    <a:lnTo>
                      <a:pt x="0" y="192"/>
                    </a:lnTo>
                    <a:lnTo>
                      <a:pt x="0" y="246"/>
                    </a:lnTo>
                    <a:lnTo>
                      <a:pt x="0" y="276"/>
                    </a:lnTo>
                    <a:lnTo>
                      <a:pt x="0" y="294"/>
                    </a:lnTo>
                    <a:lnTo>
                      <a:pt x="0" y="306"/>
                    </a:lnTo>
                    <a:lnTo>
                      <a:pt x="0" y="312"/>
                    </a:lnTo>
                    <a:lnTo>
                      <a:pt x="6" y="324"/>
                    </a:lnTo>
                    <a:lnTo>
                      <a:pt x="18" y="336"/>
                    </a:lnTo>
                    <a:lnTo>
                      <a:pt x="48" y="348"/>
                    </a:lnTo>
                    <a:lnTo>
                      <a:pt x="78" y="354"/>
                    </a:lnTo>
                    <a:lnTo>
                      <a:pt x="108" y="348"/>
                    </a:lnTo>
                    <a:lnTo>
                      <a:pt x="132" y="336"/>
                    </a:lnTo>
                    <a:lnTo>
                      <a:pt x="150" y="324"/>
                    </a:lnTo>
                    <a:lnTo>
                      <a:pt x="156" y="312"/>
                    </a:lnTo>
                    <a:lnTo>
                      <a:pt x="156" y="264"/>
                    </a:lnTo>
                    <a:lnTo>
                      <a:pt x="156" y="222"/>
                    </a:lnTo>
                    <a:lnTo>
                      <a:pt x="156" y="150"/>
                    </a:lnTo>
                    <a:lnTo>
                      <a:pt x="156" y="102"/>
                    </a:lnTo>
                    <a:lnTo>
                      <a:pt x="156" y="72"/>
                    </a:lnTo>
                    <a:lnTo>
                      <a:pt x="156" y="54"/>
                    </a:lnTo>
                    <a:lnTo>
                      <a:pt x="156" y="42"/>
                    </a:lnTo>
                    <a:lnTo>
                      <a:pt x="156" y="36"/>
                    </a:lnTo>
                    <a:lnTo>
                      <a:pt x="150" y="24"/>
                    </a:lnTo>
                    <a:lnTo>
                      <a:pt x="132" y="12"/>
                    </a:lnTo>
                    <a:close/>
                    <a:moveTo>
                      <a:pt x="78" y="30"/>
                    </a:moveTo>
                    <a:lnTo>
                      <a:pt x="114" y="36"/>
                    </a:lnTo>
                    <a:lnTo>
                      <a:pt x="126" y="48"/>
                    </a:lnTo>
                    <a:lnTo>
                      <a:pt x="126" y="54"/>
                    </a:lnTo>
                    <a:lnTo>
                      <a:pt x="126" y="138"/>
                    </a:lnTo>
                    <a:lnTo>
                      <a:pt x="126" y="192"/>
                    </a:lnTo>
                    <a:lnTo>
                      <a:pt x="126" y="240"/>
                    </a:lnTo>
                    <a:lnTo>
                      <a:pt x="126" y="264"/>
                    </a:lnTo>
                    <a:lnTo>
                      <a:pt x="126" y="282"/>
                    </a:lnTo>
                    <a:lnTo>
                      <a:pt x="126" y="294"/>
                    </a:lnTo>
                    <a:lnTo>
                      <a:pt x="126" y="306"/>
                    </a:lnTo>
                    <a:lnTo>
                      <a:pt x="114" y="312"/>
                    </a:lnTo>
                    <a:lnTo>
                      <a:pt x="96" y="318"/>
                    </a:lnTo>
                    <a:lnTo>
                      <a:pt x="78" y="324"/>
                    </a:lnTo>
                    <a:lnTo>
                      <a:pt x="54" y="318"/>
                    </a:lnTo>
                    <a:lnTo>
                      <a:pt x="36" y="312"/>
                    </a:lnTo>
                    <a:lnTo>
                      <a:pt x="30" y="306"/>
                    </a:lnTo>
                    <a:lnTo>
                      <a:pt x="24" y="294"/>
                    </a:lnTo>
                    <a:lnTo>
                      <a:pt x="24" y="216"/>
                    </a:lnTo>
                    <a:lnTo>
                      <a:pt x="24" y="156"/>
                    </a:lnTo>
                    <a:lnTo>
                      <a:pt x="24" y="114"/>
                    </a:lnTo>
                    <a:lnTo>
                      <a:pt x="24" y="84"/>
                    </a:lnTo>
                    <a:lnTo>
                      <a:pt x="24" y="66"/>
                    </a:lnTo>
                    <a:lnTo>
                      <a:pt x="24" y="60"/>
                    </a:lnTo>
                    <a:lnTo>
                      <a:pt x="24" y="54"/>
                    </a:lnTo>
                    <a:lnTo>
                      <a:pt x="30" y="48"/>
                    </a:lnTo>
                    <a:lnTo>
                      <a:pt x="36" y="36"/>
                    </a:lnTo>
                    <a:lnTo>
                      <a:pt x="78" y="30"/>
                    </a:lnTo>
                    <a:close/>
                  </a:path>
                </a:pathLst>
              </a:custGeom>
              <a:solidFill>
                <a:srgbClr val="95959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4750" name="Freeform 4105"/>
              <p:cNvSpPr>
                <a:spLocks/>
              </p:cNvSpPr>
              <p:nvPr/>
            </p:nvSpPr>
            <p:spPr bwMode="auto">
              <a:xfrm flipH="1">
                <a:off x="4939943" y="8027376"/>
                <a:ext cx="174585" cy="376413"/>
              </a:xfrm>
              <a:custGeom>
                <a:avLst/>
                <a:gdLst>
                  <a:gd name="T0" fmla="*/ 2147483646 w 102"/>
                  <a:gd name="T1" fmla="*/ 0 h 294"/>
                  <a:gd name="T2" fmla="*/ 2147483646 w 102"/>
                  <a:gd name="T3" fmla="*/ 2147483646 h 294"/>
                  <a:gd name="T4" fmla="*/ 2147483646 w 102"/>
                  <a:gd name="T5" fmla="*/ 2147483646 h 294"/>
                  <a:gd name="T6" fmla="*/ 2147483646 w 102"/>
                  <a:gd name="T7" fmla="*/ 2147483646 h 294"/>
                  <a:gd name="T8" fmla="*/ 2147483646 w 102"/>
                  <a:gd name="T9" fmla="*/ 2147483646 h 294"/>
                  <a:gd name="T10" fmla="*/ 2147483646 w 102"/>
                  <a:gd name="T11" fmla="*/ 2147483646 h 294"/>
                  <a:gd name="T12" fmla="*/ 2147483646 w 102"/>
                  <a:gd name="T13" fmla="*/ 2147483646 h 294"/>
                  <a:gd name="T14" fmla="*/ 2147483646 w 102"/>
                  <a:gd name="T15" fmla="*/ 2147483646 h 294"/>
                  <a:gd name="T16" fmla="*/ 2147483646 w 102"/>
                  <a:gd name="T17" fmla="*/ 2147483646 h 294"/>
                  <a:gd name="T18" fmla="*/ 2147483646 w 102"/>
                  <a:gd name="T19" fmla="*/ 2147483646 h 294"/>
                  <a:gd name="T20" fmla="*/ 2147483646 w 102"/>
                  <a:gd name="T21" fmla="*/ 2147483646 h 294"/>
                  <a:gd name="T22" fmla="*/ 2147483646 w 102"/>
                  <a:gd name="T23" fmla="*/ 2147483646 h 294"/>
                  <a:gd name="T24" fmla="*/ 2147483646 w 102"/>
                  <a:gd name="T25" fmla="*/ 2147483646 h 294"/>
                  <a:gd name="T26" fmla="*/ 2147483646 w 102"/>
                  <a:gd name="T27" fmla="*/ 2147483646 h 294"/>
                  <a:gd name="T28" fmla="*/ 2147483646 w 102"/>
                  <a:gd name="T29" fmla="*/ 2147483646 h 294"/>
                  <a:gd name="T30" fmla="*/ 2147483646 w 102"/>
                  <a:gd name="T31" fmla="*/ 2147483646 h 294"/>
                  <a:gd name="T32" fmla="*/ 2147483646 w 102"/>
                  <a:gd name="T33" fmla="*/ 2147483646 h 294"/>
                  <a:gd name="T34" fmla="*/ 2147483646 w 102"/>
                  <a:gd name="T35" fmla="*/ 2147483646 h 294"/>
                  <a:gd name="T36" fmla="*/ 0 w 102"/>
                  <a:gd name="T37" fmla="*/ 2147483646 h 294"/>
                  <a:gd name="T38" fmla="*/ 0 w 102"/>
                  <a:gd name="T39" fmla="*/ 2147483646 h 294"/>
                  <a:gd name="T40" fmla="*/ 0 w 102"/>
                  <a:gd name="T41" fmla="*/ 2147483646 h 294"/>
                  <a:gd name="T42" fmla="*/ 0 w 102"/>
                  <a:gd name="T43" fmla="*/ 2147483646 h 294"/>
                  <a:gd name="T44" fmla="*/ 0 w 102"/>
                  <a:gd name="T45" fmla="*/ 2147483646 h 294"/>
                  <a:gd name="T46" fmla="*/ 0 w 102"/>
                  <a:gd name="T47" fmla="*/ 2147483646 h 294"/>
                  <a:gd name="T48" fmla="*/ 0 w 102"/>
                  <a:gd name="T49" fmla="*/ 2147483646 h 294"/>
                  <a:gd name="T50" fmla="*/ 0 w 102"/>
                  <a:gd name="T51" fmla="*/ 2147483646 h 294"/>
                  <a:gd name="T52" fmla="*/ 2147483646 w 102"/>
                  <a:gd name="T53" fmla="*/ 2147483646 h 294"/>
                  <a:gd name="T54" fmla="*/ 2147483646 w 102"/>
                  <a:gd name="T55" fmla="*/ 2147483646 h 294"/>
                  <a:gd name="T56" fmla="*/ 2147483646 w 102"/>
                  <a:gd name="T57" fmla="*/ 0 h 294"/>
                  <a:gd name="T58" fmla="*/ 2147483646 w 102"/>
                  <a:gd name="T59" fmla="*/ 0 h 29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02" h="294">
                    <a:moveTo>
                      <a:pt x="54" y="0"/>
                    </a:moveTo>
                    <a:lnTo>
                      <a:pt x="90" y="6"/>
                    </a:lnTo>
                    <a:lnTo>
                      <a:pt x="102" y="18"/>
                    </a:lnTo>
                    <a:lnTo>
                      <a:pt x="102" y="24"/>
                    </a:lnTo>
                    <a:lnTo>
                      <a:pt x="102" y="108"/>
                    </a:lnTo>
                    <a:lnTo>
                      <a:pt x="102" y="162"/>
                    </a:lnTo>
                    <a:lnTo>
                      <a:pt x="102" y="210"/>
                    </a:lnTo>
                    <a:lnTo>
                      <a:pt x="102" y="234"/>
                    </a:lnTo>
                    <a:lnTo>
                      <a:pt x="102" y="252"/>
                    </a:lnTo>
                    <a:lnTo>
                      <a:pt x="102" y="264"/>
                    </a:lnTo>
                    <a:lnTo>
                      <a:pt x="102" y="276"/>
                    </a:lnTo>
                    <a:lnTo>
                      <a:pt x="90" y="282"/>
                    </a:lnTo>
                    <a:lnTo>
                      <a:pt x="72" y="288"/>
                    </a:lnTo>
                    <a:lnTo>
                      <a:pt x="54" y="294"/>
                    </a:lnTo>
                    <a:lnTo>
                      <a:pt x="30" y="288"/>
                    </a:lnTo>
                    <a:lnTo>
                      <a:pt x="12" y="282"/>
                    </a:lnTo>
                    <a:lnTo>
                      <a:pt x="6" y="276"/>
                    </a:lnTo>
                    <a:lnTo>
                      <a:pt x="0" y="264"/>
                    </a:lnTo>
                    <a:lnTo>
                      <a:pt x="0" y="186"/>
                    </a:lnTo>
                    <a:lnTo>
                      <a:pt x="0" y="126"/>
                    </a:lnTo>
                    <a:lnTo>
                      <a:pt x="0" y="84"/>
                    </a:lnTo>
                    <a:lnTo>
                      <a:pt x="0" y="54"/>
                    </a:lnTo>
                    <a:lnTo>
                      <a:pt x="0" y="36"/>
                    </a:lnTo>
                    <a:lnTo>
                      <a:pt x="0" y="30"/>
                    </a:lnTo>
                    <a:lnTo>
                      <a:pt x="0" y="24"/>
                    </a:lnTo>
                    <a:lnTo>
                      <a:pt x="6" y="18"/>
                    </a:lnTo>
                    <a:lnTo>
                      <a:pt x="12" y="6"/>
                    </a:lnTo>
                    <a:lnTo>
                      <a:pt x="54"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4751" name="Freeform 4110"/>
              <p:cNvSpPr>
                <a:spLocks/>
              </p:cNvSpPr>
              <p:nvPr/>
            </p:nvSpPr>
            <p:spPr bwMode="auto">
              <a:xfrm flipH="1">
                <a:off x="4889155" y="7997142"/>
                <a:ext cx="265052" cy="450485"/>
              </a:xfrm>
              <a:custGeom>
                <a:avLst/>
                <a:gdLst>
                  <a:gd name="T0" fmla="*/ 2147483646 w 156"/>
                  <a:gd name="T1" fmla="*/ 2147483646 h 354"/>
                  <a:gd name="T2" fmla="*/ 2147483646 w 156"/>
                  <a:gd name="T3" fmla="*/ 0 h 354"/>
                  <a:gd name="T4" fmla="*/ 2147483646 w 156"/>
                  <a:gd name="T5" fmla="*/ 0 h 354"/>
                  <a:gd name="T6" fmla="*/ 2147483646 w 156"/>
                  <a:gd name="T7" fmla="*/ 0 h 354"/>
                  <a:gd name="T8" fmla="*/ 2147483646 w 156"/>
                  <a:gd name="T9" fmla="*/ 2147483646 h 354"/>
                  <a:gd name="T10" fmla="*/ 0 w 156"/>
                  <a:gd name="T11" fmla="*/ 2147483646 h 354"/>
                  <a:gd name="T12" fmla="*/ 0 w 156"/>
                  <a:gd name="T13" fmla="*/ 2147483646 h 354"/>
                  <a:gd name="T14" fmla="*/ 0 w 156"/>
                  <a:gd name="T15" fmla="*/ 2147483646 h 354"/>
                  <a:gd name="T16" fmla="*/ 0 w 156"/>
                  <a:gd name="T17" fmla="*/ 2147483646 h 354"/>
                  <a:gd name="T18" fmla="*/ 0 w 156"/>
                  <a:gd name="T19" fmla="*/ 2147483646 h 354"/>
                  <a:gd name="T20" fmla="*/ 0 w 156"/>
                  <a:gd name="T21" fmla="*/ 2147483646 h 354"/>
                  <a:gd name="T22" fmla="*/ 0 w 156"/>
                  <a:gd name="T23" fmla="*/ 2147483646 h 354"/>
                  <a:gd name="T24" fmla="*/ 0 w 156"/>
                  <a:gd name="T25" fmla="*/ 2147483646 h 354"/>
                  <a:gd name="T26" fmla="*/ 0 w 156"/>
                  <a:gd name="T27" fmla="*/ 2147483646 h 354"/>
                  <a:gd name="T28" fmla="*/ 0 w 156"/>
                  <a:gd name="T29" fmla="*/ 2147483646 h 354"/>
                  <a:gd name="T30" fmla="*/ 0 w 156"/>
                  <a:gd name="T31" fmla="*/ 2147483646 h 354"/>
                  <a:gd name="T32" fmla="*/ 0 w 156"/>
                  <a:gd name="T33" fmla="*/ 2147483646 h 354"/>
                  <a:gd name="T34" fmla="*/ 2147483646 w 156"/>
                  <a:gd name="T35" fmla="*/ 2147483646 h 354"/>
                  <a:gd name="T36" fmla="*/ 2147483646 w 156"/>
                  <a:gd name="T37" fmla="*/ 2147483646 h 354"/>
                  <a:gd name="T38" fmla="*/ 2147483646 w 156"/>
                  <a:gd name="T39" fmla="*/ 2147483646 h 354"/>
                  <a:gd name="T40" fmla="*/ 2147483646 w 156"/>
                  <a:gd name="T41" fmla="*/ 2147483646 h 354"/>
                  <a:gd name="T42" fmla="*/ 2147483646 w 156"/>
                  <a:gd name="T43" fmla="*/ 2147483646 h 354"/>
                  <a:gd name="T44" fmla="*/ 2147483646 w 156"/>
                  <a:gd name="T45" fmla="*/ 2147483646 h 354"/>
                  <a:gd name="T46" fmla="*/ 2147483646 w 156"/>
                  <a:gd name="T47" fmla="*/ 2147483646 h 354"/>
                  <a:gd name="T48" fmla="*/ 2147483646 w 156"/>
                  <a:gd name="T49" fmla="*/ 2147483646 h 354"/>
                  <a:gd name="T50" fmla="*/ 2147483646 w 156"/>
                  <a:gd name="T51" fmla="*/ 2147483646 h 354"/>
                  <a:gd name="T52" fmla="*/ 2147483646 w 156"/>
                  <a:gd name="T53" fmla="*/ 2147483646 h 354"/>
                  <a:gd name="T54" fmla="*/ 2147483646 w 156"/>
                  <a:gd name="T55" fmla="*/ 2147483646 h 354"/>
                  <a:gd name="T56" fmla="*/ 2147483646 w 156"/>
                  <a:gd name="T57" fmla="*/ 2147483646 h 354"/>
                  <a:gd name="T58" fmla="*/ 2147483646 w 156"/>
                  <a:gd name="T59" fmla="*/ 2147483646 h 354"/>
                  <a:gd name="T60" fmla="*/ 2147483646 w 156"/>
                  <a:gd name="T61" fmla="*/ 2147483646 h 354"/>
                  <a:gd name="T62" fmla="*/ 2147483646 w 156"/>
                  <a:gd name="T63" fmla="*/ 2147483646 h 354"/>
                  <a:gd name="T64" fmla="*/ 2147483646 w 156"/>
                  <a:gd name="T65" fmla="*/ 2147483646 h 354"/>
                  <a:gd name="T66" fmla="*/ 2147483646 w 156"/>
                  <a:gd name="T67" fmla="*/ 2147483646 h 354"/>
                  <a:gd name="T68" fmla="*/ 2147483646 w 156"/>
                  <a:gd name="T69" fmla="*/ 2147483646 h 3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56" h="354">
                    <a:moveTo>
                      <a:pt x="132" y="12"/>
                    </a:moveTo>
                    <a:lnTo>
                      <a:pt x="108" y="0"/>
                    </a:lnTo>
                    <a:lnTo>
                      <a:pt x="78" y="0"/>
                    </a:lnTo>
                    <a:lnTo>
                      <a:pt x="42" y="0"/>
                    </a:lnTo>
                    <a:lnTo>
                      <a:pt x="24" y="12"/>
                    </a:lnTo>
                    <a:lnTo>
                      <a:pt x="0" y="24"/>
                    </a:lnTo>
                    <a:lnTo>
                      <a:pt x="0" y="42"/>
                    </a:lnTo>
                    <a:lnTo>
                      <a:pt x="0" y="84"/>
                    </a:lnTo>
                    <a:lnTo>
                      <a:pt x="0" y="126"/>
                    </a:lnTo>
                    <a:lnTo>
                      <a:pt x="0" y="198"/>
                    </a:lnTo>
                    <a:lnTo>
                      <a:pt x="0" y="246"/>
                    </a:lnTo>
                    <a:lnTo>
                      <a:pt x="0" y="276"/>
                    </a:lnTo>
                    <a:lnTo>
                      <a:pt x="0" y="294"/>
                    </a:lnTo>
                    <a:lnTo>
                      <a:pt x="0" y="306"/>
                    </a:lnTo>
                    <a:lnTo>
                      <a:pt x="0" y="312"/>
                    </a:lnTo>
                    <a:lnTo>
                      <a:pt x="0" y="324"/>
                    </a:lnTo>
                    <a:lnTo>
                      <a:pt x="24" y="342"/>
                    </a:lnTo>
                    <a:lnTo>
                      <a:pt x="42" y="348"/>
                    </a:lnTo>
                    <a:lnTo>
                      <a:pt x="78" y="354"/>
                    </a:lnTo>
                    <a:lnTo>
                      <a:pt x="108" y="348"/>
                    </a:lnTo>
                    <a:lnTo>
                      <a:pt x="132" y="342"/>
                    </a:lnTo>
                    <a:lnTo>
                      <a:pt x="150" y="324"/>
                    </a:lnTo>
                    <a:lnTo>
                      <a:pt x="156" y="312"/>
                    </a:lnTo>
                    <a:lnTo>
                      <a:pt x="156" y="264"/>
                    </a:lnTo>
                    <a:lnTo>
                      <a:pt x="156" y="222"/>
                    </a:lnTo>
                    <a:lnTo>
                      <a:pt x="156" y="156"/>
                    </a:lnTo>
                    <a:lnTo>
                      <a:pt x="156" y="108"/>
                    </a:lnTo>
                    <a:lnTo>
                      <a:pt x="156" y="72"/>
                    </a:lnTo>
                    <a:lnTo>
                      <a:pt x="156" y="54"/>
                    </a:lnTo>
                    <a:lnTo>
                      <a:pt x="156" y="42"/>
                    </a:lnTo>
                    <a:lnTo>
                      <a:pt x="150" y="24"/>
                    </a:lnTo>
                    <a:lnTo>
                      <a:pt x="132" y="12"/>
                    </a:lnTo>
                  </a:path>
                </a:pathLst>
              </a:custGeom>
              <a:noFill/>
              <a:ln w="9525">
                <a:solidFill>
                  <a:srgbClr val="40404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4752" name="Freeform 4132"/>
              <p:cNvSpPr>
                <a:spLocks/>
              </p:cNvSpPr>
              <p:nvPr/>
            </p:nvSpPr>
            <p:spPr bwMode="auto">
              <a:xfrm flipH="1">
                <a:off x="5054218" y="8574609"/>
                <a:ext cx="22220" cy="36281"/>
              </a:xfrm>
              <a:custGeom>
                <a:avLst/>
                <a:gdLst>
                  <a:gd name="T0" fmla="*/ 2147483646 w 12"/>
                  <a:gd name="T1" fmla="*/ 0 h 24"/>
                  <a:gd name="T2" fmla="*/ 0 w 12"/>
                  <a:gd name="T3" fmla="*/ 0 h 24"/>
                  <a:gd name="T4" fmla="*/ 0 w 12"/>
                  <a:gd name="T5" fmla="*/ 2147483646 h 24"/>
                  <a:gd name="T6" fmla="*/ 2147483646 w 12"/>
                  <a:gd name="T7" fmla="*/ 2147483646 h 24"/>
                  <a:gd name="T8" fmla="*/ 2147483646 w 12"/>
                  <a:gd name="T9" fmla="*/ 0 h 24"/>
                  <a:gd name="T10" fmla="*/ 2147483646 w 12"/>
                  <a:gd name="T11" fmla="*/ 0 h 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4">
                    <a:moveTo>
                      <a:pt x="6" y="0"/>
                    </a:moveTo>
                    <a:lnTo>
                      <a:pt x="0" y="0"/>
                    </a:lnTo>
                    <a:lnTo>
                      <a:pt x="0" y="24"/>
                    </a:lnTo>
                    <a:lnTo>
                      <a:pt x="12" y="24"/>
                    </a:lnTo>
                    <a:lnTo>
                      <a:pt x="12" y="0"/>
                    </a:lnTo>
                    <a:lnTo>
                      <a:pt x="6" y="0"/>
                    </a:lnTo>
                  </a:path>
                </a:pathLst>
              </a:custGeom>
              <a:noFill/>
              <a:ln w="9525">
                <a:solidFill>
                  <a:srgbClr val="40404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4753" name="Line 4134"/>
              <p:cNvSpPr>
                <a:spLocks noChangeShapeType="1"/>
              </p:cNvSpPr>
              <p:nvPr/>
            </p:nvSpPr>
            <p:spPr bwMode="auto">
              <a:xfrm flipH="1" flipV="1">
                <a:off x="4982797" y="8390183"/>
                <a:ext cx="0" cy="191986"/>
              </a:xfrm>
              <a:prstGeom prst="line">
                <a:avLst/>
              </a:prstGeom>
              <a:noFill/>
              <a:ln w="9525">
                <a:solidFill>
                  <a:srgbClr val="404040"/>
                </a:solidFill>
                <a:round/>
                <a:headEnd/>
                <a:tailEnd/>
              </a:ln>
              <a:extLst>
                <a:ext uri="{909E8E84-426E-40DD-AFC4-6F175D3DCCD1}">
                  <a14:hiddenFill xmlns:a14="http://schemas.microsoft.com/office/drawing/2010/main">
                    <a:no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4754" name="Line 4135"/>
              <p:cNvSpPr>
                <a:spLocks noChangeShapeType="1"/>
              </p:cNvSpPr>
              <p:nvPr/>
            </p:nvSpPr>
            <p:spPr bwMode="auto">
              <a:xfrm flipH="1" flipV="1">
                <a:off x="5063740" y="8390183"/>
                <a:ext cx="0" cy="190474"/>
              </a:xfrm>
              <a:prstGeom prst="line">
                <a:avLst/>
              </a:prstGeom>
              <a:noFill/>
              <a:ln w="9525">
                <a:solidFill>
                  <a:srgbClr val="404040"/>
                </a:solidFill>
                <a:round/>
                <a:headEnd/>
                <a:tailEnd/>
              </a:ln>
              <a:extLst>
                <a:ext uri="{909E8E84-426E-40DD-AFC4-6F175D3DCCD1}">
                  <a14:hiddenFill xmlns:a14="http://schemas.microsoft.com/office/drawing/2010/main">
                    <a:no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4755" name="Freeform 4137"/>
              <p:cNvSpPr>
                <a:spLocks/>
              </p:cNvSpPr>
              <p:nvPr/>
            </p:nvSpPr>
            <p:spPr bwMode="auto">
              <a:xfrm flipH="1">
                <a:off x="5012952" y="8573098"/>
                <a:ext cx="19046" cy="36281"/>
              </a:xfrm>
              <a:custGeom>
                <a:avLst/>
                <a:gdLst>
                  <a:gd name="T0" fmla="*/ 2147483646 w 12"/>
                  <a:gd name="T1" fmla="*/ 0 h 24"/>
                  <a:gd name="T2" fmla="*/ 0 w 12"/>
                  <a:gd name="T3" fmla="*/ 0 h 24"/>
                  <a:gd name="T4" fmla="*/ 0 w 12"/>
                  <a:gd name="T5" fmla="*/ 2147483646 h 24"/>
                  <a:gd name="T6" fmla="*/ 2147483646 w 12"/>
                  <a:gd name="T7" fmla="*/ 2147483646 h 24"/>
                  <a:gd name="T8" fmla="*/ 2147483646 w 12"/>
                  <a:gd name="T9" fmla="*/ 0 h 24"/>
                  <a:gd name="T10" fmla="*/ 2147483646 w 12"/>
                  <a:gd name="T11" fmla="*/ 0 h 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4">
                    <a:moveTo>
                      <a:pt x="6" y="0"/>
                    </a:moveTo>
                    <a:lnTo>
                      <a:pt x="0" y="0"/>
                    </a:lnTo>
                    <a:lnTo>
                      <a:pt x="0" y="24"/>
                    </a:lnTo>
                    <a:lnTo>
                      <a:pt x="12" y="24"/>
                    </a:lnTo>
                    <a:lnTo>
                      <a:pt x="12" y="0"/>
                    </a:lnTo>
                    <a:lnTo>
                      <a:pt x="6" y="0"/>
                    </a:lnTo>
                  </a:path>
                </a:pathLst>
              </a:custGeom>
              <a:noFill/>
              <a:ln w="9525">
                <a:solidFill>
                  <a:srgbClr val="40404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4756" name="Rectangle 4210"/>
              <p:cNvSpPr>
                <a:spLocks noChangeArrowheads="1"/>
              </p:cNvSpPr>
              <p:nvPr/>
            </p:nvSpPr>
            <p:spPr bwMode="auto">
              <a:xfrm flipH="1">
                <a:off x="5114529" y="8438557"/>
                <a:ext cx="39679" cy="116401"/>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4757" name="Rectangle 4211"/>
              <p:cNvSpPr>
                <a:spLocks noChangeArrowheads="1"/>
              </p:cNvSpPr>
              <p:nvPr/>
            </p:nvSpPr>
            <p:spPr bwMode="auto">
              <a:xfrm flipH="1">
                <a:off x="5114529" y="8438557"/>
                <a:ext cx="39679" cy="116401"/>
              </a:xfrm>
              <a:prstGeom prst="rect">
                <a:avLst/>
              </a:prstGeom>
              <a:solidFill>
                <a:srgbClr val="BFBFBF"/>
              </a:solidFill>
              <a:ln w="9525">
                <a:solidFill>
                  <a:srgbClr val="BFBFBF"/>
                </a:solidFill>
                <a:miter lim="800000"/>
                <a:headEnd/>
                <a:tailEnd/>
              </a:ln>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4758" name="Rectangle 4212"/>
              <p:cNvSpPr>
                <a:spLocks noChangeArrowheads="1"/>
              </p:cNvSpPr>
              <p:nvPr/>
            </p:nvSpPr>
            <p:spPr bwMode="auto">
              <a:xfrm flipH="1">
                <a:off x="4889156" y="8438557"/>
                <a:ext cx="39679" cy="116401"/>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4759" name="Rectangle 4213"/>
              <p:cNvSpPr>
                <a:spLocks noChangeArrowheads="1"/>
              </p:cNvSpPr>
              <p:nvPr/>
            </p:nvSpPr>
            <p:spPr bwMode="auto">
              <a:xfrm flipH="1">
                <a:off x="4889156" y="8438557"/>
                <a:ext cx="39679" cy="116401"/>
              </a:xfrm>
              <a:prstGeom prst="rect">
                <a:avLst/>
              </a:prstGeom>
              <a:solidFill>
                <a:srgbClr val="BFBFBF"/>
              </a:solidFill>
              <a:ln w="9525">
                <a:solidFill>
                  <a:srgbClr val="BFBFBF"/>
                </a:solidFill>
                <a:miter lim="800000"/>
                <a:headEnd/>
                <a:tailEnd/>
              </a:ln>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4760" name="Line 4135"/>
              <p:cNvSpPr>
                <a:spLocks noChangeShapeType="1"/>
              </p:cNvSpPr>
              <p:nvPr/>
            </p:nvSpPr>
            <p:spPr bwMode="auto">
              <a:xfrm flipH="1" flipV="1">
                <a:off x="5022475" y="8403787"/>
                <a:ext cx="0" cy="176868"/>
              </a:xfrm>
              <a:prstGeom prst="line">
                <a:avLst/>
              </a:prstGeom>
              <a:noFill/>
              <a:ln w="9525">
                <a:solidFill>
                  <a:srgbClr val="404040"/>
                </a:solidFill>
                <a:round/>
                <a:headEnd/>
                <a:tailEnd/>
              </a:ln>
              <a:extLst>
                <a:ext uri="{909E8E84-426E-40DD-AFC4-6F175D3DCCD1}">
                  <a14:hiddenFill xmlns:a14="http://schemas.microsoft.com/office/drawing/2010/main">
                    <a:no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4761" name="Freeform 4137"/>
              <p:cNvSpPr>
                <a:spLocks/>
              </p:cNvSpPr>
              <p:nvPr/>
            </p:nvSpPr>
            <p:spPr bwMode="auto">
              <a:xfrm flipH="1">
                <a:off x="4974862" y="8574609"/>
                <a:ext cx="19046" cy="36281"/>
              </a:xfrm>
              <a:custGeom>
                <a:avLst/>
                <a:gdLst>
                  <a:gd name="T0" fmla="*/ 2147483646 w 12"/>
                  <a:gd name="T1" fmla="*/ 0 h 24"/>
                  <a:gd name="T2" fmla="*/ 0 w 12"/>
                  <a:gd name="T3" fmla="*/ 0 h 24"/>
                  <a:gd name="T4" fmla="*/ 0 w 12"/>
                  <a:gd name="T5" fmla="*/ 2147483646 h 24"/>
                  <a:gd name="T6" fmla="*/ 2147483646 w 12"/>
                  <a:gd name="T7" fmla="*/ 2147483646 h 24"/>
                  <a:gd name="T8" fmla="*/ 2147483646 w 12"/>
                  <a:gd name="T9" fmla="*/ 0 h 24"/>
                  <a:gd name="T10" fmla="*/ 2147483646 w 12"/>
                  <a:gd name="T11" fmla="*/ 0 h 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4">
                    <a:moveTo>
                      <a:pt x="6" y="0"/>
                    </a:moveTo>
                    <a:lnTo>
                      <a:pt x="0" y="0"/>
                    </a:lnTo>
                    <a:lnTo>
                      <a:pt x="0" y="24"/>
                    </a:lnTo>
                    <a:lnTo>
                      <a:pt x="12" y="24"/>
                    </a:lnTo>
                    <a:lnTo>
                      <a:pt x="12" y="0"/>
                    </a:lnTo>
                    <a:lnTo>
                      <a:pt x="6" y="0"/>
                    </a:lnTo>
                  </a:path>
                </a:pathLst>
              </a:custGeom>
              <a:noFill/>
              <a:ln w="9525">
                <a:solidFill>
                  <a:srgbClr val="40404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4762" name="ドーナツ 4761"/>
              <p:cNvSpPr/>
              <p:nvPr/>
            </p:nvSpPr>
            <p:spPr bwMode="auto">
              <a:xfrm>
                <a:off x="4321354" y="8863755"/>
                <a:ext cx="323888" cy="323895"/>
              </a:xfrm>
              <a:prstGeom prst="donut">
                <a:avLst>
                  <a:gd name="adj" fmla="val 6608"/>
                </a:avLst>
              </a:prstGeom>
              <a:solidFill>
                <a:srgbClr val="595959"/>
              </a:solidFill>
              <a:ln w="9525" cap="flat" cmpd="sng" algn="ctr">
                <a:noFill/>
                <a:prstDash val="solid"/>
                <a:round/>
                <a:headEnd type="none" w="med" len="med"/>
                <a:tailEnd type="none" w="med" len="med"/>
              </a:ln>
              <a:effectLst/>
            </p:spPr>
            <p:txBody>
              <a:bodyPr/>
              <a:lstStyle/>
              <a:p>
                <a:pPr defTabSz="1279550" fontAlgn="base">
                  <a:spcBef>
                    <a:spcPct val="0"/>
                  </a:spcBef>
                  <a:spcAft>
                    <a:spcPct val="0"/>
                  </a:spcAft>
                  <a:defRPr/>
                </a:pPr>
                <a:endParaRPr kumimoji="0" lang="ja-JP" altLang="en-US" sz="2500" kern="0">
                  <a:solidFill>
                    <a:srgbClr val="000000"/>
                  </a:solidFill>
                  <a:latin typeface="Arial" charset="0"/>
                  <a:ea typeface="ＭＳ Ｐゴシック" pitchFamily="50" charset="-128"/>
                </a:endParaRPr>
              </a:p>
            </p:txBody>
          </p:sp>
          <p:sp>
            <p:nvSpPr>
              <p:cNvPr id="4763" name="ドーナツ 4762"/>
              <p:cNvSpPr/>
              <p:nvPr/>
            </p:nvSpPr>
            <p:spPr bwMode="auto">
              <a:xfrm>
                <a:off x="5404156" y="8862167"/>
                <a:ext cx="323888" cy="323895"/>
              </a:xfrm>
              <a:prstGeom prst="donut">
                <a:avLst>
                  <a:gd name="adj" fmla="val 6854"/>
                </a:avLst>
              </a:prstGeom>
              <a:solidFill>
                <a:srgbClr val="595959"/>
              </a:solidFill>
              <a:ln w="9525" cap="flat" cmpd="sng" algn="ctr">
                <a:noFill/>
                <a:prstDash val="solid"/>
                <a:round/>
                <a:headEnd type="none" w="med" len="med"/>
                <a:tailEnd type="none" w="med" len="med"/>
              </a:ln>
              <a:effectLst/>
            </p:spPr>
            <p:txBody>
              <a:bodyPr/>
              <a:lstStyle/>
              <a:p>
                <a:pPr defTabSz="1279550" fontAlgn="base">
                  <a:spcBef>
                    <a:spcPct val="0"/>
                  </a:spcBef>
                  <a:spcAft>
                    <a:spcPct val="0"/>
                  </a:spcAft>
                  <a:defRPr/>
                </a:pPr>
                <a:endParaRPr kumimoji="0" lang="ja-JP" altLang="en-US" sz="2500" kern="0">
                  <a:solidFill>
                    <a:srgbClr val="000000"/>
                  </a:solidFill>
                  <a:latin typeface="Arial" charset="0"/>
                  <a:ea typeface="ＭＳ Ｐゴシック" pitchFamily="50" charset="-128"/>
                </a:endParaRPr>
              </a:p>
            </p:txBody>
          </p:sp>
          <p:sp>
            <p:nvSpPr>
              <p:cNvPr id="4764" name="正方形/長方形 2076"/>
              <p:cNvSpPr>
                <a:spLocks noChangeArrowheads="1"/>
              </p:cNvSpPr>
              <p:nvPr/>
            </p:nvSpPr>
            <p:spPr bwMode="auto">
              <a:xfrm rot="2880000">
                <a:off x="4608096" y="8823347"/>
                <a:ext cx="45719" cy="118616"/>
              </a:xfrm>
              <a:prstGeom prst="rect">
                <a:avLst/>
              </a:prstGeom>
              <a:solidFill>
                <a:srgbClr val="FFFFFF"/>
              </a:solidFill>
              <a:ln w="9525" algn="ctr">
                <a:solidFill>
                  <a:srgbClr val="FFFFFF"/>
                </a:solidFill>
                <a:round/>
                <a:headEnd/>
                <a:tailEnd/>
              </a:ln>
            </p:spPr>
            <p:txBody>
              <a:bodyPr/>
              <a:lstStyle>
                <a:lvl1pPr defTabSz="1279525">
                  <a:defRPr kumimoji="1" sz="1100">
                    <a:solidFill>
                      <a:srgbClr val="FF0000"/>
                    </a:solidFill>
                    <a:latin typeface="Arial" panose="020B0604020202020204" pitchFamily="34" charset="0"/>
                    <a:ea typeface="ＭＳ ゴシック" panose="020B0609070205080204" pitchFamily="49" charset="-128"/>
                  </a:defRPr>
                </a:lvl1pPr>
                <a:lvl2pPr marL="742950" indent="-285750" defTabSz="1279525">
                  <a:defRPr kumimoji="1" sz="1100">
                    <a:solidFill>
                      <a:srgbClr val="FF0000"/>
                    </a:solidFill>
                    <a:latin typeface="Arial" panose="020B0604020202020204" pitchFamily="34" charset="0"/>
                    <a:ea typeface="ＭＳ ゴシック" panose="020B0609070205080204" pitchFamily="49" charset="-128"/>
                  </a:defRPr>
                </a:lvl2pPr>
                <a:lvl3pPr marL="1143000" indent="-228600" defTabSz="1279525">
                  <a:defRPr kumimoji="1" sz="1100">
                    <a:solidFill>
                      <a:srgbClr val="FF0000"/>
                    </a:solidFill>
                    <a:latin typeface="Arial" panose="020B0604020202020204" pitchFamily="34" charset="0"/>
                    <a:ea typeface="ＭＳ ゴシック" panose="020B0609070205080204" pitchFamily="49" charset="-128"/>
                  </a:defRPr>
                </a:lvl3pPr>
                <a:lvl4pPr marL="1600200" indent="-228600" defTabSz="1279525">
                  <a:defRPr kumimoji="1" sz="1100">
                    <a:solidFill>
                      <a:srgbClr val="FF0000"/>
                    </a:solidFill>
                    <a:latin typeface="Arial" panose="020B0604020202020204" pitchFamily="34" charset="0"/>
                    <a:ea typeface="ＭＳ ゴシック" panose="020B0609070205080204" pitchFamily="49" charset="-128"/>
                  </a:defRPr>
                </a:lvl4pPr>
                <a:lvl5pPr marL="2057400" indent="-228600" defTabSz="1279525">
                  <a:defRPr kumimoji="1" sz="1100">
                    <a:solidFill>
                      <a:srgbClr val="FF0000"/>
                    </a:solidFill>
                    <a:latin typeface="Arial" panose="020B0604020202020204" pitchFamily="34" charset="0"/>
                    <a:ea typeface="ＭＳ ゴシック" panose="020B0609070205080204" pitchFamily="49" charset="-128"/>
                  </a:defRPr>
                </a:lvl5pPr>
                <a:lvl6pPr marL="2514600" indent="-228600" defTabSz="1279525" eaLnBrk="0" fontAlgn="base" hangingPunct="0">
                  <a:spcBef>
                    <a:spcPct val="0"/>
                  </a:spcBef>
                  <a:spcAft>
                    <a:spcPct val="0"/>
                  </a:spcAft>
                  <a:defRPr kumimoji="1" sz="1100">
                    <a:solidFill>
                      <a:srgbClr val="FF0000"/>
                    </a:solidFill>
                    <a:latin typeface="Arial" panose="020B0604020202020204" pitchFamily="34" charset="0"/>
                    <a:ea typeface="ＭＳ ゴシック" panose="020B0609070205080204" pitchFamily="49" charset="-128"/>
                  </a:defRPr>
                </a:lvl6pPr>
                <a:lvl7pPr marL="2971800" indent="-228600" defTabSz="1279525" eaLnBrk="0" fontAlgn="base" hangingPunct="0">
                  <a:spcBef>
                    <a:spcPct val="0"/>
                  </a:spcBef>
                  <a:spcAft>
                    <a:spcPct val="0"/>
                  </a:spcAft>
                  <a:defRPr kumimoji="1" sz="1100">
                    <a:solidFill>
                      <a:srgbClr val="FF0000"/>
                    </a:solidFill>
                    <a:latin typeface="Arial" panose="020B0604020202020204" pitchFamily="34" charset="0"/>
                    <a:ea typeface="ＭＳ ゴシック" panose="020B0609070205080204" pitchFamily="49" charset="-128"/>
                  </a:defRPr>
                </a:lvl7pPr>
                <a:lvl8pPr marL="3429000" indent="-228600" defTabSz="1279525" eaLnBrk="0" fontAlgn="base" hangingPunct="0">
                  <a:spcBef>
                    <a:spcPct val="0"/>
                  </a:spcBef>
                  <a:spcAft>
                    <a:spcPct val="0"/>
                  </a:spcAft>
                  <a:defRPr kumimoji="1" sz="1100">
                    <a:solidFill>
                      <a:srgbClr val="FF0000"/>
                    </a:solidFill>
                    <a:latin typeface="Arial" panose="020B0604020202020204" pitchFamily="34" charset="0"/>
                    <a:ea typeface="ＭＳ ゴシック" panose="020B0609070205080204" pitchFamily="49" charset="-128"/>
                  </a:defRPr>
                </a:lvl8pPr>
                <a:lvl9pPr marL="3886200" indent="-228600" defTabSz="1279525" eaLnBrk="0" fontAlgn="base" hangingPunct="0">
                  <a:spcBef>
                    <a:spcPct val="0"/>
                  </a:spcBef>
                  <a:spcAft>
                    <a:spcPct val="0"/>
                  </a:spcAft>
                  <a:defRPr kumimoji="1" sz="1100">
                    <a:solidFill>
                      <a:srgbClr val="FF0000"/>
                    </a:solidFill>
                    <a:latin typeface="Arial" panose="020B0604020202020204" pitchFamily="34" charset="0"/>
                    <a:ea typeface="ＭＳ ゴシック" panose="020B0609070205080204" pitchFamily="49" charset="-128"/>
                  </a:defRPr>
                </a:lvl9pPr>
              </a:lstStyle>
              <a:p>
                <a:pPr defTabSz="1279550" fontAlgn="base">
                  <a:spcBef>
                    <a:spcPct val="0"/>
                  </a:spcBef>
                  <a:spcAft>
                    <a:spcPct val="0"/>
                  </a:spcAft>
                  <a:defRPr/>
                </a:pPr>
                <a:endParaRPr lang="ja-JP" altLang="en-US" sz="2500" kern="0">
                  <a:solidFill>
                    <a:srgbClr val="000000"/>
                  </a:solidFill>
                  <a:ea typeface="ＭＳ Ｐゴシック" panose="020B0600070205080204" pitchFamily="50" charset="-128"/>
                </a:endParaRPr>
              </a:p>
            </p:txBody>
          </p:sp>
          <p:sp>
            <p:nvSpPr>
              <p:cNvPr id="4765" name="正方形/長方形 2077"/>
              <p:cNvSpPr>
                <a:spLocks noChangeArrowheads="1"/>
              </p:cNvSpPr>
              <p:nvPr/>
            </p:nvSpPr>
            <p:spPr bwMode="auto">
              <a:xfrm rot="7800000">
                <a:off x="5408497" y="8812578"/>
                <a:ext cx="47095" cy="117976"/>
              </a:xfrm>
              <a:prstGeom prst="rect">
                <a:avLst/>
              </a:prstGeom>
              <a:solidFill>
                <a:srgbClr val="FFFFFF"/>
              </a:solidFill>
              <a:ln w="9525" algn="ctr">
                <a:solidFill>
                  <a:srgbClr val="FFFFFF"/>
                </a:solidFill>
                <a:round/>
                <a:headEnd/>
                <a:tailEnd/>
              </a:ln>
            </p:spPr>
            <p:txBody>
              <a:bodyPr/>
              <a:lstStyle>
                <a:lvl1pPr defTabSz="1279525">
                  <a:defRPr kumimoji="1" sz="1100">
                    <a:solidFill>
                      <a:srgbClr val="FF0000"/>
                    </a:solidFill>
                    <a:latin typeface="Arial" panose="020B0604020202020204" pitchFamily="34" charset="0"/>
                    <a:ea typeface="ＭＳ ゴシック" panose="020B0609070205080204" pitchFamily="49" charset="-128"/>
                  </a:defRPr>
                </a:lvl1pPr>
                <a:lvl2pPr marL="742950" indent="-285750" defTabSz="1279525">
                  <a:defRPr kumimoji="1" sz="1100">
                    <a:solidFill>
                      <a:srgbClr val="FF0000"/>
                    </a:solidFill>
                    <a:latin typeface="Arial" panose="020B0604020202020204" pitchFamily="34" charset="0"/>
                    <a:ea typeface="ＭＳ ゴシック" panose="020B0609070205080204" pitchFamily="49" charset="-128"/>
                  </a:defRPr>
                </a:lvl2pPr>
                <a:lvl3pPr marL="1143000" indent="-228600" defTabSz="1279525">
                  <a:defRPr kumimoji="1" sz="1100">
                    <a:solidFill>
                      <a:srgbClr val="FF0000"/>
                    </a:solidFill>
                    <a:latin typeface="Arial" panose="020B0604020202020204" pitchFamily="34" charset="0"/>
                    <a:ea typeface="ＭＳ ゴシック" panose="020B0609070205080204" pitchFamily="49" charset="-128"/>
                  </a:defRPr>
                </a:lvl3pPr>
                <a:lvl4pPr marL="1600200" indent="-228600" defTabSz="1279525">
                  <a:defRPr kumimoji="1" sz="1100">
                    <a:solidFill>
                      <a:srgbClr val="FF0000"/>
                    </a:solidFill>
                    <a:latin typeface="Arial" panose="020B0604020202020204" pitchFamily="34" charset="0"/>
                    <a:ea typeface="ＭＳ ゴシック" panose="020B0609070205080204" pitchFamily="49" charset="-128"/>
                  </a:defRPr>
                </a:lvl4pPr>
                <a:lvl5pPr marL="2057400" indent="-228600" defTabSz="1279525">
                  <a:defRPr kumimoji="1" sz="1100">
                    <a:solidFill>
                      <a:srgbClr val="FF0000"/>
                    </a:solidFill>
                    <a:latin typeface="Arial" panose="020B0604020202020204" pitchFamily="34" charset="0"/>
                    <a:ea typeface="ＭＳ ゴシック" panose="020B0609070205080204" pitchFamily="49" charset="-128"/>
                  </a:defRPr>
                </a:lvl5pPr>
                <a:lvl6pPr marL="2514600" indent="-228600" defTabSz="1279525" eaLnBrk="0" fontAlgn="base" hangingPunct="0">
                  <a:spcBef>
                    <a:spcPct val="0"/>
                  </a:spcBef>
                  <a:spcAft>
                    <a:spcPct val="0"/>
                  </a:spcAft>
                  <a:defRPr kumimoji="1" sz="1100">
                    <a:solidFill>
                      <a:srgbClr val="FF0000"/>
                    </a:solidFill>
                    <a:latin typeface="Arial" panose="020B0604020202020204" pitchFamily="34" charset="0"/>
                    <a:ea typeface="ＭＳ ゴシック" panose="020B0609070205080204" pitchFamily="49" charset="-128"/>
                  </a:defRPr>
                </a:lvl6pPr>
                <a:lvl7pPr marL="2971800" indent="-228600" defTabSz="1279525" eaLnBrk="0" fontAlgn="base" hangingPunct="0">
                  <a:spcBef>
                    <a:spcPct val="0"/>
                  </a:spcBef>
                  <a:spcAft>
                    <a:spcPct val="0"/>
                  </a:spcAft>
                  <a:defRPr kumimoji="1" sz="1100">
                    <a:solidFill>
                      <a:srgbClr val="FF0000"/>
                    </a:solidFill>
                    <a:latin typeface="Arial" panose="020B0604020202020204" pitchFamily="34" charset="0"/>
                    <a:ea typeface="ＭＳ ゴシック" panose="020B0609070205080204" pitchFamily="49" charset="-128"/>
                  </a:defRPr>
                </a:lvl7pPr>
                <a:lvl8pPr marL="3429000" indent="-228600" defTabSz="1279525" eaLnBrk="0" fontAlgn="base" hangingPunct="0">
                  <a:spcBef>
                    <a:spcPct val="0"/>
                  </a:spcBef>
                  <a:spcAft>
                    <a:spcPct val="0"/>
                  </a:spcAft>
                  <a:defRPr kumimoji="1" sz="1100">
                    <a:solidFill>
                      <a:srgbClr val="FF0000"/>
                    </a:solidFill>
                    <a:latin typeface="Arial" panose="020B0604020202020204" pitchFamily="34" charset="0"/>
                    <a:ea typeface="ＭＳ ゴシック" panose="020B0609070205080204" pitchFamily="49" charset="-128"/>
                  </a:defRPr>
                </a:lvl8pPr>
                <a:lvl9pPr marL="3886200" indent="-228600" defTabSz="1279525" eaLnBrk="0" fontAlgn="base" hangingPunct="0">
                  <a:spcBef>
                    <a:spcPct val="0"/>
                  </a:spcBef>
                  <a:spcAft>
                    <a:spcPct val="0"/>
                  </a:spcAft>
                  <a:defRPr kumimoji="1" sz="1100">
                    <a:solidFill>
                      <a:srgbClr val="FF0000"/>
                    </a:solidFill>
                    <a:latin typeface="Arial" panose="020B0604020202020204" pitchFamily="34" charset="0"/>
                    <a:ea typeface="ＭＳ ゴシック" panose="020B0609070205080204" pitchFamily="49" charset="-128"/>
                  </a:defRPr>
                </a:lvl9pPr>
              </a:lstStyle>
              <a:p>
                <a:pPr defTabSz="1279550" fontAlgn="base">
                  <a:spcBef>
                    <a:spcPct val="0"/>
                  </a:spcBef>
                  <a:spcAft>
                    <a:spcPct val="0"/>
                  </a:spcAft>
                  <a:defRPr/>
                </a:pPr>
                <a:endParaRPr lang="ja-JP" altLang="en-US" sz="2500" kern="0">
                  <a:solidFill>
                    <a:srgbClr val="000000"/>
                  </a:solidFill>
                  <a:ea typeface="ＭＳ Ｐゴシック" panose="020B0600070205080204" pitchFamily="50" charset="-128"/>
                </a:endParaRPr>
              </a:p>
            </p:txBody>
          </p:sp>
          <p:sp>
            <p:nvSpPr>
              <p:cNvPr id="4766" name="正方形/長方形 4765"/>
              <p:cNvSpPr/>
              <p:nvPr/>
            </p:nvSpPr>
            <p:spPr bwMode="auto">
              <a:xfrm>
                <a:off x="4454719" y="7952402"/>
                <a:ext cx="36516" cy="225457"/>
              </a:xfrm>
              <a:prstGeom prst="rect">
                <a:avLst/>
              </a:prstGeom>
              <a:solidFill>
                <a:srgbClr val="FFFFFF">
                  <a:lumMod val="75000"/>
                </a:srgbClr>
              </a:solidFill>
              <a:ln w="9525" cap="flat" cmpd="sng" algn="ctr">
                <a:noFill/>
                <a:prstDash val="solid"/>
                <a:round/>
                <a:headEnd type="none" w="med" len="med"/>
                <a:tailEnd type="none" w="med" len="med"/>
              </a:ln>
              <a:effectLst/>
            </p:spPr>
            <p:txBody>
              <a:bodyPr/>
              <a:lstStyle/>
              <a:p>
                <a:pPr defTabSz="1279550" fontAlgn="base">
                  <a:spcBef>
                    <a:spcPct val="0"/>
                  </a:spcBef>
                  <a:spcAft>
                    <a:spcPct val="0"/>
                  </a:spcAft>
                  <a:defRPr/>
                </a:pPr>
                <a:endParaRPr kumimoji="0" lang="ja-JP" altLang="en-US" sz="2500" kern="0">
                  <a:solidFill>
                    <a:srgbClr val="000000"/>
                  </a:solidFill>
                  <a:latin typeface="Arial" charset="0"/>
                  <a:ea typeface="ＭＳ Ｐゴシック" pitchFamily="50" charset="-128"/>
                </a:endParaRPr>
              </a:p>
            </p:txBody>
          </p:sp>
          <p:sp>
            <p:nvSpPr>
              <p:cNvPr id="4767" name="正方形/長方形 4766"/>
              <p:cNvSpPr/>
              <p:nvPr/>
            </p:nvSpPr>
            <p:spPr bwMode="auto">
              <a:xfrm>
                <a:off x="4394387" y="8193736"/>
                <a:ext cx="34929" cy="268325"/>
              </a:xfrm>
              <a:prstGeom prst="rect">
                <a:avLst/>
              </a:prstGeom>
              <a:solidFill>
                <a:srgbClr val="FFFFFF">
                  <a:lumMod val="75000"/>
                </a:srgbClr>
              </a:solidFill>
              <a:ln w="9525" cap="flat" cmpd="sng" algn="ctr">
                <a:noFill/>
                <a:prstDash val="solid"/>
                <a:round/>
                <a:headEnd type="none" w="med" len="med"/>
                <a:tailEnd type="none" w="med" len="med"/>
              </a:ln>
              <a:effectLst/>
            </p:spPr>
            <p:txBody>
              <a:bodyPr/>
              <a:lstStyle/>
              <a:p>
                <a:pPr defTabSz="1279550" fontAlgn="base">
                  <a:spcBef>
                    <a:spcPct val="0"/>
                  </a:spcBef>
                  <a:spcAft>
                    <a:spcPct val="0"/>
                  </a:spcAft>
                  <a:defRPr/>
                </a:pPr>
                <a:endParaRPr kumimoji="0" lang="ja-JP" altLang="en-US" sz="2500" kern="0">
                  <a:solidFill>
                    <a:srgbClr val="000000"/>
                  </a:solidFill>
                  <a:latin typeface="Arial" charset="0"/>
                  <a:ea typeface="ＭＳ Ｐゴシック" pitchFamily="50" charset="-128"/>
                </a:endParaRPr>
              </a:p>
            </p:txBody>
          </p:sp>
          <p:sp>
            <p:nvSpPr>
              <p:cNvPr id="4768" name="正方形/長方形 4767"/>
              <p:cNvSpPr/>
              <p:nvPr/>
            </p:nvSpPr>
            <p:spPr bwMode="auto">
              <a:xfrm>
                <a:off x="4515052" y="8185797"/>
                <a:ext cx="36516" cy="266737"/>
              </a:xfrm>
              <a:prstGeom prst="rect">
                <a:avLst/>
              </a:prstGeom>
              <a:solidFill>
                <a:srgbClr val="FFFFFF">
                  <a:lumMod val="75000"/>
                </a:srgbClr>
              </a:solidFill>
              <a:ln w="9525" cap="flat" cmpd="sng" algn="ctr">
                <a:noFill/>
                <a:prstDash val="solid"/>
                <a:round/>
                <a:headEnd type="none" w="med" len="med"/>
                <a:tailEnd type="none" w="med" len="med"/>
              </a:ln>
              <a:effectLst/>
            </p:spPr>
            <p:txBody>
              <a:bodyPr/>
              <a:lstStyle/>
              <a:p>
                <a:pPr defTabSz="1279550" fontAlgn="base">
                  <a:spcBef>
                    <a:spcPct val="0"/>
                  </a:spcBef>
                  <a:spcAft>
                    <a:spcPct val="0"/>
                  </a:spcAft>
                  <a:defRPr/>
                </a:pPr>
                <a:endParaRPr kumimoji="0" lang="ja-JP" altLang="en-US" sz="2500" kern="0">
                  <a:solidFill>
                    <a:srgbClr val="000000"/>
                  </a:solidFill>
                  <a:latin typeface="Arial" charset="0"/>
                  <a:ea typeface="ＭＳ Ｐゴシック" pitchFamily="50" charset="-128"/>
                </a:endParaRPr>
              </a:p>
            </p:txBody>
          </p:sp>
          <p:cxnSp>
            <p:nvCxnSpPr>
              <p:cNvPr id="4769" name="直線コネクタ 4796"/>
              <p:cNvCxnSpPr>
                <a:cxnSpLocks noChangeShapeType="1"/>
              </p:cNvCxnSpPr>
              <p:nvPr/>
            </p:nvCxnSpPr>
            <p:spPr bwMode="auto">
              <a:xfrm flipV="1">
                <a:off x="4562667" y="8815611"/>
                <a:ext cx="101995" cy="93666"/>
              </a:xfrm>
              <a:prstGeom prst="line">
                <a:avLst/>
              </a:prstGeom>
              <a:noFill/>
              <a:ln w="12700" algn="ctr">
                <a:solidFill>
                  <a:srgbClr val="59595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70" name="直線コネクタ 2297"/>
              <p:cNvCxnSpPr>
                <a:cxnSpLocks noChangeShapeType="1"/>
              </p:cNvCxnSpPr>
              <p:nvPr/>
            </p:nvCxnSpPr>
            <p:spPr bwMode="auto">
              <a:xfrm flipV="1">
                <a:off x="4602263" y="8853333"/>
                <a:ext cx="100092" cy="98565"/>
              </a:xfrm>
              <a:prstGeom prst="line">
                <a:avLst/>
              </a:prstGeom>
              <a:noFill/>
              <a:ln w="12700" algn="ctr">
                <a:solidFill>
                  <a:srgbClr val="59595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71" name="直線コネクタ 2275"/>
              <p:cNvCxnSpPr>
                <a:cxnSpLocks noChangeShapeType="1"/>
              </p:cNvCxnSpPr>
              <p:nvPr/>
            </p:nvCxnSpPr>
            <p:spPr bwMode="auto">
              <a:xfrm>
                <a:off x="5362333" y="8846507"/>
                <a:ext cx="98903" cy="88576"/>
              </a:xfrm>
              <a:prstGeom prst="line">
                <a:avLst/>
              </a:prstGeom>
              <a:noFill/>
              <a:ln w="12700" algn="ctr">
                <a:solidFill>
                  <a:srgbClr val="59595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72" name="直線コネクタ 2303"/>
              <p:cNvCxnSpPr>
                <a:cxnSpLocks noChangeShapeType="1"/>
              </p:cNvCxnSpPr>
              <p:nvPr/>
            </p:nvCxnSpPr>
            <p:spPr bwMode="auto">
              <a:xfrm>
                <a:off x="5394474" y="8804859"/>
                <a:ext cx="106976" cy="91054"/>
              </a:xfrm>
              <a:prstGeom prst="line">
                <a:avLst/>
              </a:prstGeom>
              <a:noFill/>
              <a:ln w="12700" algn="ctr">
                <a:solidFill>
                  <a:srgbClr val="59595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773" name="Rectangle 4167"/>
              <p:cNvSpPr>
                <a:spLocks noChangeArrowheads="1"/>
              </p:cNvSpPr>
              <p:nvPr/>
            </p:nvSpPr>
            <p:spPr bwMode="auto">
              <a:xfrm flipH="1">
                <a:off x="5622225" y="7931332"/>
                <a:ext cx="18520" cy="104775"/>
              </a:xfrm>
              <a:prstGeom prst="rect">
                <a:avLst/>
              </a:prstGeom>
              <a:solidFill>
                <a:srgbClr val="FFCC00"/>
              </a:solidFill>
              <a:ln w="3175">
                <a:solidFill>
                  <a:srgbClr val="000000"/>
                </a:solidFill>
                <a:miter lim="800000"/>
                <a:headEnd/>
                <a:tailEnd/>
              </a:ln>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4774" name="Rectangle 4168"/>
              <p:cNvSpPr>
                <a:spLocks noChangeArrowheads="1"/>
              </p:cNvSpPr>
              <p:nvPr/>
            </p:nvSpPr>
            <p:spPr bwMode="auto">
              <a:xfrm flipH="1">
                <a:off x="5622225" y="7931332"/>
                <a:ext cx="18520" cy="104775"/>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4775" name="Rectangle 4169"/>
              <p:cNvSpPr>
                <a:spLocks noChangeArrowheads="1"/>
              </p:cNvSpPr>
              <p:nvPr/>
            </p:nvSpPr>
            <p:spPr bwMode="auto">
              <a:xfrm flipH="1">
                <a:off x="5605028" y="7931332"/>
                <a:ext cx="17198" cy="104775"/>
              </a:xfrm>
              <a:prstGeom prst="rect">
                <a:avLst/>
              </a:prstGeom>
              <a:solidFill>
                <a:srgbClr val="FFCC00"/>
              </a:solidFill>
              <a:ln w="3175">
                <a:solidFill>
                  <a:srgbClr val="000000"/>
                </a:solidFill>
                <a:miter lim="800000"/>
                <a:headEnd/>
                <a:tailEnd/>
              </a:ln>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4776" name="Rectangle 4170"/>
              <p:cNvSpPr>
                <a:spLocks noChangeArrowheads="1"/>
              </p:cNvSpPr>
              <p:nvPr/>
            </p:nvSpPr>
            <p:spPr bwMode="auto">
              <a:xfrm flipH="1">
                <a:off x="5605028" y="7931332"/>
                <a:ext cx="17198" cy="104775"/>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4777" name="Rectangle 4187"/>
              <p:cNvSpPr>
                <a:spLocks noChangeArrowheads="1"/>
              </p:cNvSpPr>
              <p:nvPr/>
            </p:nvSpPr>
            <p:spPr bwMode="auto">
              <a:xfrm flipH="1">
                <a:off x="5622225" y="7931332"/>
                <a:ext cx="18520" cy="104775"/>
              </a:xfrm>
              <a:prstGeom prst="rect">
                <a:avLst/>
              </a:prstGeom>
              <a:solidFill>
                <a:srgbClr val="FFCC00"/>
              </a:solidFill>
              <a:ln w="3175">
                <a:solidFill>
                  <a:srgbClr val="000000"/>
                </a:solidFill>
                <a:miter lim="800000"/>
                <a:headEnd/>
                <a:tailEnd/>
              </a:ln>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4778" name="Rectangle 4188"/>
              <p:cNvSpPr>
                <a:spLocks noChangeArrowheads="1"/>
              </p:cNvSpPr>
              <p:nvPr/>
            </p:nvSpPr>
            <p:spPr bwMode="auto">
              <a:xfrm flipH="1">
                <a:off x="5622225" y="7931332"/>
                <a:ext cx="18520" cy="104775"/>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4779" name="Rectangle 4189"/>
              <p:cNvSpPr>
                <a:spLocks noChangeArrowheads="1"/>
              </p:cNvSpPr>
              <p:nvPr/>
            </p:nvSpPr>
            <p:spPr bwMode="auto">
              <a:xfrm flipH="1">
                <a:off x="5605028" y="7931332"/>
                <a:ext cx="17198" cy="104775"/>
              </a:xfrm>
              <a:prstGeom prst="rect">
                <a:avLst/>
              </a:prstGeom>
              <a:solidFill>
                <a:srgbClr val="FFCC00"/>
              </a:solidFill>
              <a:ln w="3175">
                <a:solidFill>
                  <a:srgbClr val="000000"/>
                </a:solidFill>
                <a:miter lim="800000"/>
                <a:headEnd/>
                <a:tailEnd/>
              </a:ln>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4780" name="Rectangle 4190"/>
              <p:cNvSpPr>
                <a:spLocks noChangeArrowheads="1"/>
              </p:cNvSpPr>
              <p:nvPr/>
            </p:nvSpPr>
            <p:spPr bwMode="auto">
              <a:xfrm flipH="1">
                <a:off x="5605028" y="7931332"/>
                <a:ext cx="17198" cy="104775"/>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4781" name="Rectangle 4167"/>
              <p:cNvSpPr>
                <a:spLocks noChangeArrowheads="1"/>
              </p:cNvSpPr>
              <p:nvPr/>
            </p:nvSpPr>
            <p:spPr bwMode="auto">
              <a:xfrm flipH="1">
                <a:off x="5673896" y="7931332"/>
                <a:ext cx="18520" cy="104775"/>
              </a:xfrm>
              <a:prstGeom prst="rect">
                <a:avLst/>
              </a:prstGeom>
              <a:solidFill>
                <a:srgbClr val="FFCC00"/>
              </a:solidFill>
              <a:ln w="3175">
                <a:solidFill>
                  <a:srgbClr val="000000"/>
                </a:solidFill>
                <a:miter lim="800000"/>
                <a:headEnd/>
                <a:tailEnd/>
              </a:ln>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4782" name="Rectangle 4168"/>
              <p:cNvSpPr>
                <a:spLocks noChangeArrowheads="1"/>
              </p:cNvSpPr>
              <p:nvPr/>
            </p:nvSpPr>
            <p:spPr bwMode="auto">
              <a:xfrm flipH="1">
                <a:off x="5673896" y="7931332"/>
                <a:ext cx="18520" cy="104775"/>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4783" name="Rectangle 4169"/>
              <p:cNvSpPr>
                <a:spLocks noChangeArrowheads="1"/>
              </p:cNvSpPr>
              <p:nvPr/>
            </p:nvSpPr>
            <p:spPr bwMode="auto">
              <a:xfrm flipH="1">
                <a:off x="5656699" y="7931332"/>
                <a:ext cx="17198" cy="104775"/>
              </a:xfrm>
              <a:prstGeom prst="rect">
                <a:avLst/>
              </a:prstGeom>
              <a:solidFill>
                <a:srgbClr val="FFCC00"/>
              </a:solidFill>
              <a:ln w="3175">
                <a:solidFill>
                  <a:srgbClr val="000000"/>
                </a:solidFill>
                <a:miter lim="800000"/>
                <a:headEnd/>
                <a:tailEnd/>
              </a:ln>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4784" name="Rectangle 4170"/>
              <p:cNvSpPr>
                <a:spLocks noChangeArrowheads="1"/>
              </p:cNvSpPr>
              <p:nvPr/>
            </p:nvSpPr>
            <p:spPr bwMode="auto">
              <a:xfrm flipH="1">
                <a:off x="5656699" y="7931332"/>
                <a:ext cx="17198" cy="104775"/>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4785" name="Rectangle 4171"/>
              <p:cNvSpPr>
                <a:spLocks noChangeArrowheads="1"/>
              </p:cNvSpPr>
              <p:nvPr/>
            </p:nvSpPr>
            <p:spPr bwMode="auto">
              <a:xfrm flipH="1">
                <a:off x="5640824" y="7931332"/>
                <a:ext cx="15875" cy="104775"/>
              </a:xfrm>
              <a:prstGeom prst="rect">
                <a:avLst/>
              </a:prstGeom>
              <a:solidFill>
                <a:srgbClr val="FFCC00"/>
              </a:solidFill>
              <a:ln w="3175">
                <a:solidFill>
                  <a:srgbClr val="000000"/>
                </a:solidFill>
                <a:miter lim="800000"/>
                <a:headEnd/>
                <a:tailEnd/>
              </a:ln>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4786" name="Rectangle 4172"/>
              <p:cNvSpPr>
                <a:spLocks noChangeArrowheads="1"/>
              </p:cNvSpPr>
              <p:nvPr/>
            </p:nvSpPr>
            <p:spPr bwMode="auto">
              <a:xfrm flipH="1">
                <a:off x="5640824" y="7931332"/>
                <a:ext cx="15875" cy="104775"/>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4787" name="Rectangle 4187"/>
              <p:cNvSpPr>
                <a:spLocks noChangeArrowheads="1"/>
              </p:cNvSpPr>
              <p:nvPr/>
            </p:nvSpPr>
            <p:spPr bwMode="auto">
              <a:xfrm flipH="1">
                <a:off x="5673896" y="7931332"/>
                <a:ext cx="18520" cy="104775"/>
              </a:xfrm>
              <a:prstGeom prst="rect">
                <a:avLst/>
              </a:prstGeom>
              <a:solidFill>
                <a:srgbClr val="FFCC00"/>
              </a:solidFill>
              <a:ln w="3175">
                <a:solidFill>
                  <a:srgbClr val="000000"/>
                </a:solidFill>
                <a:miter lim="800000"/>
                <a:headEnd/>
                <a:tailEnd/>
              </a:ln>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4788" name="Rectangle 4188"/>
              <p:cNvSpPr>
                <a:spLocks noChangeArrowheads="1"/>
              </p:cNvSpPr>
              <p:nvPr/>
            </p:nvSpPr>
            <p:spPr bwMode="auto">
              <a:xfrm flipH="1">
                <a:off x="5673896" y="7931332"/>
                <a:ext cx="18520" cy="104775"/>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4789" name="Rectangle 4189"/>
              <p:cNvSpPr>
                <a:spLocks noChangeArrowheads="1"/>
              </p:cNvSpPr>
              <p:nvPr/>
            </p:nvSpPr>
            <p:spPr bwMode="auto">
              <a:xfrm flipH="1">
                <a:off x="5656699" y="7931332"/>
                <a:ext cx="17198" cy="104775"/>
              </a:xfrm>
              <a:prstGeom prst="rect">
                <a:avLst/>
              </a:prstGeom>
              <a:solidFill>
                <a:srgbClr val="FFCC00"/>
              </a:solidFill>
              <a:ln w="3175">
                <a:solidFill>
                  <a:srgbClr val="000000"/>
                </a:solidFill>
                <a:miter lim="800000"/>
                <a:headEnd/>
                <a:tailEnd/>
              </a:ln>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4790" name="Rectangle 4190"/>
              <p:cNvSpPr>
                <a:spLocks noChangeArrowheads="1"/>
              </p:cNvSpPr>
              <p:nvPr/>
            </p:nvSpPr>
            <p:spPr bwMode="auto">
              <a:xfrm flipH="1">
                <a:off x="5656699" y="7931332"/>
                <a:ext cx="17198" cy="104775"/>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4791" name="Rectangle 4191"/>
              <p:cNvSpPr>
                <a:spLocks noChangeArrowheads="1"/>
              </p:cNvSpPr>
              <p:nvPr/>
            </p:nvSpPr>
            <p:spPr bwMode="auto">
              <a:xfrm flipH="1">
                <a:off x="5640824" y="7931332"/>
                <a:ext cx="15875" cy="104775"/>
              </a:xfrm>
              <a:prstGeom prst="rect">
                <a:avLst/>
              </a:prstGeom>
              <a:solidFill>
                <a:srgbClr val="FFCC00"/>
              </a:solidFill>
              <a:ln w="3175">
                <a:solidFill>
                  <a:srgbClr val="000000"/>
                </a:solidFill>
                <a:miter lim="800000"/>
                <a:headEnd/>
                <a:tailEnd/>
              </a:ln>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4792" name="Rectangle 4192"/>
              <p:cNvSpPr>
                <a:spLocks noChangeArrowheads="1"/>
              </p:cNvSpPr>
              <p:nvPr/>
            </p:nvSpPr>
            <p:spPr bwMode="auto">
              <a:xfrm flipH="1">
                <a:off x="5640824" y="7931332"/>
                <a:ext cx="15875" cy="104775"/>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4793" name="Rectangle 4167"/>
              <p:cNvSpPr>
                <a:spLocks noChangeArrowheads="1"/>
              </p:cNvSpPr>
              <p:nvPr/>
            </p:nvSpPr>
            <p:spPr bwMode="auto">
              <a:xfrm flipH="1">
                <a:off x="5726264" y="7931332"/>
                <a:ext cx="18520" cy="104775"/>
              </a:xfrm>
              <a:prstGeom prst="rect">
                <a:avLst/>
              </a:prstGeom>
              <a:solidFill>
                <a:srgbClr val="FFCC00"/>
              </a:solidFill>
              <a:ln w="3175">
                <a:solidFill>
                  <a:srgbClr val="000000"/>
                </a:solidFill>
                <a:miter lim="800000"/>
                <a:headEnd/>
                <a:tailEnd/>
              </a:ln>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4794" name="Rectangle 4168"/>
              <p:cNvSpPr>
                <a:spLocks noChangeArrowheads="1"/>
              </p:cNvSpPr>
              <p:nvPr/>
            </p:nvSpPr>
            <p:spPr bwMode="auto">
              <a:xfrm flipH="1">
                <a:off x="5726264" y="7931332"/>
                <a:ext cx="18520" cy="104775"/>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4795" name="Rectangle 4169"/>
              <p:cNvSpPr>
                <a:spLocks noChangeArrowheads="1"/>
              </p:cNvSpPr>
              <p:nvPr/>
            </p:nvSpPr>
            <p:spPr bwMode="auto">
              <a:xfrm flipH="1">
                <a:off x="5709067" y="7931332"/>
                <a:ext cx="17198" cy="104775"/>
              </a:xfrm>
              <a:prstGeom prst="rect">
                <a:avLst/>
              </a:prstGeom>
              <a:solidFill>
                <a:srgbClr val="FFCC00"/>
              </a:solidFill>
              <a:ln w="3175">
                <a:solidFill>
                  <a:srgbClr val="000000"/>
                </a:solidFill>
                <a:miter lim="800000"/>
                <a:headEnd/>
                <a:tailEnd/>
              </a:ln>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4796" name="Rectangle 4170"/>
              <p:cNvSpPr>
                <a:spLocks noChangeArrowheads="1"/>
              </p:cNvSpPr>
              <p:nvPr/>
            </p:nvSpPr>
            <p:spPr bwMode="auto">
              <a:xfrm flipH="1">
                <a:off x="5709067" y="7931332"/>
                <a:ext cx="17198" cy="104775"/>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4797" name="Rectangle 4171"/>
              <p:cNvSpPr>
                <a:spLocks noChangeArrowheads="1"/>
              </p:cNvSpPr>
              <p:nvPr/>
            </p:nvSpPr>
            <p:spPr bwMode="auto">
              <a:xfrm flipH="1">
                <a:off x="5693192" y="7931332"/>
                <a:ext cx="15875" cy="104775"/>
              </a:xfrm>
              <a:prstGeom prst="rect">
                <a:avLst/>
              </a:prstGeom>
              <a:solidFill>
                <a:srgbClr val="FFCC00"/>
              </a:solidFill>
              <a:ln w="3175">
                <a:solidFill>
                  <a:srgbClr val="000000"/>
                </a:solidFill>
                <a:miter lim="800000"/>
                <a:headEnd/>
                <a:tailEnd/>
              </a:ln>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4798" name="Rectangle 4172"/>
              <p:cNvSpPr>
                <a:spLocks noChangeArrowheads="1"/>
              </p:cNvSpPr>
              <p:nvPr/>
            </p:nvSpPr>
            <p:spPr bwMode="auto">
              <a:xfrm flipH="1">
                <a:off x="5693192" y="7931332"/>
                <a:ext cx="15875" cy="104775"/>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4799" name="Rectangle 4187"/>
              <p:cNvSpPr>
                <a:spLocks noChangeArrowheads="1"/>
              </p:cNvSpPr>
              <p:nvPr/>
            </p:nvSpPr>
            <p:spPr bwMode="auto">
              <a:xfrm flipH="1">
                <a:off x="5726264" y="7931332"/>
                <a:ext cx="18520" cy="104775"/>
              </a:xfrm>
              <a:prstGeom prst="rect">
                <a:avLst/>
              </a:prstGeom>
              <a:solidFill>
                <a:srgbClr val="FFCC00"/>
              </a:solidFill>
              <a:ln w="3175">
                <a:solidFill>
                  <a:srgbClr val="000000"/>
                </a:solidFill>
                <a:miter lim="800000"/>
                <a:headEnd/>
                <a:tailEnd/>
              </a:ln>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4800" name="Rectangle 4188"/>
              <p:cNvSpPr>
                <a:spLocks noChangeArrowheads="1"/>
              </p:cNvSpPr>
              <p:nvPr/>
            </p:nvSpPr>
            <p:spPr bwMode="auto">
              <a:xfrm flipH="1">
                <a:off x="5726264" y="7931332"/>
                <a:ext cx="18520" cy="104775"/>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4801" name="Rectangle 4189"/>
              <p:cNvSpPr>
                <a:spLocks noChangeArrowheads="1"/>
              </p:cNvSpPr>
              <p:nvPr/>
            </p:nvSpPr>
            <p:spPr bwMode="auto">
              <a:xfrm flipH="1">
                <a:off x="5709067" y="7931332"/>
                <a:ext cx="17198" cy="104775"/>
              </a:xfrm>
              <a:prstGeom prst="rect">
                <a:avLst/>
              </a:prstGeom>
              <a:solidFill>
                <a:srgbClr val="FFCC00"/>
              </a:solidFill>
              <a:ln w="3175">
                <a:solidFill>
                  <a:srgbClr val="000000"/>
                </a:solidFill>
                <a:miter lim="800000"/>
                <a:headEnd/>
                <a:tailEnd/>
              </a:ln>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4802" name="Rectangle 4190"/>
              <p:cNvSpPr>
                <a:spLocks noChangeArrowheads="1"/>
              </p:cNvSpPr>
              <p:nvPr/>
            </p:nvSpPr>
            <p:spPr bwMode="auto">
              <a:xfrm flipH="1">
                <a:off x="5709067" y="7931332"/>
                <a:ext cx="17198" cy="104775"/>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4803" name="Rectangle 4191"/>
              <p:cNvSpPr>
                <a:spLocks noChangeArrowheads="1"/>
              </p:cNvSpPr>
              <p:nvPr/>
            </p:nvSpPr>
            <p:spPr bwMode="auto">
              <a:xfrm flipH="1">
                <a:off x="5693192" y="7931332"/>
                <a:ext cx="15875" cy="104775"/>
              </a:xfrm>
              <a:prstGeom prst="rect">
                <a:avLst/>
              </a:prstGeom>
              <a:solidFill>
                <a:srgbClr val="FFCC00"/>
              </a:solidFill>
              <a:ln w="3175">
                <a:solidFill>
                  <a:srgbClr val="000000"/>
                </a:solidFill>
                <a:miter lim="800000"/>
                <a:headEnd/>
                <a:tailEnd/>
              </a:ln>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4804" name="Rectangle 4192"/>
              <p:cNvSpPr>
                <a:spLocks noChangeArrowheads="1"/>
              </p:cNvSpPr>
              <p:nvPr/>
            </p:nvSpPr>
            <p:spPr bwMode="auto">
              <a:xfrm flipH="1">
                <a:off x="5693192" y="7931332"/>
                <a:ext cx="15875" cy="104775"/>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grpSp>
        <p:grpSp>
          <p:nvGrpSpPr>
            <p:cNvPr id="4670" name="Group 11795"/>
            <p:cNvGrpSpPr>
              <a:grpSpLocks/>
            </p:cNvGrpSpPr>
            <p:nvPr/>
          </p:nvGrpSpPr>
          <p:grpSpPr bwMode="auto">
            <a:xfrm>
              <a:off x="6945639" y="4905958"/>
              <a:ext cx="203256" cy="1169082"/>
              <a:chOff x="3163" y="2415"/>
              <a:chExt cx="426" cy="1162"/>
            </a:xfrm>
          </p:grpSpPr>
          <p:sp>
            <p:nvSpPr>
              <p:cNvPr id="4717" name="Rectangle 11796"/>
              <p:cNvSpPr>
                <a:spLocks noChangeArrowheads="1"/>
              </p:cNvSpPr>
              <p:nvPr/>
            </p:nvSpPr>
            <p:spPr bwMode="auto">
              <a:xfrm>
                <a:off x="3163" y="2415"/>
                <a:ext cx="426" cy="1162"/>
              </a:xfrm>
              <a:prstGeom prst="rect">
                <a:avLst/>
              </a:prstGeom>
              <a:solidFill>
                <a:srgbClr val="B2B2B2">
                  <a:alpha val="34901"/>
                </a:srgbClr>
              </a:solidFill>
              <a:ln w="63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4718" name="Rectangle 11797"/>
              <p:cNvSpPr>
                <a:spLocks noChangeArrowheads="1"/>
              </p:cNvSpPr>
              <p:nvPr/>
            </p:nvSpPr>
            <p:spPr bwMode="auto">
              <a:xfrm>
                <a:off x="3220" y="2500"/>
                <a:ext cx="284" cy="1077"/>
              </a:xfrm>
              <a:prstGeom prst="rect">
                <a:avLst/>
              </a:prstGeom>
              <a:solidFill>
                <a:srgbClr val="FFFFFF"/>
              </a:solidFill>
              <a:ln w="63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4719" name="Rectangle 11798"/>
              <p:cNvSpPr>
                <a:spLocks noChangeArrowheads="1"/>
              </p:cNvSpPr>
              <p:nvPr/>
            </p:nvSpPr>
            <p:spPr bwMode="auto">
              <a:xfrm>
                <a:off x="3305" y="2415"/>
                <a:ext cx="142" cy="85"/>
              </a:xfrm>
              <a:prstGeom prst="rect">
                <a:avLst/>
              </a:prstGeom>
              <a:noFill/>
              <a:ln w="6350">
                <a:solidFill>
                  <a:srgbClr val="808080"/>
                </a:solidFill>
                <a:miter lim="800000"/>
                <a:headEnd/>
                <a:tailEnd/>
              </a:ln>
              <a:effectLst/>
              <a:extLst>
                <a:ext uri="{909E8E84-426E-40DD-AFC4-6F175D3DCCD1}">
                  <a14:hiddenFill xmlns:a14="http://schemas.microsoft.com/office/drawing/2010/main">
                    <a:solidFill>
                      <a:schemeClr val="folHlink">
                        <a:alpha val="34901"/>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4720" name="Rectangle 11799"/>
              <p:cNvSpPr>
                <a:spLocks noChangeArrowheads="1"/>
              </p:cNvSpPr>
              <p:nvPr/>
            </p:nvSpPr>
            <p:spPr bwMode="auto">
              <a:xfrm>
                <a:off x="3163" y="2415"/>
                <a:ext cx="142" cy="85"/>
              </a:xfrm>
              <a:prstGeom prst="rect">
                <a:avLst/>
              </a:prstGeom>
              <a:noFill/>
              <a:ln w="6350">
                <a:solidFill>
                  <a:srgbClr val="808080"/>
                </a:solidFill>
                <a:miter lim="800000"/>
                <a:headEnd/>
                <a:tailEnd/>
              </a:ln>
              <a:effectLst/>
              <a:extLst>
                <a:ext uri="{909E8E84-426E-40DD-AFC4-6F175D3DCCD1}">
                  <a14:hiddenFill xmlns:a14="http://schemas.microsoft.com/office/drawing/2010/main">
                    <a:solidFill>
                      <a:schemeClr val="folHlink">
                        <a:alpha val="34901"/>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4721" name="Rectangle 11800"/>
              <p:cNvSpPr>
                <a:spLocks noChangeArrowheads="1"/>
              </p:cNvSpPr>
              <p:nvPr/>
            </p:nvSpPr>
            <p:spPr bwMode="auto">
              <a:xfrm>
                <a:off x="3447" y="2415"/>
                <a:ext cx="142" cy="85"/>
              </a:xfrm>
              <a:prstGeom prst="rect">
                <a:avLst/>
              </a:prstGeom>
              <a:noFill/>
              <a:ln w="6350">
                <a:solidFill>
                  <a:srgbClr val="808080"/>
                </a:solidFill>
                <a:miter lim="800000"/>
                <a:headEnd/>
                <a:tailEnd/>
              </a:ln>
              <a:effectLst/>
              <a:extLst>
                <a:ext uri="{909E8E84-426E-40DD-AFC4-6F175D3DCCD1}">
                  <a14:hiddenFill xmlns:a14="http://schemas.microsoft.com/office/drawing/2010/main">
                    <a:solidFill>
                      <a:schemeClr val="folHlink">
                        <a:alpha val="34901"/>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4722" name="Rectangle 11801"/>
              <p:cNvSpPr>
                <a:spLocks noChangeArrowheads="1"/>
              </p:cNvSpPr>
              <p:nvPr/>
            </p:nvSpPr>
            <p:spPr bwMode="auto">
              <a:xfrm>
                <a:off x="3220" y="2784"/>
                <a:ext cx="284" cy="29"/>
              </a:xfrm>
              <a:prstGeom prst="rect">
                <a:avLst/>
              </a:prstGeom>
              <a:solidFill>
                <a:srgbClr val="B2B2B2">
                  <a:alpha val="34901"/>
                </a:srgbClr>
              </a:solidFill>
              <a:ln w="63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4723" name="Rectangle 11802"/>
              <p:cNvSpPr>
                <a:spLocks noChangeArrowheads="1"/>
              </p:cNvSpPr>
              <p:nvPr/>
            </p:nvSpPr>
            <p:spPr bwMode="auto">
              <a:xfrm>
                <a:off x="3220" y="3152"/>
                <a:ext cx="284" cy="29"/>
              </a:xfrm>
              <a:prstGeom prst="rect">
                <a:avLst/>
              </a:prstGeom>
              <a:solidFill>
                <a:srgbClr val="B2B2B2">
                  <a:alpha val="34901"/>
                </a:srgbClr>
              </a:solidFill>
              <a:ln w="63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4724" name="Line 11803"/>
              <p:cNvSpPr>
                <a:spLocks noChangeShapeType="1"/>
              </p:cNvSpPr>
              <p:nvPr/>
            </p:nvSpPr>
            <p:spPr bwMode="auto">
              <a:xfrm flipH="1">
                <a:off x="3220" y="3181"/>
                <a:ext cx="284" cy="396"/>
              </a:xfrm>
              <a:prstGeom prst="line">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4725" name="Line 11804"/>
              <p:cNvSpPr>
                <a:spLocks noChangeShapeType="1"/>
              </p:cNvSpPr>
              <p:nvPr/>
            </p:nvSpPr>
            <p:spPr bwMode="auto">
              <a:xfrm>
                <a:off x="3220" y="3181"/>
                <a:ext cx="284" cy="396"/>
              </a:xfrm>
              <a:prstGeom prst="line">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4726" name="Line 11805"/>
              <p:cNvSpPr>
                <a:spLocks noChangeShapeType="1"/>
              </p:cNvSpPr>
              <p:nvPr/>
            </p:nvSpPr>
            <p:spPr bwMode="auto">
              <a:xfrm>
                <a:off x="3220" y="2812"/>
                <a:ext cx="284" cy="340"/>
              </a:xfrm>
              <a:prstGeom prst="line">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4727" name="Line 11806"/>
              <p:cNvSpPr>
                <a:spLocks noChangeShapeType="1"/>
              </p:cNvSpPr>
              <p:nvPr/>
            </p:nvSpPr>
            <p:spPr bwMode="auto">
              <a:xfrm flipH="1">
                <a:off x="3220" y="2812"/>
                <a:ext cx="284" cy="340"/>
              </a:xfrm>
              <a:prstGeom prst="line">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4728" name="Line 11807"/>
              <p:cNvSpPr>
                <a:spLocks noChangeShapeType="1"/>
              </p:cNvSpPr>
              <p:nvPr/>
            </p:nvSpPr>
            <p:spPr bwMode="auto">
              <a:xfrm flipH="1">
                <a:off x="3220" y="2500"/>
                <a:ext cx="284" cy="284"/>
              </a:xfrm>
              <a:prstGeom prst="line">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4729" name="Line 11808"/>
              <p:cNvSpPr>
                <a:spLocks noChangeShapeType="1"/>
              </p:cNvSpPr>
              <p:nvPr/>
            </p:nvSpPr>
            <p:spPr bwMode="auto">
              <a:xfrm>
                <a:off x="3220" y="2500"/>
                <a:ext cx="284" cy="284"/>
              </a:xfrm>
              <a:prstGeom prst="line">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grpSp>
        <p:sp>
          <p:nvSpPr>
            <p:cNvPr id="4671" name="Rectangle 4226"/>
            <p:cNvSpPr>
              <a:spLocks noChangeArrowheads="1"/>
            </p:cNvSpPr>
            <p:nvPr/>
          </p:nvSpPr>
          <p:spPr bwMode="auto">
            <a:xfrm flipH="1">
              <a:off x="6933918" y="6062223"/>
              <a:ext cx="286680" cy="446830"/>
            </a:xfrm>
            <a:prstGeom prst="rect">
              <a:avLst/>
            </a:prstGeom>
            <a:solidFill>
              <a:srgbClr val="9933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4672" name="Rectangle 4226"/>
            <p:cNvSpPr>
              <a:spLocks noChangeArrowheads="1"/>
            </p:cNvSpPr>
            <p:nvPr/>
          </p:nvSpPr>
          <p:spPr bwMode="auto">
            <a:xfrm flipH="1">
              <a:off x="4570413" y="6062223"/>
              <a:ext cx="860986" cy="446830"/>
            </a:xfrm>
            <a:prstGeom prst="rect">
              <a:avLst/>
            </a:prstGeom>
            <a:solidFill>
              <a:srgbClr val="9933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4673" name="正方形/長方形 9"/>
            <p:cNvSpPr>
              <a:spLocks noChangeArrowheads="1"/>
            </p:cNvSpPr>
            <p:nvPr/>
          </p:nvSpPr>
          <p:spPr bwMode="auto">
            <a:xfrm>
              <a:off x="5422900" y="4403992"/>
              <a:ext cx="1838325" cy="495358"/>
            </a:xfrm>
            <a:prstGeom prst="rect">
              <a:avLst/>
            </a:prstGeom>
            <a:solidFill>
              <a:srgbClr val="FFFFFF"/>
            </a:solidFill>
            <a:ln w="9525" algn="ctr">
              <a:solidFill>
                <a:srgbClr val="FFFFFF"/>
              </a:solidFill>
              <a:round/>
              <a:headEnd/>
              <a:tailEnd/>
            </a:ln>
          </p:spPr>
          <p:txBody>
            <a:bodyPr/>
            <a:lstStyle>
              <a:lvl1pPr defTabSz="1279525">
                <a:defRPr kumimoji="1" sz="1100">
                  <a:solidFill>
                    <a:srgbClr val="FF0000"/>
                  </a:solidFill>
                  <a:latin typeface="Arial" panose="020B0604020202020204" pitchFamily="34" charset="0"/>
                  <a:ea typeface="ＭＳ ゴシック" panose="020B0609070205080204" pitchFamily="49" charset="-128"/>
                </a:defRPr>
              </a:lvl1pPr>
              <a:lvl2pPr marL="742950" indent="-285750" defTabSz="1279525">
                <a:defRPr kumimoji="1" sz="1100">
                  <a:solidFill>
                    <a:srgbClr val="FF0000"/>
                  </a:solidFill>
                  <a:latin typeface="Arial" panose="020B0604020202020204" pitchFamily="34" charset="0"/>
                  <a:ea typeface="ＭＳ ゴシック" panose="020B0609070205080204" pitchFamily="49" charset="-128"/>
                </a:defRPr>
              </a:lvl2pPr>
              <a:lvl3pPr marL="1143000" indent="-228600" defTabSz="1279525">
                <a:defRPr kumimoji="1" sz="1100">
                  <a:solidFill>
                    <a:srgbClr val="FF0000"/>
                  </a:solidFill>
                  <a:latin typeface="Arial" panose="020B0604020202020204" pitchFamily="34" charset="0"/>
                  <a:ea typeface="ＭＳ ゴシック" panose="020B0609070205080204" pitchFamily="49" charset="-128"/>
                </a:defRPr>
              </a:lvl3pPr>
              <a:lvl4pPr marL="1600200" indent="-228600" defTabSz="1279525">
                <a:defRPr kumimoji="1" sz="1100">
                  <a:solidFill>
                    <a:srgbClr val="FF0000"/>
                  </a:solidFill>
                  <a:latin typeface="Arial" panose="020B0604020202020204" pitchFamily="34" charset="0"/>
                  <a:ea typeface="ＭＳ ゴシック" panose="020B0609070205080204" pitchFamily="49" charset="-128"/>
                </a:defRPr>
              </a:lvl4pPr>
              <a:lvl5pPr marL="2057400" indent="-228600" defTabSz="1279525">
                <a:defRPr kumimoji="1" sz="1100">
                  <a:solidFill>
                    <a:srgbClr val="FF0000"/>
                  </a:solidFill>
                  <a:latin typeface="Arial" panose="020B0604020202020204" pitchFamily="34" charset="0"/>
                  <a:ea typeface="ＭＳ ゴシック" panose="020B0609070205080204" pitchFamily="49" charset="-128"/>
                </a:defRPr>
              </a:lvl5pPr>
              <a:lvl6pPr marL="2514600" indent="-228600" defTabSz="1279525" eaLnBrk="0" fontAlgn="base" hangingPunct="0">
                <a:spcBef>
                  <a:spcPct val="0"/>
                </a:spcBef>
                <a:spcAft>
                  <a:spcPct val="0"/>
                </a:spcAft>
                <a:defRPr kumimoji="1" sz="1100">
                  <a:solidFill>
                    <a:srgbClr val="FF0000"/>
                  </a:solidFill>
                  <a:latin typeface="Arial" panose="020B0604020202020204" pitchFamily="34" charset="0"/>
                  <a:ea typeface="ＭＳ ゴシック" panose="020B0609070205080204" pitchFamily="49" charset="-128"/>
                </a:defRPr>
              </a:lvl6pPr>
              <a:lvl7pPr marL="2971800" indent="-228600" defTabSz="1279525" eaLnBrk="0" fontAlgn="base" hangingPunct="0">
                <a:spcBef>
                  <a:spcPct val="0"/>
                </a:spcBef>
                <a:spcAft>
                  <a:spcPct val="0"/>
                </a:spcAft>
                <a:defRPr kumimoji="1" sz="1100">
                  <a:solidFill>
                    <a:srgbClr val="FF0000"/>
                  </a:solidFill>
                  <a:latin typeface="Arial" panose="020B0604020202020204" pitchFamily="34" charset="0"/>
                  <a:ea typeface="ＭＳ ゴシック" panose="020B0609070205080204" pitchFamily="49" charset="-128"/>
                </a:defRPr>
              </a:lvl7pPr>
              <a:lvl8pPr marL="3429000" indent="-228600" defTabSz="1279525" eaLnBrk="0" fontAlgn="base" hangingPunct="0">
                <a:spcBef>
                  <a:spcPct val="0"/>
                </a:spcBef>
                <a:spcAft>
                  <a:spcPct val="0"/>
                </a:spcAft>
                <a:defRPr kumimoji="1" sz="1100">
                  <a:solidFill>
                    <a:srgbClr val="FF0000"/>
                  </a:solidFill>
                  <a:latin typeface="Arial" panose="020B0604020202020204" pitchFamily="34" charset="0"/>
                  <a:ea typeface="ＭＳ ゴシック" panose="020B0609070205080204" pitchFamily="49" charset="-128"/>
                </a:defRPr>
              </a:lvl8pPr>
              <a:lvl9pPr marL="3886200" indent="-228600" defTabSz="1279525" eaLnBrk="0" fontAlgn="base" hangingPunct="0">
                <a:spcBef>
                  <a:spcPct val="0"/>
                </a:spcBef>
                <a:spcAft>
                  <a:spcPct val="0"/>
                </a:spcAft>
                <a:defRPr kumimoji="1" sz="1100">
                  <a:solidFill>
                    <a:srgbClr val="FF0000"/>
                  </a:solidFill>
                  <a:latin typeface="Arial" panose="020B0604020202020204" pitchFamily="34" charset="0"/>
                  <a:ea typeface="ＭＳ ゴシック" panose="020B0609070205080204" pitchFamily="49" charset="-128"/>
                </a:defRPr>
              </a:lvl9pPr>
            </a:lstStyle>
            <a:p>
              <a:pPr defTabSz="1279550" fontAlgn="base">
                <a:spcBef>
                  <a:spcPct val="0"/>
                </a:spcBef>
                <a:spcAft>
                  <a:spcPct val="0"/>
                </a:spcAft>
                <a:defRPr/>
              </a:pPr>
              <a:endParaRPr lang="ja-JP" altLang="en-US" sz="2500" kern="0">
                <a:solidFill>
                  <a:srgbClr val="000000"/>
                </a:solidFill>
                <a:ea typeface="ＭＳ Ｐゴシック" panose="020B0600070205080204" pitchFamily="50" charset="-128"/>
              </a:endParaRPr>
            </a:p>
          </p:txBody>
        </p:sp>
        <p:sp>
          <p:nvSpPr>
            <p:cNvPr id="4674" name="円弧 4673"/>
            <p:cNvSpPr/>
            <p:nvPr/>
          </p:nvSpPr>
          <p:spPr bwMode="auto">
            <a:xfrm>
              <a:off x="6412127" y="4396793"/>
              <a:ext cx="531874" cy="531959"/>
            </a:xfrm>
            <a:prstGeom prst="arc">
              <a:avLst>
                <a:gd name="adj1" fmla="val 8970856"/>
                <a:gd name="adj2" fmla="val 1835761"/>
              </a:avLst>
            </a:prstGeom>
            <a:noFill/>
            <a:ln w="19050" cap="flat" cmpd="sng" algn="ctr">
              <a:solidFill>
                <a:srgbClr val="FFFFFF">
                  <a:lumMod val="50000"/>
                </a:srgbClr>
              </a:solidFill>
              <a:prstDash val="solid"/>
              <a:round/>
              <a:headEnd type="none" w="med" len="med"/>
              <a:tailEnd type="none" w="med" len="med"/>
            </a:ln>
            <a:effectLst/>
          </p:spPr>
          <p:txBody>
            <a:bodyPr/>
            <a:lstStyle/>
            <a:p>
              <a:pPr defTabSz="1279550" fontAlgn="base">
                <a:spcBef>
                  <a:spcPct val="0"/>
                </a:spcBef>
                <a:spcAft>
                  <a:spcPct val="0"/>
                </a:spcAft>
                <a:defRPr/>
              </a:pPr>
              <a:endParaRPr kumimoji="0" lang="ja-JP" altLang="en-US" sz="2500" kern="0" dirty="0">
                <a:solidFill>
                  <a:srgbClr val="000000"/>
                </a:solidFill>
                <a:latin typeface="Arial" charset="0"/>
                <a:ea typeface="ＭＳ Ｐゴシック" pitchFamily="50" charset="-128"/>
              </a:endParaRPr>
            </a:p>
          </p:txBody>
        </p:sp>
        <p:sp>
          <p:nvSpPr>
            <p:cNvPr id="4675" name="正方形/長方形 4674"/>
            <p:cNvSpPr/>
            <p:nvPr/>
          </p:nvSpPr>
          <p:spPr bwMode="auto">
            <a:xfrm>
              <a:off x="6459758" y="4784250"/>
              <a:ext cx="439788" cy="115920"/>
            </a:xfrm>
            <a:prstGeom prst="rect">
              <a:avLst/>
            </a:prstGeom>
            <a:solidFill>
              <a:srgbClr val="FFFFFF">
                <a:lumMod val="50000"/>
              </a:srgbClr>
            </a:solidFill>
            <a:ln w="9525" cap="flat" cmpd="sng" algn="ctr">
              <a:solidFill>
                <a:srgbClr val="000000"/>
              </a:solidFill>
              <a:prstDash val="solid"/>
              <a:round/>
              <a:headEnd type="none" w="med" len="med"/>
              <a:tailEnd type="none" w="med" len="med"/>
            </a:ln>
            <a:effectLst/>
          </p:spPr>
          <p:txBody>
            <a:bodyPr/>
            <a:lstStyle/>
            <a:p>
              <a:pPr defTabSz="1279550" fontAlgn="base">
                <a:spcBef>
                  <a:spcPct val="0"/>
                </a:spcBef>
                <a:spcAft>
                  <a:spcPct val="0"/>
                </a:spcAft>
                <a:defRPr/>
              </a:pPr>
              <a:endParaRPr kumimoji="0" lang="ja-JP" altLang="en-US" sz="2500" kern="0" dirty="0">
                <a:solidFill>
                  <a:srgbClr val="000000"/>
                </a:solidFill>
                <a:latin typeface="Arial" charset="0"/>
                <a:ea typeface="ＭＳ Ｐゴシック" pitchFamily="50" charset="-128"/>
              </a:endParaRPr>
            </a:p>
          </p:txBody>
        </p:sp>
        <p:sp>
          <p:nvSpPr>
            <p:cNvPr id="4676" name="フリーフォーム 4675"/>
            <p:cNvSpPr/>
            <p:nvPr/>
          </p:nvSpPr>
          <p:spPr bwMode="auto">
            <a:xfrm>
              <a:off x="6591535" y="4585758"/>
              <a:ext cx="185760" cy="195316"/>
            </a:xfrm>
            <a:custGeom>
              <a:avLst/>
              <a:gdLst>
                <a:gd name="connsiteX0" fmla="*/ 0 w 185737"/>
                <a:gd name="connsiteY0" fmla="*/ 190500 h 195262"/>
                <a:gd name="connsiteX1" fmla="*/ 0 w 185737"/>
                <a:gd name="connsiteY1" fmla="*/ 0 h 195262"/>
                <a:gd name="connsiteX2" fmla="*/ 185737 w 185737"/>
                <a:gd name="connsiteY2" fmla="*/ 0 h 195262"/>
                <a:gd name="connsiteX3" fmla="*/ 185737 w 185737"/>
                <a:gd name="connsiteY3" fmla="*/ 195262 h 195262"/>
                <a:gd name="connsiteX4" fmla="*/ 157162 w 185737"/>
                <a:gd name="connsiteY4" fmla="*/ 195262 h 195262"/>
                <a:gd name="connsiteX5" fmla="*/ 157162 w 185737"/>
                <a:gd name="connsiteY5" fmla="*/ 52387 h 195262"/>
                <a:gd name="connsiteX6" fmla="*/ 33337 w 185737"/>
                <a:gd name="connsiteY6" fmla="*/ 52387 h 195262"/>
                <a:gd name="connsiteX7" fmla="*/ 0 w 185737"/>
                <a:gd name="connsiteY7" fmla="*/ 190500 h 195262"/>
                <a:gd name="connsiteX0" fmla="*/ 0 w 185737"/>
                <a:gd name="connsiteY0" fmla="*/ 190500 h 195262"/>
                <a:gd name="connsiteX1" fmla="*/ 0 w 185737"/>
                <a:gd name="connsiteY1" fmla="*/ 0 h 195262"/>
                <a:gd name="connsiteX2" fmla="*/ 185737 w 185737"/>
                <a:gd name="connsiteY2" fmla="*/ 0 h 195262"/>
                <a:gd name="connsiteX3" fmla="*/ 185737 w 185737"/>
                <a:gd name="connsiteY3" fmla="*/ 195262 h 195262"/>
                <a:gd name="connsiteX4" fmla="*/ 157162 w 185737"/>
                <a:gd name="connsiteY4" fmla="*/ 195262 h 195262"/>
                <a:gd name="connsiteX5" fmla="*/ 157162 w 185737"/>
                <a:gd name="connsiteY5" fmla="*/ 52387 h 195262"/>
                <a:gd name="connsiteX6" fmla="*/ 33337 w 185737"/>
                <a:gd name="connsiteY6" fmla="*/ 52387 h 195262"/>
                <a:gd name="connsiteX7" fmla="*/ 21431 w 185737"/>
                <a:gd name="connsiteY7" fmla="*/ 104775 h 195262"/>
                <a:gd name="connsiteX8" fmla="*/ 0 w 185737"/>
                <a:gd name="connsiteY8" fmla="*/ 190500 h 195262"/>
                <a:gd name="connsiteX0" fmla="*/ 0 w 185737"/>
                <a:gd name="connsiteY0" fmla="*/ 190500 h 195262"/>
                <a:gd name="connsiteX1" fmla="*/ 0 w 185737"/>
                <a:gd name="connsiteY1" fmla="*/ 0 h 195262"/>
                <a:gd name="connsiteX2" fmla="*/ 185737 w 185737"/>
                <a:gd name="connsiteY2" fmla="*/ 0 h 195262"/>
                <a:gd name="connsiteX3" fmla="*/ 185737 w 185737"/>
                <a:gd name="connsiteY3" fmla="*/ 195262 h 195262"/>
                <a:gd name="connsiteX4" fmla="*/ 157162 w 185737"/>
                <a:gd name="connsiteY4" fmla="*/ 195262 h 195262"/>
                <a:gd name="connsiteX5" fmla="*/ 157162 w 185737"/>
                <a:gd name="connsiteY5" fmla="*/ 52387 h 195262"/>
                <a:gd name="connsiteX6" fmla="*/ 33337 w 185737"/>
                <a:gd name="connsiteY6" fmla="*/ 52387 h 195262"/>
                <a:gd name="connsiteX7" fmla="*/ 30956 w 185737"/>
                <a:gd name="connsiteY7" fmla="*/ 188119 h 195262"/>
                <a:gd name="connsiteX8" fmla="*/ 0 w 185737"/>
                <a:gd name="connsiteY8" fmla="*/ 190500 h 195262"/>
                <a:gd name="connsiteX0" fmla="*/ 0 w 185737"/>
                <a:gd name="connsiteY0" fmla="*/ 190500 h 195262"/>
                <a:gd name="connsiteX1" fmla="*/ 0 w 185737"/>
                <a:gd name="connsiteY1" fmla="*/ 0 h 195262"/>
                <a:gd name="connsiteX2" fmla="*/ 185737 w 185737"/>
                <a:gd name="connsiteY2" fmla="*/ 0 h 195262"/>
                <a:gd name="connsiteX3" fmla="*/ 185737 w 185737"/>
                <a:gd name="connsiteY3" fmla="*/ 195262 h 195262"/>
                <a:gd name="connsiteX4" fmla="*/ 157162 w 185737"/>
                <a:gd name="connsiteY4" fmla="*/ 195262 h 195262"/>
                <a:gd name="connsiteX5" fmla="*/ 157162 w 185737"/>
                <a:gd name="connsiteY5" fmla="*/ 52387 h 195262"/>
                <a:gd name="connsiteX6" fmla="*/ 33337 w 185737"/>
                <a:gd name="connsiteY6" fmla="*/ 52387 h 195262"/>
                <a:gd name="connsiteX7" fmla="*/ 26194 w 185737"/>
                <a:gd name="connsiteY7" fmla="*/ 190501 h 195262"/>
                <a:gd name="connsiteX8" fmla="*/ 0 w 185737"/>
                <a:gd name="connsiteY8" fmla="*/ 190500 h 195262"/>
                <a:gd name="connsiteX0" fmla="*/ 0 w 185737"/>
                <a:gd name="connsiteY0" fmla="*/ 190500 h 195262"/>
                <a:gd name="connsiteX1" fmla="*/ 0 w 185737"/>
                <a:gd name="connsiteY1" fmla="*/ 0 h 195262"/>
                <a:gd name="connsiteX2" fmla="*/ 185737 w 185737"/>
                <a:gd name="connsiteY2" fmla="*/ 0 h 195262"/>
                <a:gd name="connsiteX3" fmla="*/ 185737 w 185737"/>
                <a:gd name="connsiteY3" fmla="*/ 195262 h 195262"/>
                <a:gd name="connsiteX4" fmla="*/ 157162 w 185737"/>
                <a:gd name="connsiteY4" fmla="*/ 195262 h 195262"/>
                <a:gd name="connsiteX5" fmla="*/ 157162 w 185737"/>
                <a:gd name="connsiteY5" fmla="*/ 52387 h 195262"/>
                <a:gd name="connsiteX6" fmla="*/ 23812 w 185737"/>
                <a:gd name="connsiteY6" fmla="*/ 52387 h 195262"/>
                <a:gd name="connsiteX7" fmla="*/ 26194 w 185737"/>
                <a:gd name="connsiteY7" fmla="*/ 190501 h 195262"/>
                <a:gd name="connsiteX8" fmla="*/ 0 w 185737"/>
                <a:gd name="connsiteY8" fmla="*/ 190500 h 195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5737" h="195262">
                  <a:moveTo>
                    <a:pt x="0" y="190500"/>
                  </a:moveTo>
                  <a:lnTo>
                    <a:pt x="0" y="0"/>
                  </a:lnTo>
                  <a:lnTo>
                    <a:pt x="185737" y="0"/>
                  </a:lnTo>
                  <a:lnTo>
                    <a:pt x="185737" y="195262"/>
                  </a:lnTo>
                  <a:lnTo>
                    <a:pt x="157162" y="195262"/>
                  </a:lnTo>
                  <a:lnTo>
                    <a:pt x="157162" y="52387"/>
                  </a:lnTo>
                  <a:lnTo>
                    <a:pt x="23812" y="52387"/>
                  </a:lnTo>
                  <a:cubicBezTo>
                    <a:pt x="23018" y="97631"/>
                    <a:pt x="26988" y="145257"/>
                    <a:pt x="26194" y="190501"/>
                  </a:cubicBezTo>
                  <a:lnTo>
                    <a:pt x="0" y="190500"/>
                  </a:lnTo>
                  <a:close/>
                </a:path>
              </a:pathLst>
            </a:custGeom>
            <a:solidFill>
              <a:srgbClr val="808080">
                <a:lumMod val="60000"/>
                <a:lumOff val="40000"/>
              </a:srgbClr>
            </a:solidFill>
            <a:ln w="9525" cap="flat" cmpd="sng" algn="ctr">
              <a:solidFill>
                <a:srgbClr val="000000"/>
              </a:solidFill>
              <a:prstDash val="solid"/>
              <a:round/>
              <a:headEnd type="none" w="med" len="med"/>
              <a:tailEnd type="none" w="med" len="med"/>
            </a:ln>
            <a:effectLst/>
          </p:spPr>
          <p:txBody>
            <a:bodyPr/>
            <a:lstStyle/>
            <a:p>
              <a:pPr defTabSz="1279550" fontAlgn="base">
                <a:spcBef>
                  <a:spcPct val="0"/>
                </a:spcBef>
                <a:spcAft>
                  <a:spcPct val="0"/>
                </a:spcAft>
                <a:defRPr/>
              </a:pPr>
              <a:endParaRPr kumimoji="0" lang="ja-JP" altLang="en-US" sz="2500" kern="0" dirty="0">
                <a:solidFill>
                  <a:srgbClr val="000000"/>
                </a:solidFill>
                <a:latin typeface="Arial" charset="0"/>
                <a:ea typeface="ＭＳ Ｐゴシック" pitchFamily="50" charset="-128"/>
              </a:endParaRPr>
            </a:p>
          </p:txBody>
        </p:sp>
        <p:grpSp>
          <p:nvGrpSpPr>
            <p:cNvPr id="4677" name="グループ化 15"/>
            <p:cNvGrpSpPr>
              <a:grpSpLocks/>
            </p:cNvGrpSpPr>
            <p:nvPr/>
          </p:nvGrpSpPr>
          <p:grpSpPr bwMode="auto">
            <a:xfrm>
              <a:off x="5446645" y="4899350"/>
              <a:ext cx="1461004" cy="45724"/>
              <a:chOff x="5451475" y="4976813"/>
              <a:chExt cx="1431925" cy="50800"/>
            </a:xfrm>
          </p:grpSpPr>
          <p:sp>
            <p:nvSpPr>
              <p:cNvPr id="4706" name="正方形/長方形 4705"/>
              <p:cNvSpPr/>
              <p:nvPr/>
            </p:nvSpPr>
            <p:spPr bwMode="auto">
              <a:xfrm>
                <a:off x="5451642" y="4975959"/>
                <a:ext cx="140048" cy="49399"/>
              </a:xfrm>
              <a:prstGeom prst="rect">
                <a:avLst/>
              </a:prstGeom>
              <a:solidFill>
                <a:srgbClr val="FFFFFF">
                  <a:lumMod val="50000"/>
                </a:srgbClr>
              </a:solidFill>
              <a:ln w="9525" cap="flat" cmpd="sng" algn="ctr">
                <a:solidFill>
                  <a:srgbClr val="000000"/>
                </a:solidFill>
                <a:prstDash val="solid"/>
                <a:round/>
                <a:headEnd type="none" w="med" len="med"/>
                <a:tailEnd type="none" w="med" len="med"/>
              </a:ln>
              <a:effectLst/>
            </p:spPr>
            <p:txBody>
              <a:bodyPr/>
              <a:lstStyle/>
              <a:p>
                <a:pPr defTabSz="1279550" fontAlgn="base">
                  <a:spcBef>
                    <a:spcPct val="0"/>
                  </a:spcBef>
                  <a:spcAft>
                    <a:spcPct val="0"/>
                  </a:spcAft>
                  <a:defRPr/>
                </a:pPr>
                <a:endParaRPr kumimoji="0" lang="ja-JP" altLang="en-US" sz="2500" kern="0" dirty="0">
                  <a:solidFill>
                    <a:srgbClr val="000000"/>
                  </a:solidFill>
                  <a:latin typeface="Arial" charset="0"/>
                  <a:ea typeface="ＭＳ Ｐゴシック" pitchFamily="50" charset="-128"/>
                </a:endParaRPr>
              </a:p>
            </p:txBody>
          </p:sp>
          <p:sp>
            <p:nvSpPr>
              <p:cNvPr id="4707" name="正方形/長方形 4706"/>
              <p:cNvSpPr/>
              <p:nvPr/>
            </p:nvSpPr>
            <p:spPr bwMode="auto">
              <a:xfrm>
                <a:off x="6414857" y="4975959"/>
                <a:ext cx="168057" cy="51163"/>
              </a:xfrm>
              <a:prstGeom prst="rect">
                <a:avLst/>
              </a:prstGeom>
              <a:solidFill>
                <a:srgbClr val="FFFFFF">
                  <a:lumMod val="50000"/>
                </a:srgbClr>
              </a:solidFill>
              <a:ln w="9525" cap="flat" cmpd="sng" algn="ctr">
                <a:solidFill>
                  <a:srgbClr val="000000"/>
                </a:solidFill>
                <a:prstDash val="solid"/>
                <a:round/>
                <a:headEnd type="none" w="med" len="med"/>
                <a:tailEnd type="none" w="med" len="med"/>
              </a:ln>
              <a:effectLst/>
            </p:spPr>
            <p:txBody>
              <a:bodyPr/>
              <a:lstStyle/>
              <a:p>
                <a:pPr defTabSz="1279550" fontAlgn="base">
                  <a:spcBef>
                    <a:spcPct val="0"/>
                  </a:spcBef>
                  <a:spcAft>
                    <a:spcPct val="0"/>
                  </a:spcAft>
                  <a:defRPr/>
                </a:pPr>
                <a:endParaRPr kumimoji="0" lang="ja-JP" altLang="en-US" sz="2500" kern="0" dirty="0">
                  <a:solidFill>
                    <a:srgbClr val="000000"/>
                  </a:solidFill>
                  <a:latin typeface="Arial" charset="0"/>
                  <a:ea typeface="ＭＳ Ｐゴシック" pitchFamily="50" charset="-128"/>
                </a:endParaRPr>
              </a:p>
            </p:txBody>
          </p:sp>
          <p:sp>
            <p:nvSpPr>
              <p:cNvPr id="4708" name="正方形/長方形 4707"/>
              <p:cNvSpPr/>
              <p:nvPr/>
            </p:nvSpPr>
            <p:spPr bwMode="auto">
              <a:xfrm>
                <a:off x="5588577" y="4975959"/>
                <a:ext cx="140048" cy="49399"/>
              </a:xfrm>
              <a:prstGeom prst="rect">
                <a:avLst/>
              </a:prstGeom>
              <a:solidFill>
                <a:srgbClr val="FFFFFF">
                  <a:lumMod val="50000"/>
                </a:srgbClr>
              </a:solidFill>
              <a:ln w="9525" cap="flat" cmpd="sng" algn="ctr">
                <a:solidFill>
                  <a:srgbClr val="000000"/>
                </a:solidFill>
                <a:prstDash val="solid"/>
                <a:round/>
                <a:headEnd type="none" w="med" len="med"/>
                <a:tailEnd type="none" w="med" len="med"/>
              </a:ln>
              <a:effectLst/>
            </p:spPr>
            <p:txBody>
              <a:bodyPr/>
              <a:lstStyle/>
              <a:p>
                <a:pPr defTabSz="1279550" fontAlgn="base">
                  <a:spcBef>
                    <a:spcPct val="0"/>
                  </a:spcBef>
                  <a:spcAft>
                    <a:spcPct val="0"/>
                  </a:spcAft>
                  <a:defRPr/>
                </a:pPr>
                <a:endParaRPr kumimoji="0" lang="ja-JP" altLang="en-US" sz="2500" kern="0" dirty="0">
                  <a:solidFill>
                    <a:srgbClr val="000000"/>
                  </a:solidFill>
                  <a:latin typeface="Arial" charset="0"/>
                  <a:ea typeface="ＭＳ Ｐゴシック" pitchFamily="50" charset="-128"/>
                </a:endParaRPr>
              </a:p>
            </p:txBody>
          </p:sp>
          <p:sp>
            <p:nvSpPr>
              <p:cNvPr id="4709" name="正方形/長方形 4708"/>
              <p:cNvSpPr/>
              <p:nvPr/>
            </p:nvSpPr>
            <p:spPr bwMode="auto">
              <a:xfrm>
                <a:off x="5723956" y="4975959"/>
                <a:ext cx="140048" cy="49399"/>
              </a:xfrm>
              <a:prstGeom prst="rect">
                <a:avLst/>
              </a:prstGeom>
              <a:solidFill>
                <a:srgbClr val="FFFFFF">
                  <a:lumMod val="50000"/>
                </a:srgbClr>
              </a:solidFill>
              <a:ln w="9525" cap="flat" cmpd="sng" algn="ctr">
                <a:solidFill>
                  <a:srgbClr val="000000"/>
                </a:solidFill>
                <a:prstDash val="solid"/>
                <a:round/>
                <a:headEnd type="none" w="med" len="med"/>
                <a:tailEnd type="none" w="med" len="med"/>
              </a:ln>
              <a:effectLst/>
            </p:spPr>
            <p:txBody>
              <a:bodyPr/>
              <a:lstStyle/>
              <a:p>
                <a:pPr defTabSz="1279550" fontAlgn="base">
                  <a:spcBef>
                    <a:spcPct val="0"/>
                  </a:spcBef>
                  <a:spcAft>
                    <a:spcPct val="0"/>
                  </a:spcAft>
                  <a:defRPr/>
                </a:pPr>
                <a:endParaRPr kumimoji="0" lang="ja-JP" altLang="en-US" sz="2500" kern="0" dirty="0">
                  <a:solidFill>
                    <a:srgbClr val="000000"/>
                  </a:solidFill>
                  <a:latin typeface="Arial" charset="0"/>
                  <a:ea typeface="ＭＳ Ｐゴシック" pitchFamily="50" charset="-128"/>
                </a:endParaRPr>
              </a:p>
            </p:txBody>
          </p:sp>
          <p:sp>
            <p:nvSpPr>
              <p:cNvPr id="4710" name="正方形/長方形 4709"/>
              <p:cNvSpPr/>
              <p:nvPr/>
            </p:nvSpPr>
            <p:spPr bwMode="auto">
              <a:xfrm>
                <a:off x="5862448" y="4975959"/>
                <a:ext cx="140048" cy="49399"/>
              </a:xfrm>
              <a:prstGeom prst="rect">
                <a:avLst/>
              </a:prstGeom>
              <a:solidFill>
                <a:srgbClr val="FFFFFF">
                  <a:lumMod val="50000"/>
                </a:srgbClr>
              </a:solidFill>
              <a:ln w="9525" cap="flat" cmpd="sng" algn="ctr">
                <a:solidFill>
                  <a:srgbClr val="000000"/>
                </a:solidFill>
                <a:prstDash val="solid"/>
                <a:round/>
                <a:headEnd type="none" w="med" len="med"/>
                <a:tailEnd type="none" w="med" len="med"/>
              </a:ln>
              <a:effectLst/>
            </p:spPr>
            <p:txBody>
              <a:bodyPr/>
              <a:lstStyle/>
              <a:p>
                <a:pPr defTabSz="1279550" fontAlgn="base">
                  <a:spcBef>
                    <a:spcPct val="0"/>
                  </a:spcBef>
                  <a:spcAft>
                    <a:spcPct val="0"/>
                  </a:spcAft>
                  <a:defRPr/>
                </a:pPr>
                <a:endParaRPr kumimoji="0" lang="ja-JP" altLang="en-US" sz="2500" kern="0" dirty="0">
                  <a:solidFill>
                    <a:srgbClr val="000000"/>
                  </a:solidFill>
                  <a:latin typeface="Arial" charset="0"/>
                  <a:ea typeface="ＭＳ Ｐゴシック" pitchFamily="50" charset="-128"/>
                </a:endParaRPr>
              </a:p>
            </p:txBody>
          </p:sp>
          <p:sp>
            <p:nvSpPr>
              <p:cNvPr id="4711" name="正方形/長方形 4710"/>
              <p:cNvSpPr/>
              <p:nvPr/>
            </p:nvSpPr>
            <p:spPr bwMode="auto">
              <a:xfrm>
                <a:off x="6000939" y="4975959"/>
                <a:ext cx="141604" cy="49399"/>
              </a:xfrm>
              <a:prstGeom prst="rect">
                <a:avLst/>
              </a:prstGeom>
              <a:solidFill>
                <a:srgbClr val="FFFFFF">
                  <a:lumMod val="50000"/>
                </a:srgbClr>
              </a:solidFill>
              <a:ln w="9525" cap="flat" cmpd="sng" algn="ctr">
                <a:solidFill>
                  <a:srgbClr val="000000"/>
                </a:solidFill>
                <a:prstDash val="solid"/>
                <a:round/>
                <a:headEnd type="none" w="med" len="med"/>
                <a:tailEnd type="none" w="med" len="med"/>
              </a:ln>
              <a:effectLst/>
            </p:spPr>
            <p:txBody>
              <a:bodyPr/>
              <a:lstStyle/>
              <a:p>
                <a:pPr defTabSz="1279550" fontAlgn="base">
                  <a:spcBef>
                    <a:spcPct val="0"/>
                  </a:spcBef>
                  <a:spcAft>
                    <a:spcPct val="0"/>
                  </a:spcAft>
                  <a:defRPr/>
                </a:pPr>
                <a:endParaRPr kumimoji="0" lang="ja-JP" altLang="en-US" sz="2500" kern="0" dirty="0">
                  <a:solidFill>
                    <a:srgbClr val="000000"/>
                  </a:solidFill>
                  <a:latin typeface="Arial" charset="0"/>
                  <a:ea typeface="ＭＳ Ｐゴシック" pitchFamily="50" charset="-128"/>
                </a:endParaRPr>
              </a:p>
            </p:txBody>
          </p:sp>
          <p:sp>
            <p:nvSpPr>
              <p:cNvPr id="4712" name="正方形/長方形 4711"/>
              <p:cNvSpPr/>
              <p:nvPr/>
            </p:nvSpPr>
            <p:spPr bwMode="auto">
              <a:xfrm>
                <a:off x="6139431" y="4975959"/>
                <a:ext cx="138491" cy="49399"/>
              </a:xfrm>
              <a:prstGeom prst="rect">
                <a:avLst/>
              </a:prstGeom>
              <a:solidFill>
                <a:srgbClr val="FFFFFF">
                  <a:lumMod val="50000"/>
                </a:srgbClr>
              </a:solidFill>
              <a:ln w="9525" cap="flat" cmpd="sng" algn="ctr">
                <a:solidFill>
                  <a:srgbClr val="000000"/>
                </a:solidFill>
                <a:prstDash val="solid"/>
                <a:round/>
                <a:headEnd type="none" w="med" len="med"/>
                <a:tailEnd type="none" w="med" len="med"/>
              </a:ln>
              <a:effectLst/>
            </p:spPr>
            <p:txBody>
              <a:bodyPr/>
              <a:lstStyle/>
              <a:p>
                <a:pPr defTabSz="1279550" fontAlgn="base">
                  <a:spcBef>
                    <a:spcPct val="0"/>
                  </a:spcBef>
                  <a:spcAft>
                    <a:spcPct val="0"/>
                  </a:spcAft>
                  <a:defRPr/>
                </a:pPr>
                <a:endParaRPr kumimoji="0" lang="ja-JP" altLang="en-US" sz="2500" kern="0" dirty="0">
                  <a:solidFill>
                    <a:srgbClr val="000000"/>
                  </a:solidFill>
                  <a:latin typeface="Arial" charset="0"/>
                  <a:ea typeface="ＭＳ Ｐゴシック" pitchFamily="50" charset="-128"/>
                </a:endParaRPr>
              </a:p>
            </p:txBody>
          </p:sp>
          <p:sp>
            <p:nvSpPr>
              <p:cNvPr id="4713" name="正方形/長方形 4712"/>
              <p:cNvSpPr/>
              <p:nvPr/>
            </p:nvSpPr>
            <p:spPr bwMode="auto">
              <a:xfrm>
                <a:off x="6282591" y="4975959"/>
                <a:ext cx="140048" cy="49399"/>
              </a:xfrm>
              <a:prstGeom prst="rect">
                <a:avLst/>
              </a:prstGeom>
              <a:solidFill>
                <a:srgbClr val="FFFFFF">
                  <a:lumMod val="50000"/>
                </a:srgbClr>
              </a:solidFill>
              <a:ln w="9525" cap="flat" cmpd="sng" algn="ctr">
                <a:solidFill>
                  <a:srgbClr val="000000"/>
                </a:solidFill>
                <a:prstDash val="solid"/>
                <a:round/>
                <a:headEnd type="none" w="med" len="med"/>
                <a:tailEnd type="none" w="med" len="med"/>
              </a:ln>
              <a:effectLst/>
            </p:spPr>
            <p:txBody>
              <a:bodyPr/>
              <a:lstStyle/>
              <a:p>
                <a:pPr defTabSz="1279550" fontAlgn="base">
                  <a:spcBef>
                    <a:spcPct val="0"/>
                  </a:spcBef>
                  <a:spcAft>
                    <a:spcPct val="0"/>
                  </a:spcAft>
                  <a:defRPr/>
                </a:pPr>
                <a:endParaRPr kumimoji="0" lang="ja-JP" altLang="en-US" sz="2500" kern="0" dirty="0">
                  <a:solidFill>
                    <a:srgbClr val="000000"/>
                  </a:solidFill>
                  <a:latin typeface="Arial" charset="0"/>
                  <a:ea typeface="ＭＳ Ｐゴシック" pitchFamily="50" charset="-128"/>
                </a:endParaRPr>
              </a:p>
            </p:txBody>
          </p:sp>
          <p:sp>
            <p:nvSpPr>
              <p:cNvPr id="4714" name="正方形/長方形 4713"/>
              <p:cNvSpPr/>
              <p:nvPr/>
            </p:nvSpPr>
            <p:spPr bwMode="auto">
              <a:xfrm>
                <a:off x="6579802" y="4975959"/>
                <a:ext cx="150941" cy="51163"/>
              </a:xfrm>
              <a:prstGeom prst="rect">
                <a:avLst/>
              </a:prstGeom>
              <a:solidFill>
                <a:srgbClr val="FFFFFF">
                  <a:lumMod val="50000"/>
                </a:srgbClr>
              </a:solidFill>
              <a:ln w="9525" cap="flat" cmpd="sng" algn="ctr">
                <a:solidFill>
                  <a:srgbClr val="000000"/>
                </a:solidFill>
                <a:prstDash val="solid"/>
                <a:round/>
                <a:headEnd type="none" w="med" len="med"/>
                <a:tailEnd type="none" w="med" len="med"/>
              </a:ln>
              <a:effectLst/>
            </p:spPr>
            <p:txBody>
              <a:bodyPr/>
              <a:lstStyle/>
              <a:p>
                <a:pPr defTabSz="1279550" fontAlgn="base">
                  <a:spcBef>
                    <a:spcPct val="0"/>
                  </a:spcBef>
                  <a:spcAft>
                    <a:spcPct val="0"/>
                  </a:spcAft>
                  <a:defRPr/>
                </a:pPr>
                <a:endParaRPr kumimoji="0" lang="ja-JP" altLang="en-US" sz="2500" kern="0" dirty="0">
                  <a:solidFill>
                    <a:srgbClr val="000000"/>
                  </a:solidFill>
                  <a:latin typeface="Arial" charset="0"/>
                  <a:ea typeface="ＭＳ Ｐゴシック" pitchFamily="50" charset="-128"/>
                </a:endParaRPr>
              </a:p>
            </p:txBody>
          </p:sp>
          <p:sp>
            <p:nvSpPr>
              <p:cNvPr id="4715" name="正方形/長方形 10221"/>
              <p:cNvSpPr/>
              <p:nvPr/>
            </p:nvSpPr>
            <p:spPr bwMode="auto">
              <a:xfrm>
                <a:off x="6732299" y="4975959"/>
                <a:ext cx="150941" cy="51163"/>
              </a:xfrm>
              <a:prstGeom prst="rect">
                <a:avLst/>
              </a:prstGeom>
              <a:solidFill>
                <a:srgbClr val="FFFFFF">
                  <a:lumMod val="50000"/>
                </a:srgbClr>
              </a:solidFill>
              <a:ln w="9525" cap="flat" cmpd="sng" algn="ctr">
                <a:solidFill>
                  <a:srgbClr val="000000"/>
                </a:solidFill>
                <a:prstDash val="solid"/>
                <a:round/>
                <a:headEnd type="none" w="med" len="med"/>
                <a:tailEnd type="none" w="med" len="med"/>
              </a:ln>
              <a:effectLst/>
            </p:spPr>
            <p:txBody>
              <a:bodyPr/>
              <a:lstStyle/>
              <a:p>
                <a:pPr defTabSz="1279550" fontAlgn="base">
                  <a:spcBef>
                    <a:spcPct val="0"/>
                  </a:spcBef>
                  <a:spcAft>
                    <a:spcPct val="0"/>
                  </a:spcAft>
                  <a:defRPr/>
                </a:pPr>
                <a:endParaRPr kumimoji="0" lang="ja-JP" altLang="en-US" sz="2500" kern="0" dirty="0">
                  <a:solidFill>
                    <a:srgbClr val="000000"/>
                  </a:solidFill>
                  <a:latin typeface="Arial" charset="0"/>
                  <a:ea typeface="ＭＳ Ｐゴシック" pitchFamily="50" charset="-128"/>
                </a:endParaRPr>
              </a:p>
            </p:txBody>
          </p:sp>
          <p:cxnSp>
            <p:nvCxnSpPr>
              <p:cNvPr id="4716" name="直線コネクタ 4993"/>
              <p:cNvCxnSpPr>
                <a:cxnSpLocks noChangeShapeType="1"/>
              </p:cNvCxnSpPr>
              <p:nvPr/>
            </p:nvCxnSpPr>
            <p:spPr bwMode="auto">
              <a:xfrm flipV="1">
                <a:off x="6421438" y="4987925"/>
                <a:ext cx="460375" cy="0"/>
              </a:xfrm>
              <a:prstGeom prst="line">
                <a:avLst/>
              </a:prstGeom>
              <a:noFill/>
              <a:ln w="22225" algn="ctr">
                <a:solidFill>
                  <a:srgbClr val="00CC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4678" name="Group 11809"/>
            <p:cNvGrpSpPr>
              <a:grpSpLocks/>
            </p:cNvGrpSpPr>
            <p:nvPr/>
          </p:nvGrpSpPr>
          <p:grpSpPr bwMode="auto">
            <a:xfrm flipH="1">
              <a:off x="5204599" y="4905958"/>
              <a:ext cx="201667" cy="1151133"/>
              <a:chOff x="3163" y="2415"/>
              <a:chExt cx="426" cy="1162"/>
            </a:xfrm>
          </p:grpSpPr>
          <p:sp>
            <p:nvSpPr>
              <p:cNvPr id="4693" name="Rectangle 11810"/>
              <p:cNvSpPr>
                <a:spLocks noChangeArrowheads="1"/>
              </p:cNvSpPr>
              <p:nvPr/>
            </p:nvSpPr>
            <p:spPr bwMode="auto">
              <a:xfrm>
                <a:off x="3163" y="2415"/>
                <a:ext cx="426" cy="1162"/>
              </a:xfrm>
              <a:prstGeom prst="rect">
                <a:avLst/>
              </a:prstGeom>
              <a:solidFill>
                <a:srgbClr val="B2B2B2">
                  <a:alpha val="34901"/>
                </a:srgbClr>
              </a:solidFill>
              <a:ln w="63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4694" name="Rectangle 11811"/>
              <p:cNvSpPr>
                <a:spLocks noChangeArrowheads="1"/>
              </p:cNvSpPr>
              <p:nvPr/>
            </p:nvSpPr>
            <p:spPr bwMode="auto">
              <a:xfrm>
                <a:off x="3220" y="2500"/>
                <a:ext cx="284" cy="1077"/>
              </a:xfrm>
              <a:prstGeom prst="rect">
                <a:avLst/>
              </a:prstGeom>
              <a:solidFill>
                <a:srgbClr val="FFFFFF"/>
              </a:solidFill>
              <a:ln w="63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4695" name="Rectangle 11812"/>
              <p:cNvSpPr>
                <a:spLocks noChangeArrowheads="1"/>
              </p:cNvSpPr>
              <p:nvPr/>
            </p:nvSpPr>
            <p:spPr bwMode="auto">
              <a:xfrm>
                <a:off x="3305" y="2415"/>
                <a:ext cx="142" cy="85"/>
              </a:xfrm>
              <a:prstGeom prst="rect">
                <a:avLst/>
              </a:prstGeom>
              <a:noFill/>
              <a:ln w="6350">
                <a:solidFill>
                  <a:srgbClr val="808080"/>
                </a:solidFill>
                <a:miter lim="800000"/>
                <a:headEnd/>
                <a:tailEnd/>
              </a:ln>
              <a:effectLst/>
              <a:extLst>
                <a:ext uri="{909E8E84-426E-40DD-AFC4-6F175D3DCCD1}">
                  <a14:hiddenFill xmlns:a14="http://schemas.microsoft.com/office/drawing/2010/main">
                    <a:solidFill>
                      <a:schemeClr val="folHlink">
                        <a:alpha val="34901"/>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4696" name="Rectangle 11813"/>
              <p:cNvSpPr>
                <a:spLocks noChangeArrowheads="1"/>
              </p:cNvSpPr>
              <p:nvPr/>
            </p:nvSpPr>
            <p:spPr bwMode="auto">
              <a:xfrm>
                <a:off x="3163" y="2415"/>
                <a:ext cx="142" cy="85"/>
              </a:xfrm>
              <a:prstGeom prst="rect">
                <a:avLst/>
              </a:prstGeom>
              <a:noFill/>
              <a:ln w="6350">
                <a:solidFill>
                  <a:srgbClr val="808080"/>
                </a:solidFill>
                <a:miter lim="800000"/>
                <a:headEnd/>
                <a:tailEnd/>
              </a:ln>
              <a:effectLst/>
              <a:extLst>
                <a:ext uri="{909E8E84-426E-40DD-AFC4-6F175D3DCCD1}">
                  <a14:hiddenFill xmlns:a14="http://schemas.microsoft.com/office/drawing/2010/main">
                    <a:solidFill>
                      <a:schemeClr val="folHlink">
                        <a:alpha val="34901"/>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4697" name="Rectangle 11814"/>
              <p:cNvSpPr>
                <a:spLocks noChangeArrowheads="1"/>
              </p:cNvSpPr>
              <p:nvPr/>
            </p:nvSpPr>
            <p:spPr bwMode="auto">
              <a:xfrm>
                <a:off x="3447" y="2415"/>
                <a:ext cx="142" cy="85"/>
              </a:xfrm>
              <a:prstGeom prst="rect">
                <a:avLst/>
              </a:prstGeom>
              <a:noFill/>
              <a:ln w="6350">
                <a:solidFill>
                  <a:srgbClr val="808080"/>
                </a:solidFill>
                <a:miter lim="800000"/>
                <a:headEnd/>
                <a:tailEnd/>
              </a:ln>
              <a:effectLst/>
              <a:extLst>
                <a:ext uri="{909E8E84-426E-40DD-AFC4-6F175D3DCCD1}">
                  <a14:hiddenFill xmlns:a14="http://schemas.microsoft.com/office/drawing/2010/main">
                    <a:solidFill>
                      <a:schemeClr val="folHlink">
                        <a:alpha val="34901"/>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4698" name="Rectangle 11815"/>
              <p:cNvSpPr>
                <a:spLocks noChangeArrowheads="1"/>
              </p:cNvSpPr>
              <p:nvPr/>
            </p:nvSpPr>
            <p:spPr bwMode="auto">
              <a:xfrm>
                <a:off x="3220" y="2784"/>
                <a:ext cx="284" cy="29"/>
              </a:xfrm>
              <a:prstGeom prst="rect">
                <a:avLst/>
              </a:prstGeom>
              <a:solidFill>
                <a:srgbClr val="B2B2B2">
                  <a:alpha val="34901"/>
                </a:srgbClr>
              </a:solidFill>
              <a:ln w="63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4699" name="Rectangle 11816"/>
              <p:cNvSpPr>
                <a:spLocks noChangeArrowheads="1"/>
              </p:cNvSpPr>
              <p:nvPr/>
            </p:nvSpPr>
            <p:spPr bwMode="auto">
              <a:xfrm>
                <a:off x="3220" y="3152"/>
                <a:ext cx="284" cy="29"/>
              </a:xfrm>
              <a:prstGeom prst="rect">
                <a:avLst/>
              </a:prstGeom>
              <a:solidFill>
                <a:srgbClr val="B2B2B2">
                  <a:alpha val="34901"/>
                </a:srgbClr>
              </a:solidFill>
              <a:ln w="63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4700" name="Line 11817"/>
              <p:cNvSpPr>
                <a:spLocks noChangeShapeType="1"/>
              </p:cNvSpPr>
              <p:nvPr/>
            </p:nvSpPr>
            <p:spPr bwMode="auto">
              <a:xfrm flipH="1">
                <a:off x="3220" y="3181"/>
                <a:ext cx="284" cy="396"/>
              </a:xfrm>
              <a:prstGeom prst="line">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4701" name="Line 11818"/>
              <p:cNvSpPr>
                <a:spLocks noChangeShapeType="1"/>
              </p:cNvSpPr>
              <p:nvPr/>
            </p:nvSpPr>
            <p:spPr bwMode="auto">
              <a:xfrm>
                <a:off x="3220" y="3181"/>
                <a:ext cx="284" cy="396"/>
              </a:xfrm>
              <a:prstGeom prst="line">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4702" name="Line 11819"/>
              <p:cNvSpPr>
                <a:spLocks noChangeShapeType="1"/>
              </p:cNvSpPr>
              <p:nvPr/>
            </p:nvSpPr>
            <p:spPr bwMode="auto">
              <a:xfrm>
                <a:off x="3220" y="2812"/>
                <a:ext cx="284" cy="340"/>
              </a:xfrm>
              <a:prstGeom prst="line">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4703" name="Line 11820"/>
              <p:cNvSpPr>
                <a:spLocks noChangeShapeType="1"/>
              </p:cNvSpPr>
              <p:nvPr/>
            </p:nvSpPr>
            <p:spPr bwMode="auto">
              <a:xfrm flipH="1">
                <a:off x="3220" y="2812"/>
                <a:ext cx="284" cy="340"/>
              </a:xfrm>
              <a:prstGeom prst="line">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4704" name="Line 11821"/>
              <p:cNvSpPr>
                <a:spLocks noChangeShapeType="1"/>
              </p:cNvSpPr>
              <p:nvPr/>
            </p:nvSpPr>
            <p:spPr bwMode="auto">
              <a:xfrm flipH="1">
                <a:off x="3220" y="2500"/>
                <a:ext cx="284" cy="284"/>
              </a:xfrm>
              <a:prstGeom prst="line">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4705" name="Line 11822"/>
              <p:cNvSpPr>
                <a:spLocks noChangeShapeType="1"/>
              </p:cNvSpPr>
              <p:nvPr/>
            </p:nvSpPr>
            <p:spPr bwMode="auto">
              <a:xfrm>
                <a:off x="3220" y="2500"/>
                <a:ext cx="284" cy="284"/>
              </a:xfrm>
              <a:prstGeom prst="line">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grpSp>
        <p:sp>
          <p:nvSpPr>
            <p:cNvPr id="4679" name="Freeform 11072"/>
            <p:cNvSpPr>
              <a:spLocks/>
            </p:cNvSpPr>
            <p:nvPr/>
          </p:nvSpPr>
          <p:spPr bwMode="auto">
            <a:xfrm>
              <a:off x="6108121" y="5643887"/>
              <a:ext cx="134975" cy="72447"/>
            </a:xfrm>
            <a:custGeom>
              <a:avLst/>
              <a:gdLst>
                <a:gd name="T0" fmla="*/ 0 w 85"/>
                <a:gd name="T1" fmla="*/ 2147483646 h 75"/>
                <a:gd name="T2" fmla="*/ 2147483646 w 85"/>
                <a:gd name="T3" fmla="*/ 2147483646 h 75"/>
                <a:gd name="T4" fmla="*/ 2147483646 w 85"/>
                <a:gd name="T5" fmla="*/ 2147483646 h 75"/>
                <a:gd name="T6" fmla="*/ 2147483646 w 85"/>
                <a:gd name="T7" fmla="*/ 2147483646 h 75"/>
                <a:gd name="T8" fmla="*/ 2147483646 w 85"/>
                <a:gd name="T9" fmla="*/ 2147483646 h 75"/>
                <a:gd name="T10" fmla="*/ 2147483646 w 85"/>
                <a:gd name="T11" fmla="*/ 2147483646 h 75"/>
                <a:gd name="T12" fmla="*/ 2147483646 w 85"/>
                <a:gd name="T13" fmla="*/ 2147483646 h 75"/>
                <a:gd name="T14" fmla="*/ 2147483646 w 85"/>
                <a:gd name="T15" fmla="*/ 2147483646 h 75"/>
                <a:gd name="T16" fmla="*/ 2147483646 w 85"/>
                <a:gd name="T17" fmla="*/ 2147483646 h 75"/>
                <a:gd name="T18" fmla="*/ 2147483646 w 85"/>
                <a:gd name="T19" fmla="*/ 2147483646 h 75"/>
                <a:gd name="T20" fmla="*/ 2147483646 w 85"/>
                <a:gd name="T21" fmla="*/ 2147483646 h 75"/>
                <a:gd name="T22" fmla="*/ 2147483646 w 85"/>
                <a:gd name="T23" fmla="*/ 2147483646 h 75"/>
                <a:gd name="T24" fmla="*/ 2147483646 w 85"/>
                <a:gd name="T25" fmla="*/ 2147483646 h 75"/>
                <a:gd name="T26" fmla="*/ 2147483646 w 85"/>
                <a:gd name="T27" fmla="*/ 2147483646 h 75"/>
                <a:gd name="T28" fmla="*/ 2147483646 w 85"/>
                <a:gd name="T29" fmla="*/ 2147483646 h 75"/>
                <a:gd name="T30" fmla="*/ 2147483646 w 85"/>
                <a:gd name="T31" fmla="*/ 2147483646 h 75"/>
                <a:gd name="T32" fmla="*/ 2147483646 w 85"/>
                <a:gd name="T33" fmla="*/ 2147483646 h 75"/>
                <a:gd name="T34" fmla="*/ 2147483646 w 85"/>
                <a:gd name="T35" fmla="*/ 2147483646 h 75"/>
                <a:gd name="T36" fmla="*/ 2147483646 w 85"/>
                <a:gd name="T37" fmla="*/ 2147483646 h 75"/>
                <a:gd name="T38" fmla="*/ 2147483646 w 85"/>
                <a:gd name="T39" fmla="*/ 2147483646 h 75"/>
                <a:gd name="T40" fmla="*/ 2147483646 w 85"/>
                <a:gd name="T41" fmla="*/ 2147483646 h 75"/>
                <a:gd name="T42" fmla="*/ 2147483646 w 85"/>
                <a:gd name="T43" fmla="*/ 2147483646 h 75"/>
                <a:gd name="T44" fmla="*/ 2147483646 w 85"/>
                <a:gd name="T45" fmla="*/ 2147483646 h 75"/>
                <a:gd name="T46" fmla="*/ 2147483646 w 85"/>
                <a:gd name="T47" fmla="*/ 2147483646 h 75"/>
                <a:gd name="T48" fmla="*/ 2147483646 w 85"/>
                <a:gd name="T49" fmla="*/ 2147483646 h 75"/>
                <a:gd name="T50" fmla="*/ 2147483646 w 85"/>
                <a:gd name="T51" fmla="*/ 2147483646 h 75"/>
                <a:gd name="T52" fmla="*/ 2147483646 w 85"/>
                <a:gd name="T53" fmla="*/ 2147483646 h 75"/>
                <a:gd name="T54" fmla="*/ 2147483646 w 85"/>
                <a:gd name="T55" fmla="*/ 2147483646 h 75"/>
                <a:gd name="T56" fmla="*/ 2147483646 w 85"/>
                <a:gd name="T57" fmla="*/ 2147483646 h 75"/>
                <a:gd name="T58" fmla="*/ 2147483646 w 85"/>
                <a:gd name="T59" fmla="*/ 2147483646 h 75"/>
                <a:gd name="T60" fmla="*/ 2147483646 w 85"/>
                <a:gd name="T61" fmla="*/ 2147483646 h 75"/>
                <a:gd name="T62" fmla="*/ 2147483646 w 85"/>
                <a:gd name="T63" fmla="*/ 2147483646 h 75"/>
                <a:gd name="T64" fmla="*/ 2147483646 w 85"/>
                <a:gd name="T65" fmla="*/ 2147483646 h 75"/>
                <a:gd name="T66" fmla="*/ 2147483646 w 85"/>
                <a:gd name="T67" fmla="*/ 2147483646 h 75"/>
                <a:gd name="T68" fmla="*/ 2147483646 w 85"/>
                <a:gd name="T69" fmla="*/ 2147483646 h 75"/>
                <a:gd name="T70" fmla="*/ 2147483646 w 85"/>
                <a:gd name="T71" fmla="*/ 2147483646 h 75"/>
                <a:gd name="T72" fmla="*/ 2147483646 w 85"/>
                <a:gd name="T73" fmla="*/ 2147483646 h 75"/>
                <a:gd name="T74" fmla="*/ 2147483646 w 85"/>
                <a:gd name="T75" fmla="*/ 2147483646 h 75"/>
                <a:gd name="T76" fmla="*/ 2147483646 w 85"/>
                <a:gd name="T77" fmla="*/ 2147483646 h 75"/>
                <a:gd name="T78" fmla="*/ 2147483646 w 85"/>
                <a:gd name="T79" fmla="*/ 2147483646 h 75"/>
                <a:gd name="T80" fmla="*/ 2147483646 w 85"/>
                <a:gd name="T81" fmla="*/ 2147483646 h 75"/>
                <a:gd name="T82" fmla="*/ 2147483646 w 85"/>
                <a:gd name="T83" fmla="*/ 2147483646 h 75"/>
                <a:gd name="T84" fmla="*/ 2147483646 w 85"/>
                <a:gd name="T85" fmla="*/ 2147483646 h 75"/>
                <a:gd name="T86" fmla="*/ 2147483646 w 85"/>
                <a:gd name="T87" fmla="*/ 2147483646 h 75"/>
                <a:gd name="T88" fmla="*/ 2147483646 w 85"/>
                <a:gd name="T89" fmla="*/ 0 h 75"/>
                <a:gd name="T90" fmla="*/ 2147483646 w 85"/>
                <a:gd name="T91" fmla="*/ 0 h 75"/>
                <a:gd name="T92" fmla="*/ 2147483646 w 85"/>
                <a:gd name="T93" fmla="*/ 0 h 75"/>
                <a:gd name="T94" fmla="*/ 2147483646 w 85"/>
                <a:gd name="T95" fmla="*/ 2147483646 h 75"/>
                <a:gd name="T96" fmla="*/ 2147483646 w 85"/>
                <a:gd name="T97" fmla="*/ 2147483646 h 75"/>
                <a:gd name="T98" fmla="*/ 2147483646 w 85"/>
                <a:gd name="T99" fmla="*/ 2147483646 h 75"/>
                <a:gd name="T100" fmla="*/ 2147483646 w 85"/>
                <a:gd name="T101" fmla="*/ 2147483646 h 75"/>
                <a:gd name="T102" fmla="*/ 2147483646 w 85"/>
                <a:gd name="T103" fmla="*/ 2147483646 h 75"/>
                <a:gd name="T104" fmla="*/ 2147483646 w 85"/>
                <a:gd name="T105" fmla="*/ 2147483646 h 75"/>
                <a:gd name="T106" fmla="*/ 0 w 85"/>
                <a:gd name="T107" fmla="*/ 2147483646 h 75"/>
                <a:gd name="T108" fmla="*/ 2147483646 w 85"/>
                <a:gd name="T109" fmla="*/ 2147483646 h 75"/>
                <a:gd name="T110" fmla="*/ 0 w 85"/>
                <a:gd name="T111" fmla="*/ 2147483646 h 7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85" h="75">
                  <a:moveTo>
                    <a:pt x="85" y="17"/>
                  </a:moveTo>
                  <a:lnTo>
                    <a:pt x="78" y="23"/>
                  </a:lnTo>
                  <a:lnTo>
                    <a:pt x="72" y="23"/>
                  </a:lnTo>
                  <a:lnTo>
                    <a:pt x="65" y="29"/>
                  </a:lnTo>
                  <a:lnTo>
                    <a:pt x="65" y="35"/>
                  </a:lnTo>
                  <a:lnTo>
                    <a:pt x="65" y="40"/>
                  </a:lnTo>
                  <a:lnTo>
                    <a:pt x="65" y="46"/>
                  </a:lnTo>
                  <a:lnTo>
                    <a:pt x="65" y="40"/>
                  </a:lnTo>
                  <a:lnTo>
                    <a:pt x="65" y="35"/>
                  </a:lnTo>
                  <a:lnTo>
                    <a:pt x="65" y="29"/>
                  </a:lnTo>
                  <a:lnTo>
                    <a:pt x="59" y="29"/>
                  </a:lnTo>
                  <a:lnTo>
                    <a:pt x="46" y="35"/>
                  </a:lnTo>
                  <a:lnTo>
                    <a:pt x="39" y="40"/>
                  </a:lnTo>
                  <a:lnTo>
                    <a:pt x="39" y="46"/>
                  </a:lnTo>
                  <a:lnTo>
                    <a:pt x="39" y="52"/>
                  </a:lnTo>
                  <a:lnTo>
                    <a:pt x="39" y="58"/>
                  </a:lnTo>
                  <a:lnTo>
                    <a:pt x="39" y="63"/>
                  </a:lnTo>
                  <a:lnTo>
                    <a:pt x="39" y="69"/>
                  </a:lnTo>
                  <a:lnTo>
                    <a:pt x="39" y="75"/>
                  </a:lnTo>
                  <a:lnTo>
                    <a:pt x="39" y="69"/>
                  </a:lnTo>
                  <a:lnTo>
                    <a:pt x="39" y="63"/>
                  </a:lnTo>
                  <a:lnTo>
                    <a:pt x="33" y="58"/>
                  </a:lnTo>
                  <a:lnTo>
                    <a:pt x="39" y="52"/>
                  </a:lnTo>
                  <a:lnTo>
                    <a:pt x="39" y="46"/>
                  </a:lnTo>
                  <a:lnTo>
                    <a:pt x="39" y="35"/>
                  </a:lnTo>
                  <a:lnTo>
                    <a:pt x="26" y="29"/>
                  </a:lnTo>
                  <a:lnTo>
                    <a:pt x="20" y="29"/>
                  </a:lnTo>
                  <a:lnTo>
                    <a:pt x="13" y="23"/>
                  </a:lnTo>
                  <a:lnTo>
                    <a:pt x="7" y="23"/>
                  </a:lnTo>
                  <a:lnTo>
                    <a:pt x="0" y="17"/>
                  </a:lnTo>
                  <a:lnTo>
                    <a:pt x="10" y="8"/>
                  </a:lnTo>
                  <a:lnTo>
                    <a:pt x="18" y="8"/>
                  </a:lnTo>
                  <a:lnTo>
                    <a:pt x="27" y="2"/>
                  </a:lnTo>
                  <a:lnTo>
                    <a:pt x="39" y="0"/>
                  </a:lnTo>
                  <a:lnTo>
                    <a:pt x="52" y="13"/>
                  </a:lnTo>
                  <a:lnTo>
                    <a:pt x="67" y="10"/>
                  </a:lnTo>
                  <a:lnTo>
                    <a:pt x="85" y="17"/>
                  </a:lnTo>
                  <a:close/>
                </a:path>
              </a:pathLst>
            </a:custGeom>
            <a:gradFill rotWithShape="1">
              <a:gsLst>
                <a:gs pos="0">
                  <a:srgbClr val="FFCCCC"/>
                </a:gs>
                <a:gs pos="100000">
                  <a:srgbClr val="808080"/>
                </a:gs>
              </a:gsLst>
              <a:path path="rect">
                <a:fillToRect l="50000" t="50000" r="50000" b="50000"/>
              </a:path>
            </a:gra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4680" name="Freeform 4233"/>
            <p:cNvSpPr>
              <a:spLocks/>
            </p:cNvSpPr>
            <p:nvPr/>
          </p:nvSpPr>
          <p:spPr bwMode="auto">
            <a:xfrm>
              <a:off x="6036008" y="6079185"/>
              <a:ext cx="260413" cy="109991"/>
            </a:xfrm>
            <a:custGeom>
              <a:avLst/>
              <a:gdLst>
                <a:gd name="T0" fmla="*/ 2147483646 w 10000"/>
                <a:gd name="T1" fmla="*/ 2147483646 h 11160"/>
                <a:gd name="T2" fmla="*/ 2147483646 w 10000"/>
                <a:gd name="T3" fmla="*/ 2147483646 h 11160"/>
                <a:gd name="T4" fmla="*/ 2147483646 w 10000"/>
                <a:gd name="T5" fmla="*/ 2147483646 h 11160"/>
                <a:gd name="T6" fmla="*/ 2147483646 w 10000"/>
                <a:gd name="T7" fmla="*/ 0 h 11160"/>
                <a:gd name="T8" fmla="*/ 2147483646 w 10000"/>
                <a:gd name="T9" fmla="*/ 2147483646 h 11160"/>
                <a:gd name="T10" fmla="*/ 0 w 10000"/>
                <a:gd name="T11" fmla="*/ 2147483646 h 11160"/>
                <a:gd name="T12" fmla="*/ 2147483646 w 10000"/>
                <a:gd name="T13" fmla="*/ 2147483646 h 11160"/>
                <a:gd name="T14" fmla="*/ 2147483646 w 10000"/>
                <a:gd name="T15" fmla="*/ 2147483646 h 11160"/>
                <a:gd name="T16" fmla="*/ 2147483646 w 10000"/>
                <a:gd name="T17" fmla="*/ 2147483646 h 111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000" h="11160">
                  <a:moveTo>
                    <a:pt x="9979" y="9206"/>
                  </a:moveTo>
                  <a:cubicBezTo>
                    <a:pt x="9953" y="8511"/>
                    <a:pt x="10021" y="6122"/>
                    <a:pt x="9994" y="5429"/>
                  </a:cubicBezTo>
                  <a:cubicBezTo>
                    <a:pt x="8643" y="2877"/>
                    <a:pt x="6102" y="8336"/>
                    <a:pt x="5209" y="198"/>
                  </a:cubicBezTo>
                  <a:lnTo>
                    <a:pt x="4544" y="0"/>
                  </a:lnTo>
                  <a:cubicBezTo>
                    <a:pt x="3060" y="5640"/>
                    <a:pt x="4050" y="7619"/>
                    <a:pt x="274" y="7926"/>
                  </a:cubicBezTo>
                  <a:cubicBezTo>
                    <a:pt x="212" y="10213"/>
                    <a:pt x="61" y="8868"/>
                    <a:pt x="0" y="11154"/>
                  </a:cubicBezTo>
                  <a:cubicBezTo>
                    <a:pt x="1496" y="11258"/>
                    <a:pt x="3725" y="10018"/>
                    <a:pt x="4760" y="9749"/>
                  </a:cubicBezTo>
                  <a:cubicBezTo>
                    <a:pt x="5339" y="8789"/>
                    <a:pt x="5916" y="10005"/>
                    <a:pt x="6494" y="9046"/>
                  </a:cubicBezTo>
                  <a:cubicBezTo>
                    <a:pt x="8478" y="9179"/>
                    <a:pt x="8817" y="9073"/>
                    <a:pt x="9979" y="9206"/>
                  </a:cubicBezTo>
                  <a:close/>
                </a:path>
              </a:pathLst>
            </a:custGeom>
            <a:gradFill rotWithShape="1">
              <a:gsLst>
                <a:gs pos="0">
                  <a:srgbClr val="FFCCCC"/>
                </a:gs>
                <a:gs pos="100000">
                  <a:srgbClr val="808080"/>
                </a:gs>
              </a:gsLst>
              <a:path path="rect">
                <a:fillToRect l="50000" t="50000" r="50000" b="50000"/>
              </a:path>
            </a:gradFill>
            <a:ln w="9525">
              <a:solidFill>
                <a:srgbClr val="000000"/>
              </a:solidFill>
              <a:round/>
              <a:headEnd/>
              <a:tailEnd/>
            </a:ln>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4681" name="正方形/長方形 2308"/>
            <p:cNvSpPr>
              <a:spLocks noChangeArrowheads="1"/>
            </p:cNvSpPr>
            <p:nvPr/>
          </p:nvSpPr>
          <p:spPr bwMode="auto">
            <a:xfrm rot="2820000">
              <a:off x="5757956" y="6084886"/>
              <a:ext cx="46042" cy="147677"/>
            </a:xfrm>
            <a:prstGeom prst="rect">
              <a:avLst/>
            </a:prstGeom>
            <a:solidFill>
              <a:srgbClr val="3333CC"/>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defTabSz="1279525">
                <a:defRPr kumimoji="1" sz="1100">
                  <a:solidFill>
                    <a:srgbClr val="FF0000"/>
                  </a:solidFill>
                  <a:latin typeface="Arial" panose="020B0604020202020204" pitchFamily="34" charset="0"/>
                  <a:ea typeface="ＭＳ ゴシック" panose="020B0609070205080204" pitchFamily="49" charset="-128"/>
                </a:defRPr>
              </a:lvl1pPr>
              <a:lvl2pPr marL="742950" indent="-285750" defTabSz="1279525">
                <a:defRPr kumimoji="1" sz="1100">
                  <a:solidFill>
                    <a:srgbClr val="FF0000"/>
                  </a:solidFill>
                  <a:latin typeface="Arial" panose="020B0604020202020204" pitchFamily="34" charset="0"/>
                  <a:ea typeface="ＭＳ ゴシック" panose="020B0609070205080204" pitchFamily="49" charset="-128"/>
                </a:defRPr>
              </a:lvl2pPr>
              <a:lvl3pPr marL="1143000" indent="-228600" defTabSz="1279525">
                <a:defRPr kumimoji="1" sz="1100">
                  <a:solidFill>
                    <a:srgbClr val="FF0000"/>
                  </a:solidFill>
                  <a:latin typeface="Arial" panose="020B0604020202020204" pitchFamily="34" charset="0"/>
                  <a:ea typeface="ＭＳ ゴシック" panose="020B0609070205080204" pitchFamily="49" charset="-128"/>
                </a:defRPr>
              </a:lvl3pPr>
              <a:lvl4pPr marL="1600200" indent="-228600" defTabSz="1279525">
                <a:defRPr kumimoji="1" sz="1100">
                  <a:solidFill>
                    <a:srgbClr val="FF0000"/>
                  </a:solidFill>
                  <a:latin typeface="Arial" panose="020B0604020202020204" pitchFamily="34" charset="0"/>
                  <a:ea typeface="ＭＳ ゴシック" panose="020B0609070205080204" pitchFamily="49" charset="-128"/>
                </a:defRPr>
              </a:lvl4pPr>
              <a:lvl5pPr marL="2057400" indent="-228600" defTabSz="1279525">
                <a:defRPr kumimoji="1" sz="1100">
                  <a:solidFill>
                    <a:srgbClr val="FF0000"/>
                  </a:solidFill>
                  <a:latin typeface="Arial" panose="020B0604020202020204" pitchFamily="34" charset="0"/>
                  <a:ea typeface="ＭＳ ゴシック" panose="020B0609070205080204" pitchFamily="49" charset="-128"/>
                </a:defRPr>
              </a:lvl5pPr>
              <a:lvl6pPr marL="2514600" indent="-228600" defTabSz="1279525" eaLnBrk="0" fontAlgn="base" hangingPunct="0">
                <a:spcBef>
                  <a:spcPct val="0"/>
                </a:spcBef>
                <a:spcAft>
                  <a:spcPct val="0"/>
                </a:spcAft>
                <a:defRPr kumimoji="1" sz="1100">
                  <a:solidFill>
                    <a:srgbClr val="FF0000"/>
                  </a:solidFill>
                  <a:latin typeface="Arial" panose="020B0604020202020204" pitchFamily="34" charset="0"/>
                  <a:ea typeface="ＭＳ ゴシック" panose="020B0609070205080204" pitchFamily="49" charset="-128"/>
                </a:defRPr>
              </a:lvl6pPr>
              <a:lvl7pPr marL="2971800" indent="-228600" defTabSz="1279525" eaLnBrk="0" fontAlgn="base" hangingPunct="0">
                <a:spcBef>
                  <a:spcPct val="0"/>
                </a:spcBef>
                <a:spcAft>
                  <a:spcPct val="0"/>
                </a:spcAft>
                <a:defRPr kumimoji="1" sz="1100">
                  <a:solidFill>
                    <a:srgbClr val="FF0000"/>
                  </a:solidFill>
                  <a:latin typeface="Arial" panose="020B0604020202020204" pitchFamily="34" charset="0"/>
                  <a:ea typeface="ＭＳ ゴシック" panose="020B0609070205080204" pitchFamily="49" charset="-128"/>
                </a:defRPr>
              </a:lvl7pPr>
              <a:lvl8pPr marL="3429000" indent="-228600" defTabSz="1279525" eaLnBrk="0" fontAlgn="base" hangingPunct="0">
                <a:spcBef>
                  <a:spcPct val="0"/>
                </a:spcBef>
                <a:spcAft>
                  <a:spcPct val="0"/>
                </a:spcAft>
                <a:defRPr kumimoji="1" sz="1100">
                  <a:solidFill>
                    <a:srgbClr val="FF0000"/>
                  </a:solidFill>
                  <a:latin typeface="Arial" panose="020B0604020202020204" pitchFamily="34" charset="0"/>
                  <a:ea typeface="ＭＳ ゴシック" panose="020B0609070205080204" pitchFamily="49" charset="-128"/>
                </a:defRPr>
              </a:lvl8pPr>
              <a:lvl9pPr marL="3886200" indent="-228600" defTabSz="1279525" eaLnBrk="0" fontAlgn="base" hangingPunct="0">
                <a:spcBef>
                  <a:spcPct val="0"/>
                </a:spcBef>
                <a:spcAft>
                  <a:spcPct val="0"/>
                </a:spcAft>
                <a:defRPr kumimoji="1" sz="1100">
                  <a:solidFill>
                    <a:srgbClr val="FF0000"/>
                  </a:solidFill>
                  <a:latin typeface="Arial" panose="020B0604020202020204" pitchFamily="34" charset="0"/>
                  <a:ea typeface="ＭＳ ゴシック" panose="020B0609070205080204" pitchFamily="49" charset="-128"/>
                </a:defRPr>
              </a:lvl9pPr>
            </a:lstStyle>
            <a:p>
              <a:pPr defTabSz="1279550" fontAlgn="base">
                <a:spcBef>
                  <a:spcPct val="0"/>
                </a:spcBef>
                <a:spcAft>
                  <a:spcPct val="0"/>
                </a:spcAft>
                <a:defRPr/>
              </a:pPr>
              <a:endParaRPr lang="ja-JP" altLang="en-US" sz="2500" kern="0">
                <a:solidFill>
                  <a:srgbClr val="000000"/>
                </a:solidFill>
                <a:ea typeface="ＭＳ Ｐゴシック" panose="020B0600070205080204" pitchFamily="50" charset="-128"/>
              </a:endParaRPr>
            </a:p>
          </p:txBody>
        </p:sp>
        <p:sp>
          <p:nvSpPr>
            <p:cNvPr id="4682" name="正方形/長方形 2309"/>
            <p:cNvSpPr>
              <a:spLocks noChangeArrowheads="1"/>
            </p:cNvSpPr>
            <p:nvPr/>
          </p:nvSpPr>
          <p:spPr bwMode="auto">
            <a:xfrm rot="7920000">
              <a:off x="6549633" y="6064680"/>
              <a:ext cx="45725" cy="153878"/>
            </a:xfrm>
            <a:prstGeom prst="rect">
              <a:avLst/>
            </a:prstGeom>
            <a:solidFill>
              <a:srgbClr val="3333CC"/>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defTabSz="1279525">
                <a:defRPr kumimoji="1" sz="1100">
                  <a:solidFill>
                    <a:srgbClr val="FF0000"/>
                  </a:solidFill>
                  <a:latin typeface="Arial" panose="020B0604020202020204" pitchFamily="34" charset="0"/>
                  <a:ea typeface="ＭＳ ゴシック" panose="020B0609070205080204" pitchFamily="49" charset="-128"/>
                </a:defRPr>
              </a:lvl1pPr>
              <a:lvl2pPr marL="742950" indent="-285750" defTabSz="1279525">
                <a:defRPr kumimoji="1" sz="1100">
                  <a:solidFill>
                    <a:srgbClr val="FF0000"/>
                  </a:solidFill>
                  <a:latin typeface="Arial" panose="020B0604020202020204" pitchFamily="34" charset="0"/>
                  <a:ea typeface="ＭＳ ゴシック" panose="020B0609070205080204" pitchFamily="49" charset="-128"/>
                </a:defRPr>
              </a:lvl2pPr>
              <a:lvl3pPr marL="1143000" indent="-228600" defTabSz="1279525">
                <a:defRPr kumimoji="1" sz="1100">
                  <a:solidFill>
                    <a:srgbClr val="FF0000"/>
                  </a:solidFill>
                  <a:latin typeface="Arial" panose="020B0604020202020204" pitchFamily="34" charset="0"/>
                  <a:ea typeface="ＭＳ ゴシック" panose="020B0609070205080204" pitchFamily="49" charset="-128"/>
                </a:defRPr>
              </a:lvl3pPr>
              <a:lvl4pPr marL="1600200" indent="-228600" defTabSz="1279525">
                <a:defRPr kumimoji="1" sz="1100">
                  <a:solidFill>
                    <a:srgbClr val="FF0000"/>
                  </a:solidFill>
                  <a:latin typeface="Arial" panose="020B0604020202020204" pitchFamily="34" charset="0"/>
                  <a:ea typeface="ＭＳ ゴシック" panose="020B0609070205080204" pitchFamily="49" charset="-128"/>
                </a:defRPr>
              </a:lvl4pPr>
              <a:lvl5pPr marL="2057400" indent="-228600" defTabSz="1279525">
                <a:defRPr kumimoji="1" sz="1100">
                  <a:solidFill>
                    <a:srgbClr val="FF0000"/>
                  </a:solidFill>
                  <a:latin typeface="Arial" panose="020B0604020202020204" pitchFamily="34" charset="0"/>
                  <a:ea typeface="ＭＳ ゴシック" panose="020B0609070205080204" pitchFamily="49" charset="-128"/>
                </a:defRPr>
              </a:lvl5pPr>
              <a:lvl6pPr marL="2514600" indent="-228600" defTabSz="1279525" eaLnBrk="0" fontAlgn="base" hangingPunct="0">
                <a:spcBef>
                  <a:spcPct val="0"/>
                </a:spcBef>
                <a:spcAft>
                  <a:spcPct val="0"/>
                </a:spcAft>
                <a:defRPr kumimoji="1" sz="1100">
                  <a:solidFill>
                    <a:srgbClr val="FF0000"/>
                  </a:solidFill>
                  <a:latin typeface="Arial" panose="020B0604020202020204" pitchFamily="34" charset="0"/>
                  <a:ea typeface="ＭＳ ゴシック" panose="020B0609070205080204" pitchFamily="49" charset="-128"/>
                </a:defRPr>
              </a:lvl6pPr>
              <a:lvl7pPr marL="2971800" indent="-228600" defTabSz="1279525" eaLnBrk="0" fontAlgn="base" hangingPunct="0">
                <a:spcBef>
                  <a:spcPct val="0"/>
                </a:spcBef>
                <a:spcAft>
                  <a:spcPct val="0"/>
                </a:spcAft>
                <a:defRPr kumimoji="1" sz="1100">
                  <a:solidFill>
                    <a:srgbClr val="FF0000"/>
                  </a:solidFill>
                  <a:latin typeface="Arial" panose="020B0604020202020204" pitchFamily="34" charset="0"/>
                  <a:ea typeface="ＭＳ ゴシック" panose="020B0609070205080204" pitchFamily="49" charset="-128"/>
                </a:defRPr>
              </a:lvl7pPr>
              <a:lvl8pPr marL="3429000" indent="-228600" defTabSz="1279525" eaLnBrk="0" fontAlgn="base" hangingPunct="0">
                <a:spcBef>
                  <a:spcPct val="0"/>
                </a:spcBef>
                <a:spcAft>
                  <a:spcPct val="0"/>
                </a:spcAft>
                <a:defRPr kumimoji="1" sz="1100">
                  <a:solidFill>
                    <a:srgbClr val="FF0000"/>
                  </a:solidFill>
                  <a:latin typeface="Arial" panose="020B0604020202020204" pitchFamily="34" charset="0"/>
                  <a:ea typeface="ＭＳ ゴシック" panose="020B0609070205080204" pitchFamily="49" charset="-128"/>
                </a:defRPr>
              </a:lvl8pPr>
              <a:lvl9pPr marL="3886200" indent="-228600" defTabSz="1279525" eaLnBrk="0" fontAlgn="base" hangingPunct="0">
                <a:spcBef>
                  <a:spcPct val="0"/>
                </a:spcBef>
                <a:spcAft>
                  <a:spcPct val="0"/>
                </a:spcAft>
                <a:defRPr kumimoji="1" sz="1100">
                  <a:solidFill>
                    <a:srgbClr val="FF0000"/>
                  </a:solidFill>
                  <a:latin typeface="Arial" panose="020B0604020202020204" pitchFamily="34" charset="0"/>
                  <a:ea typeface="ＭＳ ゴシック" panose="020B0609070205080204" pitchFamily="49" charset="-128"/>
                </a:defRPr>
              </a:lvl9pPr>
            </a:lstStyle>
            <a:p>
              <a:pPr defTabSz="1279550" fontAlgn="base">
                <a:spcBef>
                  <a:spcPct val="0"/>
                </a:spcBef>
                <a:spcAft>
                  <a:spcPct val="0"/>
                </a:spcAft>
                <a:defRPr/>
              </a:pPr>
              <a:endParaRPr lang="ja-JP" altLang="en-US" sz="2500" kern="0">
                <a:solidFill>
                  <a:srgbClr val="000000"/>
                </a:solidFill>
                <a:ea typeface="ＭＳ Ｐゴシック" panose="020B0600070205080204" pitchFamily="50" charset="-128"/>
              </a:endParaRPr>
            </a:p>
          </p:txBody>
        </p:sp>
        <p:sp>
          <p:nvSpPr>
            <p:cNvPr id="4683" name="Freeform 11079"/>
            <p:cNvSpPr>
              <a:spLocks noEditPoints="1"/>
            </p:cNvSpPr>
            <p:nvPr/>
          </p:nvSpPr>
          <p:spPr bwMode="auto">
            <a:xfrm flipH="1">
              <a:off x="5422900" y="5292725"/>
              <a:ext cx="639763" cy="111125"/>
            </a:xfrm>
            <a:custGeom>
              <a:avLst/>
              <a:gdLst>
                <a:gd name="T0" fmla="*/ 2147483646 w 378"/>
                <a:gd name="T1" fmla="*/ 2147483646 h 72"/>
                <a:gd name="T2" fmla="*/ 2147483646 w 378"/>
                <a:gd name="T3" fmla="*/ 2147483646 h 72"/>
                <a:gd name="T4" fmla="*/ 2147483646 w 378"/>
                <a:gd name="T5" fmla="*/ 2147483646 h 72"/>
                <a:gd name="T6" fmla="*/ 2147483646 w 378"/>
                <a:gd name="T7" fmla="*/ 2147483646 h 72"/>
                <a:gd name="T8" fmla="*/ 2147483646 w 378"/>
                <a:gd name="T9" fmla="*/ 2147483646 h 72"/>
                <a:gd name="T10" fmla="*/ 2147483646 w 378"/>
                <a:gd name="T11" fmla="*/ 2147483646 h 72"/>
                <a:gd name="T12" fmla="*/ 0 w 378"/>
                <a:gd name="T13" fmla="*/ 2147483646 h 72"/>
                <a:gd name="T14" fmla="*/ 2147483646 w 378"/>
                <a:gd name="T15" fmla="*/ 0 h 72"/>
                <a:gd name="T16" fmla="*/ 2147483646 w 378"/>
                <a:gd name="T17" fmla="*/ 2147483646 h 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8" h="72">
                  <a:moveTo>
                    <a:pt x="60" y="24"/>
                  </a:moveTo>
                  <a:lnTo>
                    <a:pt x="378" y="24"/>
                  </a:lnTo>
                  <a:lnTo>
                    <a:pt x="378" y="48"/>
                  </a:lnTo>
                  <a:lnTo>
                    <a:pt x="60" y="48"/>
                  </a:lnTo>
                  <a:lnTo>
                    <a:pt x="60" y="24"/>
                  </a:lnTo>
                  <a:close/>
                  <a:moveTo>
                    <a:pt x="72" y="72"/>
                  </a:moveTo>
                  <a:lnTo>
                    <a:pt x="0" y="36"/>
                  </a:lnTo>
                  <a:lnTo>
                    <a:pt x="72" y="0"/>
                  </a:lnTo>
                  <a:lnTo>
                    <a:pt x="72" y="72"/>
                  </a:lnTo>
                  <a:close/>
                </a:path>
              </a:pathLst>
            </a:custGeom>
            <a:solidFill>
              <a:srgbClr val="0000FF"/>
            </a:solidFill>
            <a:ln w="9525">
              <a:solidFill>
                <a:srgbClr val="0000FF"/>
              </a:solidFill>
              <a:prstDash val="solid"/>
              <a:round/>
              <a:headEnd/>
              <a:tailEnd/>
            </a:ln>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4684" name="AutoShape 11080"/>
            <p:cNvSpPr>
              <a:spLocks noChangeArrowheads="1"/>
            </p:cNvSpPr>
            <p:nvPr/>
          </p:nvSpPr>
          <p:spPr bwMode="auto">
            <a:xfrm flipH="1">
              <a:off x="5106846" y="5136934"/>
              <a:ext cx="833627" cy="147671"/>
            </a:xfrm>
            <a:prstGeom prst="roundRect">
              <a:avLst>
                <a:gd name="adj" fmla="val 16667"/>
              </a:avLst>
            </a:prstGeom>
            <a:solidFill>
              <a:srgbClr val="FFFFFF"/>
            </a:solidFill>
            <a:ln w="9525">
              <a:solidFill>
                <a:srgbClr val="00CC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chorCtr="1">
              <a:spAutoFit/>
            </a:bodyPr>
            <a:lstStyle>
              <a:lvl1pPr defTabSz="1222375">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defTabSz="1222375">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defTabSz="1222375">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defTabSz="1222375">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defTabSz="1222375">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defTabSz="1222375"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defTabSz="1222375"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defTabSz="1222375"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defTabSz="1222375"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algn="ctr" defTabSz="1222398" fontAlgn="base">
                <a:spcBef>
                  <a:spcPct val="0"/>
                </a:spcBef>
                <a:spcAft>
                  <a:spcPct val="0"/>
                </a:spcAft>
                <a:buNone/>
                <a:defRPr/>
              </a:pPr>
              <a:r>
                <a:rPr lang="en-US" altLang="ja-JP" sz="867" kern="0" dirty="0">
                  <a:solidFill>
                    <a:srgbClr val="000000"/>
                  </a:solidFill>
                  <a:latin typeface="Meiryo UI" panose="020B0604030504040204" pitchFamily="50" charset="-128"/>
                  <a:ea typeface="Meiryo UI" panose="020B0604030504040204" pitchFamily="50" charset="-128"/>
                </a:rPr>
                <a:t>Water injection</a:t>
              </a:r>
              <a:endParaRPr lang="ja-JP" altLang="en-US" sz="867" kern="0" dirty="0">
                <a:solidFill>
                  <a:srgbClr val="000000"/>
                </a:solidFill>
                <a:latin typeface="Meiryo UI" panose="020B0604030504040204" pitchFamily="50" charset="-128"/>
                <a:ea typeface="Meiryo UI" panose="020B0604030504040204" pitchFamily="50" charset="-128"/>
              </a:endParaRPr>
            </a:p>
          </p:txBody>
        </p:sp>
        <p:sp>
          <p:nvSpPr>
            <p:cNvPr id="4686" name="Line 4242"/>
            <p:cNvSpPr>
              <a:spLocks noChangeShapeType="1"/>
            </p:cNvSpPr>
            <p:nvPr/>
          </p:nvSpPr>
          <p:spPr bwMode="auto">
            <a:xfrm flipV="1">
              <a:off x="6820690" y="4331112"/>
              <a:ext cx="192015" cy="1032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4687" name="Rectangle 4235"/>
            <p:cNvSpPr>
              <a:spLocks noChangeArrowheads="1"/>
            </p:cNvSpPr>
            <p:nvPr/>
          </p:nvSpPr>
          <p:spPr bwMode="auto">
            <a:xfrm flipH="1">
              <a:off x="6996798" y="4190091"/>
              <a:ext cx="658911" cy="15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1222375">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defTabSz="1222375">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defTabSz="1222375">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defTabSz="1222375">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defTabSz="1222375">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defTabSz="1222375"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defTabSz="1222375"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defTabSz="1222375"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defTabSz="1222375"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algn="ctr" defTabSz="1222398" eaLnBrk="0" fontAlgn="base" hangingPunct="0">
                <a:spcBef>
                  <a:spcPct val="0"/>
                </a:spcBef>
                <a:spcAft>
                  <a:spcPct val="0"/>
                </a:spcAft>
                <a:buNone/>
                <a:defRPr/>
              </a:pPr>
              <a:r>
                <a:rPr kumimoji="0" lang="en-US" altLang="ja-JP" sz="975" kern="0" dirty="0">
                  <a:solidFill>
                    <a:srgbClr val="000000"/>
                  </a:solidFill>
                  <a:latin typeface="Meiryo UI" panose="020B0604030504040204" pitchFamily="50" charset="-128"/>
                  <a:ea typeface="Meiryo UI" panose="020B0604030504040204" pitchFamily="50" charset="-128"/>
                </a:rPr>
                <a:t>Roof dome</a:t>
              </a:r>
            </a:p>
          </p:txBody>
        </p:sp>
        <p:sp>
          <p:nvSpPr>
            <p:cNvPr id="4688" name="Line 4242"/>
            <p:cNvSpPr>
              <a:spLocks noChangeShapeType="1"/>
            </p:cNvSpPr>
            <p:nvPr/>
          </p:nvSpPr>
          <p:spPr bwMode="auto">
            <a:xfrm flipH="1">
              <a:off x="6696074" y="4563151"/>
              <a:ext cx="308115" cy="1043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18" eaLnBrk="0" fontAlgn="base" hangingPunct="0">
                <a:spcBef>
                  <a:spcPct val="0"/>
                </a:spcBef>
                <a:spcAft>
                  <a:spcPct val="0"/>
                </a:spcAft>
                <a:defRPr/>
              </a:pPr>
              <a:endParaRPr kumimoji="0" lang="ja-JP" altLang="en-US" sz="1100" kern="0">
                <a:solidFill>
                  <a:srgbClr val="FF0000"/>
                </a:solidFill>
                <a:latin typeface="Arial" panose="020B0604020202020204" pitchFamily="34" charset="0"/>
                <a:ea typeface="ＭＳ ゴシック" panose="020B0609070205080204" pitchFamily="49" charset="-128"/>
              </a:endParaRPr>
            </a:p>
          </p:txBody>
        </p:sp>
        <p:sp>
          <p:nvSpPr>
            <p:cNvPr id="4690" name="Rectangle 4235"/>
            <p:cNvSpPr>
              <a:spLocks noChangeArrowheads="1"/>
            </p:cNvSpPr>
            <p:nvPr/>
          </p:nvSpPr>
          <p:spPr bwMode="auto">
            <a:xfrm flipH="1">
              <a:off x="7012705" y="4398591"/>
              <a:ext cx="735755" cy="40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22375">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defTabSz="1222375">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defTabSz="1222375">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defTabSz="1222375">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defTabSz="1222375">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defTabSz="1222375"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defTabSz="1222375"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defTabSz="1222375"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defTabSz="1222375"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1222398" eaLnBrk="0" fontAlgn="base" hangingPunct="0">
                <a:spcBef>
                  <a:spcPct val="0"/>
                </a:spcBef>
                <a:spcAft>
                  <a:spcPct val="0"/>
                </a:spcAft>
                <a:buNone/>
                <a:defRPr/>
              </a:pPr>
              <a:r>
                <a:rPr kumimoji="0" lang="en-US" altLang="ja-JP" sz="867" kern="0" dirty="0">
                  <a:solidFill>
                    <a:srgbClr val="000000"/>
                  </a:solidFill>
                  <a:latin typeface="Meiryo UI" panose="020B0604030504040204" pitchFamily="50" charset="-128"/>
                  <a:ea typeface="Meiryo UI" panose="020B0604030504040204" pitchFamily="50" charset="-128"/>
                </a:rPr>
                <a:t>Fuel handling machine</a:t>
              </a:r>
            </a:p>
            <a:p>
              <a:pPr defTabSz="1222398" eaLnBrk="0" fontAlgn="base" hangingPunct="0">
                <a:spcBef>
                  <a:spcPct val="0"/>
                </a:spcBef>
                <a:spcAft>
                  <a:spcPct val="0"/>
                </a:spcAft>
                <a:buNone/>
                <a:defRPr/>
              </a:pPr>
              <a:r>
                <a:rPr kumimoji="0" lang="en-US" altLang="ja-JP" sz="867" kern="0" dirty="0">
                  <a:solidFill>
                    <a:srgbClr val="000000"/>
                  </a:solidFill>
                  <a:latin typeface="Meiryo UI" panose="020B0604030504040204" pitchFamily="50" charset="-128"/>
                  <a:ea typeface="Meiryo UI" panose="020B0604030504040204" pitchFamily="50" charset="-128"/>
                </a:rPr>
                <a:t>crane</a:t>
              </a:r>
            </a:p>
          </p:txBody>
        </p:sp>
      </p:grpSp>
      <p:sp>
        <p:nvSpPr>
          <p:cNvPr id="4810" name="Rectangle 4068"/>
          <p:cNvSpPr>
            <a:spLocks noChangeArrowheads="1"/>
          </p:cNvSpPr>
          <p:nvPr/>
        </p:nvSpPr>
        <p:spPr bwMode="auto">
          <a:xfrm>
            <a:off x="5134272" y="1144715"/>
            <a:ext cx="1254074" cy="527498"/>
          </a:xfrm>
          <a:prstGeom prst="rect">
            <a:avLst/>
          </a:prstGeom>
          <a:solidFill>
            <a:schemeClr val="accent6">
              <a:lumMod val="20000"/>
              <a:lumOff val="80000"/>
            </a:schemeClr>
          </a:solidFill>
          <a:ln w="3175">
            <a:noFill/>
            <a:miter lim="800000"/>
            <a:headEnd type="none" w="sm" len="sm"/>
            <a:tailEnd type="none" w="sm" len="sm"/>
          </a:ln>
          <a:effectLst/>
        </p:spPr>
        <p:txBody>
          <a:bodyPr wrap="none" anchor="ct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grpSp>
        <p:nvGrpSpPr>
          <p:cNvPr id="4805" name="グループ化 2"/>
          <p:cNvGrpSpPr>
            <a:grpSpLocks/>
          </p:cNvGrpSpPr>
          <p:nvPr/>
        </p:nvGrpSpPr>
        <p:grpSpPr bwMode="auto">
          <a:xfrm>
            <a:off x="4666585" y="1119160"/>
            <a:ext cx="1898371" cy="570765"/>
            <a:chOff x="4556311" y="3581889"/>
            <a:chExt cx="1897084" cy="571678"/>
          </a:xfrm>
        </p:grpSpPr>
        <p:sp>
          <p:nvSpPr>
            <p:cNvPr id="4806" name="Text Box 7299"/>
            <p:cNvSpPr txBox="1">
              <a:spLocks noChangeArrowheads="1"/>
            </p:cNvSpPr>
            <p:nvPr/>
          </p:nvSpPr>
          <p:spPr bwMode="auto">
            <a:xfrm>
              <a:off x="4941722" y="3581889"/>
              <a:ext cx="1511673" cy="393043"/>
            </a:xfrm>
            <a:prstGeom prst="rect">
              <a:avLst/>
            </a:prstGeom>
            <a:noFill/>
            <a:ln>
              <a:noFill/>
            </a:ln>
            <a:effectLst/>
            <a:extLst>
              <a:ext uri="{909E8E84-426E-40DD-AFC4-6F175D3DCCD1}">
                <a14:hiddenFill xmlns:a14="http://schemas.microsoft.com/office/drawing/2010/main">
                  <a:solidFill>
                    <a:srgbClr val="FF66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1279525">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defTabSz="1279525">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defTabSz="1279525">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defTabSz="1279525">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defTabSz="1279525">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defTabSz="1279525"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defTabSz="1279525"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defTabSz="1279525"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defTabSz="1279525"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fontAlgn="base">
                <a:spcBef>
                  <a:spcPct val="50000"/>
                </a:spcBef>
                <a:spcAft>
                  <a:spcPct val="0"/>
                </a:spcAft>
                <a:buFontTx/>
                <a:buNone/>
              </a:pPr>
              <a:r>
                <a:rPr lang="en-US" altLang="ja-JP" sz="975" dirty="0">
                  <a:solidFill>
                    <a:schemeClr val="accent6">
                      <a:lumMod val="75000"/>
                    </a:schemeClr>
                  </a:solidFill>
                  <a:latin typeface="Meiryo UI" panose="020B0604030504040204" pitchFamily="50" charset="-128"/>
                  <a:ea typeface="Meiryo UI" panose="020B0604030504040204" pitchFamily="50" charset="-128"/>
                </a:rPr>
                <a:t>Removed fuel assemblies</a:t>
              </a:r>
              <a:endParaRPr lang="ja-JP" altLang="en-US" sz="975" baseline="30000" dirty="0">
                <a:solidFill>
                  <a:schemeClr val="accent6">
                    <a:lumMod val="75000"/>
                  </a:schemeClr>
                </a:solidFill>
                <a:latin typeface="Meiryo UI" panose="020B0604030504040204" pitchFamily="50" charset="-128"/>
                <a:ea typeface="Meiryo UI" panose="020B0604030504040204" pitchFamily="50" charset="-128"/>
              </a:endParaRPr>
            </a:p>
          </p:txBody>
        </p:sp>
        <p:sp>
          <p:nvSpPr>
            <p:cNvPr id="4807" name="Text Box 7298"/>
            <p:cNvSpPr txBox="1">
              <a:spLocks noChangeArrowheads="1"/>
            </p:cNvSpPr>
            <p:nvPr/>
          </p:nvSpPr>
          <p:spPr bwMode="auto">
            <a:xfrm>
              <a:off x="5605407" y="3710046"/>
              <a:ext cx="797058" cy="292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1279525">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defTabSz="1279525">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defTabSz="1279525">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defTabSz="1279525">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defTabSz="1279525">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defTabSz="1279525"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defTabSz="1279525"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defTabSz="1279525"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defTabSz="1279525"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fontAlgn="base">
                <a:spcBef>
                  <a:spcPct val="50000"/>
                </a:spcBef>
                <a:spcAft>
                  <a:spcPct val="0"/>
                </a:spcAft>
                <a:buFontTx/>
                <a:buNone/>
              </a:pPr>
              <a:r>
                <a:rPr lang="en-US" altLang="ja-JP" sz="1300" dirty="0" smtClean="0">
                  <a:latin typeface="Meiryo UI" panose="020B0604030504040204" pitchFamily="50" charset="-128"/>
                  <a:ea typeface="Meiryo UI" panose="020B0604030504040204" pitchFamily="50" charset="-128"/>
                </a:rPr>
                <a:t>70</a:t>
              </a:r>
              <a:r>
                <a:rPr lang="en-US" altLang="ja-JP" sz="1300" dirty="0" smtClean="0">
                  <a:solidFill>
                    <a:srgbClr val="000000"/>
                  </a:solidFill>
                  <a:latin typeface="Meiryo UI" panose="020B0604030504040204" pitchFamily="50" charset="-128"/>
                  <a:ea typeface="Meiryo UI" panose="020B0604030504040204" pitchFamily="50" charset="-128"/>
                </a:rPr>
                <a:t>/566</a:t>
              </a:r>
              <a:endParaRPr lang="en-US" altLang="ja-JP" sz="1300" baseline="30000" dirty="0">
                <a:solidFill>
                  <a:srgbClr val="000000"/>
                </a:solidFill>
                <a:latin typeface="Meiryo UI" panose="020B0604030504040204" pitchFamily="50" charset="-128"/>
                <a:ea typeface="Meiryo UI" panose="020B0604030504040204" pitchFamily="50" charset="-128"/>
              </a:endParaRPr>
            </a:p>
          </p:txBody>
        </p:sp>
        <p:sp>
          <p:nvSpPr>
            <p:cNvPr id="4808" name="Text Box 3707"/>
            <p:cNvSpPr txBox="1">
              <a:spLocks noChangeArrowheads="1"/>
            </p:cNvSpPr>
            <p:nvPr/>
          </p:nvSpPr>
          <p:spPr bwMode="auto">
            <a:xfrm>
              <a:off x="4556311" y="3937907"/>
              <a:ext cx="1678402" cy="215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algn="r" fontAlgn="base">
                <a:spcBef>
                  <a:spcPct val="0"/>
                </a:spcBef>
                <a:spcAft>
                  <a:spcPct val="0"/>
                </a:spcAft>
                <a:buFontTx/>
                <a:buNone/>
              </a:pPr>
              <a:r>
                <a:rPr lang="ja-JP" altLang="en-US" sz="799" dirty="0">
                  <a:solidFill>
                    <a:srgbClr val="000000"/>
                  </a:solidFill>
                  <a:latin typeface="Meiryo UI" panose="020B0604030504040204" pitchFamily="50" charset="-128"/>
                  <a:ea typeface="Meiryo UI" panose="020B0604030504040204" pitchFamily="50" charset="-128"/>
                </a:rPr>
                <a:t>（</a:t>
              </a:r>
              <a:r>
                <a:rPr lang="en-US" altLang="ja-JP" sz="799" dirty="0">
                  <a:solidFill>
                    <a:srgbClr val="000000"/>
                  </a:solidFill>
                  <a:latin typeface="Meiryo UI" panose="020B0604030504040204" pitchFamily="50" charset="-128"/>
                  <a:ea typeface="Meiryo UI" panose="020B0604030504040204" pitchFamily="50" charset="-128"/>
                </a:rPr>
                <a:t>As of </a:t>
              </a:r>
              <a:r>
                <a:rPr lang="en-US" altLang="ja-JP" sz="799" dirty="0" smtClean="0">
                  <a:solidFill>
                    <a:srgbClr val="000000"/>
                  </a:solidFill>
                  <a:latin typeface="Meiryo UI" panose="020B0604030504040204" pitchFamily="50" charset="-128"/>
                  <a:ea typeface="Meiryo UI" panose="020B0604030504040204" pitchFamily="50" charset="-128"/>
                </a:rPr>
                <a:t>2020/2/6</a:t>
              </a:r>
              <a:r>
                <a:rPr lang="ja-JP" altLang="en-US" sz="799" dirty="0" smtClean="0">
                  <a:solidFill>
                    <a:srgbClr val="000000"/>
                  </a:solidFill>
                  <a:latin typeface="Meiryo UI" panose="020B0604030504040204" pitchFamily="50" charset="-128"/>
                  <a:ea typeface="Meiryo UI" panose="020B0604030504040204" pitchFamily="50" charset="-128"/>
                </a:rPr>
                <a:t>）</a:t>
              </a:r>
              <a:endParaRPr lang="ja-JP" altLang="en-US" sz="799" dirty="0">
                <a:solidFill>
                  <a:srgbClr val="000000"/>
                </a:solidFill>
                <a:latin typeface="Meiryo UI" panose="020B0604030504040204" pitchFamily="50" charset="-128"/>
                <a:ea typeface="Meiryo UI" panose="020B0604030504040204" pitchFamily="50" charset="-128"/>
              </a:endParaRPr>
            </a:p>
          </p:txBody>
        </p:sp>
      </p:grpSp>
      <p:sp>
        <p:nvSpPr>
          <p:cNvPr id="4809" name="テキスト ボックス 1"/>
          <p:cNvSpPr txBox="1">
            <a:spLocks noChangeArrowheads="1"/>
          </p:cNvSpPr>
          <p:nvPr/>
        </p:nvSpPr>
        <p:spPr bwMode="auto">
          <a:xfrm>
            <a:off x="6349867" y="4136319"/>
            <a:ext cx="13716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1100">
                <a:solidFill>
                  <a:srgbClr val="FF0000"/>
                </a:solidFill>
                <a:latin typeface="Arial" panose="020B0604020202020204" pitchFamily="34" charset="0"/>
                <a:ea typeface="ＭＳ ゴシック" panose="020B0609070205080204" pitchFamily="49" charset="-128"/>
              </a:defRPr>
            </a:lvl1pPr>
            <a:lvl2pPr marL="742950" indent="-285750">
              <a:defRPr kumimoji="1" sz="1100">
                <a:solidFill>
                  <a:srgbClr val="FF0000"/>
                </a:solidFill>
                <a:latin typeface="Arial" panose="020B0604020202020204" pitchFamily="34" charset="0"/>
                <a:ea typeface="ＭＳ ゴシック" panose="020B0609070205080204" pitchFamily="49" charset="-128"/>
              </a:defRPr>
            </a:lvl2pPr>
            <a:lvl3pPr marL="1143000" indent="-228600">
              <a:defRPr kumimoji="1" sz="1100">
                <a:solidFill>
                  <a:srgbClr val="FF0000"/>
                </a:solidFill>
                <a:latin typeface="Arial" panose="020B0604020202020204" pitchFamily="34" charset="0"/>
                <a:ea typeface="ＭＳ ゴシック" panose="020B0609070205080204" pitchFamily="49" charset="-128"/>
              </a:defRPr>
            </a:lvl3pPr>
            <a:lvl4pPr marL="1600200" indent="-228600">
              <a:defRPr kumimoji="1" sz="1100">
                <a:solidFill>
                  <a:srgbClr val="FF0000"/>
                </a:solidFill>
                <a:latin typeface="Arial" panose="020B0604020202020204" pitchFamily="34" charset="0"/>
                <a:ea typeface="ＭＳ ゴシック" panose="020B0609070205080204" pitchFamily="49" charset="-128"/>
              </a:defRPr>
            </a:lvl4pPr>
            <a:lvl5pPr marL="2057400" indent="-228600">
              <a:defRPr kumimoji="1" sz="1100">
                <a:solidFill>
                  <a:srgbClr val="FF0000"/>
                </a:solidFill>
                <a:latin typeface="Arial" panose="020B0604020202020204" pitchFamily="34" charset="0"/>
                <a:ea typeface="ＭＳ ゴシック" panose="020B0609070205080204" pitchFamily="49" charset="-128"/>
              </a:defRPr>
            </a:lvl5pPr>
            <a:lvl6pPr marL="2514600" indent="-228600" eaLnBrk="0" fontAlgn="base" hangingPunct="0">
              <a:spcBef>
                <a:spcPct val="0"/>
              </a:spcBef>
              <a:spcAft>
                <a:spcPct val="0"/>
              </a:spcAft>
              <a:defRPr kumimoji="1" sz="1100">
                <a:solidFill>
                  <a:srgbClr val="FF0000"/>
                </a:solidFill>
                <a:latin typeface="Arial" panose="020B0604020202020204" pitchFamily="34" charset="0"/>
                <a:ea typeface="ＭＳ ゴシック" panose="020B0609070205080204" pitchFamily="49" charset="-128"/>
              </a:defRPr>
            </a:lvl6pPr>
            <a:lvl7pPr marL="2971800" indent="-228600" eaLnBrk="0" fontAlgn="base" hangingPunct="0">
              <a:spcBef>
                <a:spcPct val="0"/>
              </a:spcBef>
              <a:spcAft>
                <a:spcPct val="0"/>
              </a:spcAft>
              <a:defRPr kumimoji="1" sz="1100">
                <a:solidFill>
                  <a:srgbClr val="FF0000"/>
                </a:solidFill>
                <a:latin typeface="Arial" panose="020B0604020202020204" pitchFamily="34" charset="0"/>
                <a:ea typeface="ＭＳ ゴシック" panose="020B0609070205080204" pitchFamily="49" charset="-128"/>
              </a:defRPr>
            </a:lvl7pPr>
            <a:lvl8pPr marL="3429000" indent="-228600" eaLnBrk="0" fontAlgn="base" hangingPunct="0">
              <a:spcBef>
                <a:spcPct val="0"/>
              </a:spcBef>
              <a:spcAft>
                <a:spcPct val="0"/>
              </a:spcAft>
              <a:defRPr kumimoji="1" sz="1100">
                <a:solidFill>
                  <a:srgbClr val="FF0000"/>
                </a:solidFill>
                <a:latin typeface="Arial" panose="020B0604020202020204" pitchFamily="34" charset="0"/>
                <a:ea typeface="ＭＳ ゴシック" panose="020B0609070205080204" pitchFamily="49" charset="-128"/>
              </a:defRPr>
            </a:lvl8pPr>
            <a:lvl9pPr marL="3886200" indent="-228600" eaLnBrk="0" fontAlgn="base" hangingPunct="0">
              <a:spcBef>
                <a:spcPct val="0"/>
              </a:spcBef>
              <a:spcAft>
                <a:spcPct val="0"/>
              </a:spcAft>
              <a:defRPr kumimoji="1" sz="1100">
                <a:solidFill>
                  <a:srgbClr val="FF0000"/>
                </a:solidFill>
                <a:latin typeface="Arial" panose="020B0604020202020204" pitchFamily="34" charset="0"/>
                <a:ea typeface="ＭＳ ゴシック" panose="020B0609070205080204" pitchFamily="49" charset="-128"/>
              </a:defRPr>
            </a:lvl9pPr>
          </a:lstStyle>
          <a:p>
            <a:pPr eaLnBrk="0" fontAlgn="base" hangingPunct="0">
              <a:spcBef>
                <a:spcPct val="0"/>
              </a:spcBef>
              <a:spcAft>
                <a:spcPct val="0"/>
              </a:spcAft>
            </a:pPr>
            <a:endParaRPr lang="ja-JP" altLang="en-US" sz="600" dirty="0">
              <a:solidFill>
                <a:srgbClr val="000000"/>
              </a:solidFill>
              <a:latin typeface="HG丸ｺﾞｼｯｸM-PRO" panose="020F0600000000000000" pitchFamily="50" charset="-128"/>
              <a:ea typeface="HG丸ｺﾞｼｯｸM-PRO" panose="020F0600000000000000" pitchFamily="50" charset="-128"/>
            </a:endParaRPr>
          </a:p>
        </p:txBody>
      </p:sp>
      <p:sp>
        <p:nvSpPr>
          <p:cNvPr id="12" name="楕円 11"/>
          <p:cNvSpPr/>
          <p:nvPr/>
        </p:nvSpPr>
        <p:spPr bwMode="auto">
          <a:xfrm>
            <a:off x="120522" y="3839944"/>
            <a:ext cx="852361" cy="258319"/>
          </a:xfrm>
          <a:prstGeom prst="ellipse">
            <a:avLst/>
          </a:prstGeom>
          <a:solidFill>
            <a:schemeClr val="bg1"/>
          </a:solidFill>
          <a:ln w="9525">
            <a:solidFill>
              <a:srgbClr val="FF0000"/>
            </a:solidFill>
            <a:miter lim="800000"/>
            <a:headEnd/>
            <a:tailEnd/>
          </a:ln>
          <a:effectLst/>
        </p:spPr>
        <p:txBody>
          <a:bodyPr wrap="none" rtlCol="0" anchor="ctr"/>
          <a:lstStyle/>
          <a:p>
            <a:pPr algn="ctr"/>
            <a:r>
              <a:rPr kumimoji="0" lang="en-US" altLang="ja-JP" sz="1137" dirty="0">
                <a:solidFill>
                  <a:srgbClr val="FF0000"/>
                </a:solidFill>
                <a:latin typeface="Meiryo UI" panose="020B0604030504040204" pitchFamily="50" charset="-128"/>
                <a:ea typeface="Meiryo UI" panose="020B0604030504040204" pitchFamily="50" charset="-128"/>
              </a:rPr>
              <a:t>Core melt</a:t>
            </a:r>
            <a:endParaRPr kumimoji="0" lang="ja-JP" altLang="en-US" sz="1137" dirty="0">
              <a:solidFill>
                <a:srgbClr val="FF0000"/>
              </a:solidFill>
              <a:latin typeface="Meiryo UI" panose="020B0604030504040204" pitchFamily="50" charset="-128"/>
              <a:ea typeface="Meiryo UI" panose="020B0604030504040204" pitchFamily="50" charset="-128"/>
            </a:endParaRPr>
          </a:p>
        </p:txBody>
      </p:sp>
      <p:sp>
        <p:nvSpPr>
          <p:cNvPr id="4814" name="楕円 4813"/>
          <p:cNvSpPr/>
          <p:nvPr/>
        </p:nvSpPr>
        <p:spPr bwMode="auto">
          <a:xfrm>
            <a:off x="2594829" y="3817670"/>
            <a:ext cx="852361" cy="258319"/>
          </a:xfrm>
          <a:prstGeom prst="ellipse">
            <a:avLst/>
          </a:prstGeom>
          <a:solidFill>
            <a:schemeClr val="bg1"/>
          </a:solidFill>
          <a:ln w="9525">
            <a:solidFill>
              <a:srgbClr val="FF0000"/>
            </a:solidFill>
            <a:miter lim="800000"/>
            <a:headEnd/>
            <a:tailEnd/>
          </a:ln>
          <a:effectLst/>
        </p:spPr>
        <p:txBody>
          <a:bodyPr wrap="none" rtlCol="0" anchor="ctr"/>
          <a:lstStyle/>
          <a:p>
            <a:pPr algn="ctr"/>
            <a:r>
              <a:rPr kumimoji="0" lang="en-US" altLang="ja-JP" sz="1137" dirty="0">
                <a:solidFill>
                  <a:srgbClr val="FF0000"/>
                </a:solidFill>
                <a:latin typeface="Meiryo UI" panose="020B0604030504040204" pitchFamily="50" charset="-128"/>
                <a:ea typeface="Meiryo UI" panose="020B0604030504040204" pitchFamily="50" charset="-128"/>
              </a:rPr>
              <a:t>Core melt</a:t>
            </a:r>
            <a:endParaRPr kumimoji="0" lang="ja-JP" altLang="en-US" sz="1137" dirty="0">
              <a:solidFill>
                <a:srgbClr val="FF0000"/>
              </a:solidFill>
              <a:latin typeface="Meiryo UI" panose="020B0604030504040204" pitchFamily="50" charset="-128"/>
              <a:ea typeface="Meiryo UI" panose="020B0604030504040204" pitchFamily="50" charset="-128"/>
            </a:endParaRPr>
          </a:p>
        </p:txBody>
      </p:sp>
      <p:sp>
        <p:nvSpPr>
          <p:cNvPr id="4815" name="楕円 4814"/>
          <p:cNvSpPr/>
          <p:nvPr/>
        </p:nvSpPr>
        <p:spPr bwMode="auto">
          <a:xfrm>
            <a:off x="4802131" y="3817670"/>
            <a:ext cx="852361" cy="258319"/>
          </a:xfrm>
          <a:prstGeom prst="ellipse">
            <a:avLst/>
          </a:prstGeom>
          <a:solidFill>
            <a:schemeClr val="bg1"/>
          </a:solidFill>
          <a:ln w="9525">
            <a:solidFill>
              <a:srgbClr val="FF0000"/>
            </a:solidFill>
            <a:miter lim="800000"/>
            <a:headEnd/>
            <a:tailEnd/>
          </a:ln>
          <a:effectLst/>
        </p:spPr>
        <p:txBody>
          <a:bodyPr wrap="none" rtlCol="0" anchor="ctr"/>
          <a:lstStyle/>
          <a:p>
            <a:pPr algn="ctr"/>
            <a:r>
              <a:rPr kumimoji="0" lang="en-US" altLang="ja-JP" sz="1137" dirty="0">
                <a:solidFill>
                  <a:srgbClr val="FF0000"/>
                </a:solidFill>
                <a:latin typeface="Meiryo UI" panose="020B0604030504040204" pitchFamily="50" charset="-128"/>
                <a:ea typeface="Meiryo UI" panose="020B0604030504040204" pitchFamily="50" charset="-128"/>
              </a:rPr>
              <a:t>Core melt</a:t>
            </a:r>
            <a:endParaRPr kumimoji="0" lang="ja-JP" altLang="en-US" sz="1137" dirty="0">
              <a:solidFill>
                <a:srgbClr val="FF0000"/>
              </a:solidFill>
              <a:latin typeface="Meiryo UI" panose="020B0604030504040204" pitchFamily="50" charset="-128"/>
              <a:ea typeface="Meiryo UI" panose="020B0604030504040204" pitchFamily="50" charset="-128"/>
            </a:endParaRPr>
          </a:p>
        </p:txBody>
      </p:sp>
      <p:sp>
        <p:nvSpPr>
          <p:cNvPr id="4817" name="雲 4816"/>
          <p:cNvSpPr/>
          <p:nvPr/>
        </p:nvSpPr>
        <p:spPr bwMode="auto">
          <a:xfrm>
            <a:off x="5899800" y="1664111"/>
            <a:ext cx="906212" cy="423400"/>
          </a:xfrm>
          <a:prstGeom prst="cloud">
            <a:avLst/>
          </a:prstGeom>
          <a:ln w="6350">
            <a:solidFill>
              <a:srgbClr val="0000FF"/>
            </a:solidFill>
            <a:headEnd/>
            <a:tailEnd/>
          </a:ln>
        </p:spPr>
        <p:style>
          <a:lnRef idx="2">
            <a:schemeClr val="accent5"/>
          </a:lnRef>
          <a:fillRef idx="1">
            <a:schemeClr val="lt1"/>
          </a:fillRef>
          <a:effectRef idx="0">
            <a:schemeClr val="accent5"/>
          </a:effectRef>
          <a:fontRef idx="minor">
            <a:schemeClr val="dk1"/>
          </a:fontRef>
        </p:style>
        <p:txBody>
          <a:bodyPr wrap="none" rtlCol="0" anchor="ctr"/>
          <a:lstStyle/>
          <a:p>
            <a:pPr algn="ctr"/>
            <a:r>
              <a:rPr kumimoji="0" lang="en-US" altLang="ja-JP" sz="975" dirty="0">
                <a:solidFill>
                  <a:srgbClr val="0000FF"/>
                </a:solidFill>
                <a:latin typeface="Meiryo UI" panose="020B0604030504040204" pitchFamily="50" charset="-128"/>
                <a:ea typeface="Meiryo UI" panose="020B0604030504040204" pitchFamily="50" charset="-128"/>
              </a:rPr>
              <a:t>Hydrogen</a:t>
            </a:r>
          </a:p>
          <a:p>
            <a:pPr algn="ctr"/>
            <a:r>
              <a:rPr kumimoji="0" lang="en-US" altLang="ja-JP" sz="975" dirty="0">
                <a:solidFill>
                  <a:srgbClr val="0000FF"/>
                </a:solidFill>
                <a:latin typeface="Meiryo UI" panose="020B0604030504040204" pitchFamily="50" charset="-128"/>
                <a:ea typeface="Meiryo UI" panose="020B0604030504040204" pitchFamily="50" charset="-128"/>
              </a:rPr>
              <a:t> explosion</a:t>
            </a:r>
            <a:endParaRPr kumimoji="0" lang="ja-JP" altLang="en-US" sz="975" dirty="0">
              <a:solidFill>
                <a:srgbClr val="0000FF"/>
              </a:solidFill>
              <a:latin typeface="Meiryo UI" panose="020B0604030504040204" pitchFamily="50" charset="-128"/>
              <a:ea typeface="Meiryo UI" panose="020B0604030504040204" pitchFamily="50" charset="-128"/>
            </a:endParaRPr>
          </a:p>
        </p:txBody>
      </p:sp>
      <p:sp>
        <p:nvSpPr>
          <p:cNvPr id="4818" name="雲 4817"/>
          <p:cNvSpPr/>
          <p:nvPr/>
        </p:nvSpPr>
        <p:spPr bwMode="auto">
          <a:xfrm>
            <a:off x="8913770" y="1402058"/>
            <a:ext cx="845365" cy="478662"/>
          </a:xfrm>
          <a:prstGeom prst="cloud">
            <a:avLst/>
          </a:prstGeom>
          <a:ln w="6350">
            <a:solidFill>
              <a:srgbClr val="0000FF"/>
            </a:solidFill>
            <a:headEnd/>
            <a:tailEnd/>
          </a:ln>
        </p:spPr>
        <p:style>
          <a:lnRef idx="2">
            <a:schemeClr val="accent5"/>
          </a:lnRef>
          <a:fillRef idx="1">
            <a:schemeClr val="lt1"/>
          </a:fillRef>
          <a:effectRef idx="0">
            <a:schemeClr val="accent5"/>
          </a:effectRef>
          <a:fontRef idx="minor">
            <a:schemeClr val="dk1"/>
          </a:fontRef>
        </p:style>
        <p:txBody>
          <a:bodyPr wrap="none" rtlCol="0" anchor="ctr"/>
          <a:lstStyle/>
          <a:p>
            <a:pPr algn="ctr"/>
            <a:r>
              <a:rPr kumimoji="0" lang="en-US" altLang="ja-JP" sz="975" dirty="0">
                <a:solidFill>
                  <a:srgbClr val="0000FF"/>
                </a:solidFill>
                <a:latin typeface="Meiryo UI" panose="020B0604030504040204" pitchFamily="50" charset="-128"/>
                <a:ea typeface="Meiryo UI" panose="020B0604030504040204" pitchFamily="50" charset="-128"/>
              </a:rPr>
              <a:t>Hydrogen</a:t>
            </a:r>
          </a:p>
          <a:p>
            <a:pPr algn="ctr"/>
            <a:r>
              <a:rPr kumimoji="0" lang="en-US" altLang="ja-JP" sz="975" dirty="0">
                <a:solidFill>
                  <a:srgbClr val="0000FF"/>
                </a:solidFill>
                <a:latin typeface="Meiryo UI" panose="020B0604030504040204" pitchFamily="50" charset="-128"/>
                <a:ea typeface="Meiryo UI" panose="020B0604030504040204" pitchFamily="50" charset="-128"/>
              </a:rPr>
              <a:t> explosion</a:t>
            </a:r>
            <a:endParaRPr kumimoji="0" lang="ja-JP" altLang="en-US" sz="975" dirty="0">
              <a:solidFill>
                <a:srgbClr val="0000FF"/>
              </a:solidFill>
              <a:latin typeface="Meiryo UI" panose="020B0604030504040204" pitchFamily="50" charset="-128"/>
              <a:ea typeface="Meiryo UI" panose="020B0604030504040204" pitchFamily="50" charset="-128"/>
            </a:endParaRPr>
          </a:p>
        </p:txBody>
      </p:sp>
      <p:sp>
        <p:nvSpPr>
          <p:cNvPr id="2401" name="テキスト ボックス 2400"/>
          <p:cNvSpPr txBox="1"/>
          <p:nvPr/>
        </p:nvSpPr>
        <p:spPr>
          <a:xfrm>
            <a:off x="3317" y="12307"/>
            <a:ext cx="9902683" cy="386492"/>
          </a:xfrm>
          <a:prstGeom prst="rect">
            <a:avLst/>
          </a:prstGeom>
          <a:solidFill>
            <a:schemeClr val="accent1"/>
          </a:solidFill>
          <a:ln>
            <a:noFill/>
          </a:ln>
        </p:spPr>
        <p:txBody>
          <a:bodyPr wrap="square" lIns="38977" tIns="38977" rIns="38977" bIns="38977">
            <a:spAutoFit/>
          </a:bodyPr>
          <a:lstStyle>
            <a:defPPr>
              <a:defRPr lang="ja-JP"/>
            </a:defPPr>
            <a:lvl1pPr marL="84138" indent="-84138" algn="ctr" defTabSz="954088">
              <a:spcBef>
                <a:spcPct val="50000"/>
              </a:spcBef>
              <a:defRPr sz="2400" b="1">
                <a:solidFill>
                  <a:srgbClr val="FFFFFF"/>
                </a:solidFill>
                <a:latin typeface="Tahoma" pitchFamily="34" charset="0"/>
              </a:defRPr>
            </a:lvl1pPr>
          </a:lstStyle>
          <a:p>
            <a:r>
              <a:rPr kumimoji="0" lang="en-US" altLang="ja-JP" sz="2000" kern="0" dirty="0">
                <a:solidFill>
                  <a:prstClr val="white"/>
                </a:solidFill>
                <a:latin typeface="Meiryo UI" panose="020B0604030504040204" pitchFamily="50" charset="-128"/>
                <a:ea typeface="Meiryo UI" panose="020B0604030504040204" pitchFamily="50" charset="-128"/>
                <a:cs typeface="Times New Roman" panose="02020603050405020304" pitchFamily="18" charset="0"/>
              </a:rPr>
              <a:t>(Ref.</a:t>
            </a:r>
            <a:r>
              <a:rPr kumimoji="0" lang="ja-JP" altLang="en-US" sz="2000" kern="0" dirty="0">
                <a:solidFill>
                  <a:prstClr val="white"/>
                </a:solidFill>
                <a:latin typeface="Meiryo UI" panose="020B0604030504040204" pitchFamily="50" charset="-128"/>
                <a:ea typeface="Meiryo UI" panose="020B0604030504040204" pitchFamily="50" charset="-128"/>
                <a:cs typeface="Times New Roman" panose="02020603050405020304" pitchFamily="18" charset="0"/>
              </a:rPr>
              <a:t>１</a:t>
            </a:r>
            <a:r>
              <a:rPr kumimoji="0" lang="en-US" altLang="ja-JP" sz="2000" kern="0" dirty="0">
                <a:solidFill>
                  <a:prstClr val="white"/>
                </a:solidFill>
                <a:latin typeface="Meiryo UI" panose="020B0604030504040204" pitchFamily="50" charset="-128"/>
                <a:ea typeface="Meiryo UI" panose="020B0604030504040204" pitchFamily="50" charset="-128"/>
                <a:cs typeface="Times New Roman" panose="02020603050405020304" pitchFamily="18" charset="0"/>
              </a:rPr>
              <a:t>) </a:t>
            </a:r>
            <a:r>
              <a:rPr lang="en-US" altLang="ja-JP" sz="20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Current </a:t>
            </a:r>
            <a:r>
              <a:rPr lang="en-US" altLang="ja-JP" sz="20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status of Unit 1-4 of Fukushima Daiichi NPS</a:t>
            </a:r>
            <a:endParaRPr lang="ja-JP" altLang="en-US" sz="20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4827" name="グループ化 4826"/>
          <p:cNvGrpSpPr/>
          <p:nvPr/>
        </p:nvGrpSpPr>
        <p:grpSpPr>
          <a:xfrm>
            <a:off x="2960586" y="1307851"/>
            <a:ext cx="1603041" cy="1779007"/>
            <a:chOff x="2732846" y="2268643"/>
            <a:chExt cx="1479731" cy="1642160"/>
          </a:xfrm>
        </p:grpSpPr>
        <p:sp>
          <p:nvSpPr>
            <p:cNvPr id="2403" name="四角形吹き出し 2402"/>
            <p:cNvSpPr/>
            <p:nvPr/>
          </p:nvSpPr>
          <p:spPr bwMode="auto">
            <a:xfrm>
              <a:off x="2732846" y="2268643"/>
              <a:ext cx="1377693" cy="300590"/>
            </a:xfrm>
            <a:prstGeom prst="wedgeRectCallout">
              <a:avLst>
                <a:gd name="adj1" fmla="val 25809"/>
                <a:gd name="adj2" fmla="val 47371"/>
              </a:avLst>
            </a:prstGeom>
            <a:ln w="19050">
              <a:solidFill>
                <a:srgbClr val="FFC000"/>
              </a:solidFill>
              <a:headEnd/>
              <a:tailEnd/>
            </a:ln>
          </p:spPr>
          <p:style>
            <a:lnRef idx="2">
              <a:schemeClr val="accent6"/>
            </a:lnRef>
            <a:fillRef idx="1">
              <a:schemeClr val="lt1"/>
            </a:fillRef>
            <a:effectRef idx="0">
              <a:schemeClr val="accent6"/>
            </a:effectRef>
            <a:fontRef idx="minor">
              <a:schemeClr val="dk1"/>
            </a:fontRef>
          </p:style>
          <p:txBody>
            <a:bodyPr wrap="none" rtlCol="0" anchor="ctr"/>
            <a:lstStyle/>
            <a:p>
              <a:pPr algn="ctr"/>
              <a:r>
                <a:rPr kumimoji="0" lang="en-US" altLang="ja-JP" sz="1300" dirty="0">
                  <a:latin typeface="Meiryo UI" panose="020B0604030504040204" pitchFamily="50" charset="-128"/>
                  <a:ea typeface="Meiryo UI" panose="020B0604030504040204" pitchFamily="50" charset="-128"/>
                </a:rPr>
                <a:t>Spent fuel pool</a:t>
              </a:r>
              <a:endParaRPr kumimoji="0" lang="ja-JP" altLang="en-US" sz="1300" dirty="0">
                <a:latin typeface="Meiryo UI" panose="020B0604030504040204" pitchFamily="50" charset="-128"/>
                <a:ea typeface="Meiryo UI" panose="020B0604030504040204" pitchFamily="50" charset="-128"/>
              </a:endParaRPr>
            </a:p>
          </p:txBody>
        </p:sp>
        <p:cxnSp>
          <p:nvCxnSpPr>
            <p:cNvPr id="2404" name="直線矢印コネクタ 2403"/>
            <p:cNvCxnSpPr>
              <a:stCxn id="2403" idx="2"/>
              <a:endCxn id="2405" idx="1"/>
            </p:cNvCxnSpPr>
            <p:nvPr/>
          </p:nvCxnSpPr>
          <p:spPr>
            <a:xfrm>
              <a:off x="3421693" y="2569233"/>
              <a:ext cx="331472" cy="907099"/>
            </a:xfrm>
            <a:prstGeom prst="straightConnector1">
              <a:avLst/>
            </a:prstGeom>
            <a:ln w="19050">
              <a:solidFill>
                <a:srgbClr val="FFC000"/>
              </a:solidFill>
              <a:headEnd type="none"/>
              <a:tailEnd type="triangle"/>
            </a:ln>
          </p:spPr>
          <p:style>
            <a:lnRef idx="2">
              <a:schemeClr val="accent6"/>
            </a:lnRef>
            <a:fillRef idx="1">
              <a:schemeClr val="lt1"/>
            </a:fillRef>
            <a:effectRef idx="0">
              <a:schemeClr val="accent6"/>
            </a:effectRef>
            <a:fontRef idx="minor">
              <a:schemeClr val="dk1"/>
            </a:fontRef>
          </p:style>
        </p:cxnSp>
        <p:sp>
          <p:nvSpPr>
            <p:cNvPr id="2405" name="楕円 2404"/>
            <p:cNvSpPr/>
            <p:nvPr/>
          </p:nvSpPr>
          <p:spPr bwMode="auto">
            <a:xfrm>
              <a:off x="3674342" y="3401789"/>
              <a:ext cx="538235" cy="509014"/>
            </a:xfrm>
            <a:prstGeom prst="ellipse">
              <a:avLst/>
            </a:prstGeom>
            <a:noFill/>
            <a:ln w="19050">
              <a:solidFill>
                <a:srgbClr val="FFC000"/>
              </a:solidFill>
              <a:headEnd/>
              <a:tailEnd/>
            </a:ln>
          </p:spPr>
          <p:style>
            <a:lnRef idx="2">
              <a:schemeClr val="accent2"/>
            </a:lnRef>
            <a:fillRef idx="1">
              <a:schemeClr val="lt1"/>
            </a:fillRef>
            <a:effectRef idx="0">
              <a:schemeClr val="accent2"/>
            </a:effectRef>
            <a:fontRef idx="minor">
              <a:schemeClr val="dk1"/>
            </a:fontRef>
          </p:style>
          <p:txBody>
            <a:bodyPr wrap="none" rtlCol="0" anchor="ctr"/>
            <a:lstStyle/>
            <a:p>
              <a:pPr algn="l"/>
              <a:endParaRPr kumimoji="0" lang="ja-JP" altLang="en-US" dirty="0"/>
            </a:p>
          </p:txBody>
        </p:sp>
      </p:grpSp>
      <p:sp>
        <p:nvSpPr>
          <p:cNvPr id="2407" name="四角形吹き出し 2406"/>
          <p:cNvSpPr/>
          <p:nvPr/>
        </p:nvSpPr>
        <p:spPr bwMode="auto">
          <a:xfrm>
            <a:off x="5065343" y="776019"/>
            <a:ext cx="1492502" cy="325639"/>
          </a:xfrm>
          <a:prstGeom prst="wedgeRectCallout">
            <a:avLst>
              <a:gd name="adj1" fmla="val 25809"/>
              <a:gd name="adj2" fmla="val 47371"/>
            </a:avLst>
          </a:prstGeom>
          <a:ln w="19050">
            <a:solidFill>
              <a:srgbClr val="FFC000"/>
            </a:solidFill>
            <a:headEnd/>
            <a:tailEnd/>
          </a:ln>
        </p:spPr>
        <p:style>
          <a:lnRef idx="2">
            <a:schemeClr val="accent6"/>
          </a:lnRef>
          <a:fillRef idx="1">
            <a:schemeClr val="lt1"/>
          </a:fillRef>
          <a:effectRef idx="0">
            <a:schemeClr val="accent6"/>
          </a:effectRef>
          <a:fontRef idx="minor">
            <a:schemeClr val="dk1"/>
          </a:fontRef>
        </p:style>
        <p:txBody>
          <a:bodyPr wrap="none" rtlCol="0" anchor="ctr"/>
          <a:lstStyle/>
          <a:p>
            <a:pPr algn="ctr"/>
            <a:r>
              <a:rPr kumimoji="0" lang="en-US" altLang="ja-JP" sz="1300" dirty="0">
                <a:latin typeface="Meiryo UI" panose="020B0604030504040204" pitchFamily="50" charset="-128"/>
                <a:ea typeface="Meiryo UI" panose="020B0604030504040204" pitchFamily="50" charset="-128"/>
              </a:rPr>
              <a:t>Spent fuel pool</a:t>
            </a:r>
            <a:endParaRPr kumimoji="0" lang="ja-JP" altLang="en-US" sz="1300" dirty="0">
              <a:latin typeface="Meiryo UI" panose="020B0604030504040204" pitchFamily="50" charset="-128"/>
              <a:ea typeface="Meiryo UI" panose="020B0604030504040204" pitchFamily="50" charset="-128"/>
            </a:endParaRPr>
          </a:p>
        </p:txBody>
      </p:sp>
      <p:cxnSp>
        <p:nvCxnSpPr>
          <p:cNvPr id="2408" name="直線矢印コネクタ 2407"/>
          <p:cNvCxnSpPr/>
          <p:nvPr/>
        </p:nvCxnSpPr>
        <p:spPr>
          <a:xfrm>
            <a:off x="5773559" y="1669018"/>
            <a:ext cx="638845" cy="1012068"/>
          </a:xfrm>
          <a:prstGeom prst="straightConnector1">
            <a:avLst/>
          </a:prstGeom>
          <a:ln w="19050">
            <a:solidFill>
              <a:srgbClr val="FFC000"/>
            </a:solidFill>
            <a:headEnd type="none"/>
            <a:tailEnd type="triangle"/>
          </a:ln>
        </p:spPr>
        <p:style>
          <a:lnRef idx="2">
            <a:schemeClr val="accent6"/>
          </a:lnRef>
          <a:fillRef idx="1">
            <a:schemeClr val="lt1"/>
          </a:fillRef>
          <a:effectRef idx="0">
            <a:schemeClr val="accent6"/>
          </a:effectRef>
          <a:fontRef idx="minor">
            <a:schemeClr val="dk1"/>
          </a:fontRef>
        </p:style>
      </p:cxnSp>
      <p:sp>
        <p:nvSpPr>
          <p:cNvPr id="2410" name="楕円 2409"/>
          <p:cNvSpPr/>
          <p:nvPr/>
        </p:nvSpPr>
        <p:spPr bwMode="auto">
          <a:xfrm>
            <a:off x="6389866" y="2531019"/>
            <a:ext cx="583088" cy="551432"/>
          </a:xfrm>
          <a:prstGeom prst="ellipse">
            <a:avLst/>
          </a:prstGeom>
          <a:noFill/>
          <a:ln w="19050">
            <a:solidFill>
              <a:srgbClr val="FFC000"/>
            </a:solidFill>
            <a:headEnd/>
            <a:tailEnd/>
          </a:ln>
        </p:spPr>
        <p:style>
          <a:lnRef idx="2">
            <a:schemeClr val="accent2"/>
          </a:lnRef>
          <a:fillRef idx="1">
            <a:schemeClr val="lt1"/>
          </a:fillRef>
          <a:effectRef idx="0">
            <a:schemeClr val="accent2"/>
          </a:effectRef>
          <a:fontRef idx="minor">
            <a:schemeClr val="dk1"/>
          </a:fontRef>
        </p:style>
        <p:txBody>
          <a:bodyPr wrap="none" rtlCol="0" anchor="ctr"/>
          <a:lstStyle/>
          <a:p>
            <a:pPr algn="l"/>
            <a:endParaRPr kumimoji="0" lang="ja-JP" altLang="en-US" dirty="0"/>
          </a:p>
        </p:txBody>
      </p:sp>
      <p:sp>
        <p:nvSpPr>
          <p:cNvPr id="4541" name="Rectangle 4068"/>
          <p:cNvSpPr>
            <a:spLocks noChangeArrowheads="1"/>
          </p:cNvSpPr>
          <p:nvPr/>
        </p:nvSpPr>
        <p:spPr bwMode="auto">
          <a:xfrm>
            <a:off x="7726316" y="1914044"/>
            <a:ext cx="1422835" cy="648152"/>
          </a:xfrm>
          <a:prstGeom prst="rect">
            <a:avLst/>
          </a:prstGeom>
          <a:solidFill>
            <a:srgbClr val="EAEAEA"/>
          </a:solidFill>
          <a:ln w="3175">
            <a:no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4542" name="Rectangle 4071"/>
          <p:cNvSpPr>
            <a:spLocks noChangeArrowheads="1"/>
          </p:cNvSpPr>
          <p:nvPr/>
        </p:nvSpPr>
        <p:spPr bwMode="auto">
          <a:xfrm flipH="1">
            <a:off x="8179338" y="1948996"/>
            <a:ext cx="963907" cy="230832"/>
          </a:xfrm>
          <a:prstGeom prst="rect">
            <a:avLst/>
          </a:prstGeom>
          <a:noFill/>
          <a:ln w="9525">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wrap="square" lIns="0" tIns="0" rIns="0" bIns="0" anchor="ctr">
            <a:spAutoFit/>
          </a:bodyPr>
          <a:lstStyle>
            <a:lvl1pPr defTabSz="1222375">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defTabSz="1222375">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defTabSz="1222375">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defTabSz="1222375">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defTabSz="1222375">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defTabSz="1222375"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defTabSz="1222375"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defTabSz="1222375"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defTabSz="1222375"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algn="ctr" defTabSz="1222398" eaLnBrk="0" fontAlgn="base" hangingPunct="0">
              <a:lnSpc>
                <a:spcPts val="867"/>
              </a:lnSpc>
              <a:spcBef>
                <a:spcPct val="0"/>
              </a:spcBef>
              <a:spcAft>
                <a:spcPct val="0"/>
              </a:spcAft>
              <a:buNone/>
              <a:defRPr/>
            </a:pPr>
            <a:r>
              <a:rPr kumimoji="0" lang="en-US" altLang="ja-JP" sz="799" kern="0" dirty="0">
                <a:solidFill>
                  <a:srgbClr val="000000"/>
                </a:solidFill>
                <a:latin typeface="Arial" panose="020B0604020202020204" pitchFamily="34" charset="0"/>
              </a:rPr>
              <a:t>Cover for fuel retrieval</a:t>
            </a:r>
            <a:endParaRPr kumimoji="0" lang="ja-JP" altLang="en-US" sz="799" kern="0" dirty="0">
              <a:solidFill>
                <a:srgbClr val="000000"/>
              </a:solidFill>
              <a:latin typeface="Arial" panose="020B0604020202020204" pitchFamily="34" charset="0"/>
            </a:endParaRPr>
          </a:p>
        </p:txBody>
      </p:sp>
      <p:sp>
        <p:nvSpPr>
          <p:cNvPr id="4543" name="Rectangle 4068"/>
          <p:cNvSpPr>
            <a:spLocks noChangeArrowheads="1"/>
          </p:cNvSpPr>
          <p:nvPr/>
        </p:nvSpPr>
        <p:spPr bwMode="auto">
          <a:xfrm>
            <a:off x="7431005" y="2396841"/>
            <a:ext cx="1718147" cy="265007"/>
          </a:xfrm>
          <a:prstGeom prst="rect">
            <a:avLst/>
          </a:prstGeom>
          <a:solidFill>
            <a:srgbClr val="EAEAEA"/>
          </a:solidFill>
          <a:ln w="3175">
            <a:no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914418" fontAlgn="base">
              <a:spcBef>
                <a:spcPct val="0"/>
              </a:spcBef>
              <a:spcAft>
                <a:spcPct val="0"/>
              </a:spcAft>
              <a:buNone/>
              <a:defRPr/>
            </a:pPr>
            <a:endParaRPr lang="ja-JP" altLang="en-US" sz="2500" kern="0">
              <a:solidFill>
                <a:srgbClr val="000000"/>
              </a:solidFill>
              <a:latin typeface="Arial" panose="020B0604020202020204" pitchFamily="34" charset="0"/>
            </a:endParaRPr>
          </a:p>
        </p:txBody>
      </p:sp>
      <p:sp>
        <p:nvSpPr>
          <p:cNvPr id="4546" name="四角形吹き出し 4545"/>
          <p:cNvSpPr/>
          <p:nvPr/>
        </p:nvSpPr>
        <p:spPr bwMode="auto">
          <a:xfrm>
            <a:off x="7321755" y="784456"/>
            <a:ext cx="1592013" cy="325639"/>
          </a:xfrm>
          <a:prstGeom prst="wedgeRectCallout">
            <a:avLst>
              <a:gd name="adj1" fmla="val 25809"/>
              <a:gd name="adj2" fmla="val 47371"/>
            </a:avLst>
          </a:prstGeom>
          <a:ln w="19050">
            <a:solidFill>
              <a:srgbClr val="FFC000"/>
            </a:solidFill>
            <a:headEnd/>
            <a:tailEnd/>
          </a:ln>
        </p:spPr>
        <p:style>
          <a:lnRef idx="2">
            <a:schemeClr val="accent6"/>
          </a:lnRef>
          <a:fillRef idx="1">
            <a:schemeClr val="lt1"/>
          </a:fillRef>
          <a:effectRef idx="0">
            <a:schemeClr val="accent6"/>
          </a:effectRef>
          <a:fontRef idx="minor">
            <a:schemeClr val="dk1"/>
          </a:fontRef>
        </p:style>
        <p:txBody>
          <a:bodyPr wrap="none" rtlCol="0" anchor="ctr"/>
          <a:lstStyle/>
          <a:p>
            <a:pPr algn="ctr"/>
            <a:r>
              <a:rPr kumimoji="0" lang="en-US" altLang="ja-JP" sz="1300" dirty="0">
                <a:latin typeface="Meiryo UI" panose="020B0604030504040204" pitchFamily="50" charset="-128"/>
                <a:ea typeface="Meiryo UI" panose="020B0604030504040204" pitchFamily="50" charset="-128"/>
              </a:rPr>
              <a:t>Spent fuel pool</a:t>
            </a:r>
            <a:endParaRPr kumimoji="0" lang="ja-JP" altLang="en-US" sz="1300" dirty="0">
              <a:latin typeface="Meiryo UI" panose="020B0604030504040204" pitchFamily="50" charset="-128"/>
              <a:ea typeface="Meiryo UI" panose="020B0604030504040204" pitchFamily="50" charset="-128"/>
            </a:endParaRPr>
          </a:p>
        </p:txBody>
      </p:sp>
      <p:cxnSp>
        <p:nvCxnSpPr>
          <p:cNvPr id="4547" name="直線矢印コネクタ 4546"/>
          <p:cNvCxnSpPr>
            <a:stCxn id="4545" idx="2"/>
            <a:endCxn id="4548" idx="1"/>
          </p:cNvCxnSpPr>
          <p:nvPr/>
        </p:nvCxnSpPr>
        <p:spPr>
          <a:xfrm>
            <a:off x="8112639" y="1691403"/>
            <a:ext cx="220844" cy="934308"/>
          </a:xfrm>
          <a:prstGeom prst="straightConnector1">
            <a:avLst/>
          </a:prstGeom>
          <a:ln w="19050">
            <a:solidFill>
              <a:srgbClr val="FFC000"/>
            </a:solidFill>
            <a:headEnd type="none"/>
            <a:tailEnd type="triangle"/>
          </a:ln>
        </p:spPr>
        <p:style>
          <a:lnRef idx="2">
            <a:schemeClr val="accent6"/>
          </a:lnRef>
          <a:fillRef idx="1">
            <a:schemeClr val="lt1"/>
          </a:fillRef>
          <a:effectRef idx="0">
            <a:schemeClr val="accent6"/>
          </a:effectRef>
          <a:fontRef idx="minor">
            <a:schemeClr val="dk1"/>
          </a:fontRef>
        </p:style>
      </p:cxnSp>
      <p:sp>
        <p:nvSpPr>
          <p:cNvPr id="4548" name="楕円 4547"/>
          <p:cNvSpPr/>
          <p:nvPr/>
        </p:nvSpPr>
        <p:spPr bwMode="auto">
          <a:xfrm>
            <a:off x="8248093" y="2544955"/>
            <a:ext cx="583088" cy="551432"/>
          </a:xfrm>
          <a:prstGeom prst="ellipse">
            <a:avLst/>
          </a:prstGeom>
          <a:noFill/>
          <a:ln w="19050">
            <a:solidFill>
              <a:srgbClr val="FFC000"/>
            </a:solidFill>
            <a:headEnd/>
            <a:tailEnd/>
          </a:ln>
        </p:spPr>
        <p:style>
          <a:lnRef idx="2">
            <a:schemeClr val="accent2"/>
          </a:lnRef>
          <a:fillRef idx="1">
            <a:schemeClr val="lt1"/>
          </a:fillRef>
          <a:effectRef idx="0">
            <a:schemeClr val="accent2"/>
          </a:effectRef>
          <a:fontRef idx="minor">
            <a:schemeClr val="dk1"/>
          </a:fontRef>
        </p:style>
        <p:txBody>
          <a:bodyPr wrap="none" rtlCol="0" anchor="ctr"/>
          <a:lstStyle/>
          <a:p>
            <a:pPr algn="l"/>
            <a:endParaRPr kumimoji="0" lang="ja-JP" altLang="en-US" dirty="0"/>
          </a:p>
        </p:txBody>
      </p:sp>
      <p:grpSp>
        <p:nvGrpSpPr>
          <p:cNvPr id="4691" name="グループ化 4690"/>
          <p:cNvGrpSpPr/>
          <p:nvPr/>
        </p:nvGrpSpPr>
        <p:grpSpPr>
          <a:xfrm>
            <a:off x="1254084" y="3186518"/>
            <a:ext cx="950535" cy="1236569"/>
            <a:chOff x="1157617" y="4069907"/>
            <a:chExt cx="877417" cy="1141449"/>
          </a:xfrm>
        </p:grpSpPr>
        <p:sp>
          <p:nvSpPr>
            <p:cNvPr id="4812" name="楕円 4811"/>
            <p:cNvSpPr/>
            <p:nvPr/>
          </p:nvSpPr>
          <p:spPr bwMode="auto">
            <a:xfrm>
              <a:off x="1217612" y="4069907"/>
              <a:ext cx="243137" cy="286484"/>
            </a:xfrm>
            <a:prstGeom prst="ellipse">
              <a:avLst/>
            </a:prstGeom>
            <a:noFill/>
            <a:ln w="19050">
              <a:solidFill>
                <a:schemeClr val="accent6">
                  <a:lumMod val="75000"/>
                </a:schemeClr>
              </a:solidFill>
              <a:headEnd/>
              <a:tailEnd/>
            </a:ln>
          </p:spPr>
          <p:style>
            <a:lnRef idx="2">
              <a:schemeClr val="accent2"/>
            </a:lnRef>
            <a:fillRef idx="1">
              <a:schemeClr val="lt1"/>
            </a:fillRef>
            <a:effectRef idx="0">
              <a:schemeClr val="accent2"/>
            </a:effectRef>
            <a:fontRef idx="minor">
              <a:schemeClr val="dk1"/>
            </a:fontRef>
          </p:style>
          <p:txBody>
            <a:bodyPr wrap="none" rtlCol="0" anchor="ctr"/>
            <a:lstStyle/>
            <a:p>
              <a:pPr algn="l"/>
              <a:endParaRPr kumimoji="0" lang="ja-JP" altLang="en-US" dirty="0"/>
            </a:p>
          </p:txBody>
        </p:sp>
        <p:sp>
          <p:nvSpPr>
            <p:cNvPr id="4813" name="四角形吹き出し 4812"/>
            <p:cNvSpPr/>
            <p:nvPr/>
          </p:nvSpPr>
          <p:spPr bwMode="auto">
            <a:xfrm>
              <a:off x="1190972" y="4978212"/>
              <a:ext cx="844062" cy="233144"/>
            </a:xfrm>
            <a:prstGeom prst="wedgeRectCallout">
              <a:avLst>
                <a:gd name="adj1" fmla="val -20782"/>
                <a:gd name="adj2" fmla="val -51310"/>
              </a:avLst>
            </a:prstGeom>
            <a:ln w="19050">
              <a:solidFill>
                <a:schemeClr val="accent6">
                  <a:lumMod val="75000"/>
                </a:schemeClr>
              </a:solidFill>
              <a:headEnd/>
              <a:tailEnd/>
            </a:ln>
          </p:spPr>
          <p:style>
            <a:lnRef idx="2">
              <a:schemeClr val="accent2"/>
            </a:lnRef>
            <a:fillRef idx="1">
              <a:schemeClr val="lt1"/>
            </a:fillRef>
            <a:effectRef idx="0">
              <a:schemeClr val="accent2"/>
            </a:effectRef>
            <a:fontRef idx="minor">
              <a:schemeClr val="dk1"/>
            </a:fontRef>
          </p:style>
          <p:txBody>
            <a:bodyPr wrap="none" rtlCol="0" anchor="ctr"/>
            <a:lstStyle/>
            <a:p>
              <a:pPr algn="ctr"/>
              <a:r>
                <a:rPr kumimoji="0" lang="en-US" altLang="ja-JP" sz="1300" dirty="0">
                  <a:latin typeface="Meiryo UI" panose="020B0604030504040204" pitchFamily="50" charset="-128"/>
                  <a:ea typeface="Meiryo UI" panose="020B0604030504040204" pitchFamily="50" charset="-128"/>
                </a:rPr>
                <a:t>Fuel debris</a:t>
              </a:r>
              <a:endParaRPr kumimoji="0" lang="ja-JP" altLang="en-US" sz="1300" dirty="0">
                <a:latin typeface="Meiryo UI" panose="020B0604030504040204" pitchFamily="50" charset="-128"/>
                <a:ea typeface="Meiryo UI" panose="020B0604030504040204" pitchFamily="50" charset="-128"/>
              </a:endParaRPr>
            </a:p>
          </p:txBody>
        </p:sp>
        <p:sp>
          <p:nvSpPr>
            <p:cNvPr id="4556" name="楕円 4555"/>
            <p:cNvSpPr/>
            <p:nvPr/>
          </p:nvSpPr>
          <p:spPr bwMode="auto">
            <a:xfrm>
              <a:off x="1157617" y="4442897"/>
              <a:ext cx="285406" cy="286484"/>
            </a:xfrm>
            <a:prstGeom prst="ellipse">
              <a:avLst/>
            </a:prstGeom>
            <a:noFill/>
            <a:ln w="19050">
              <a:solidFill>
                <a:schemeClr val="accent6">
                  <a:lumMod val="75000"/>
                </a:schemeClr>
              </a:solidFill>
              <a:headEnd/>
              <a:tailEnd/>
            </a:ln>
          </p:spPr>
          <p:style>
            <a:lnRef idx="2">
              <a:schemeClr val="accent2"/>
            </a:lnRef>
            <a:fillRef idx="1">
              <a:schemeClr val="lt1"/>
            </a:fillRef>
            <a:effectRef idx="0">
              <a:schemeClr val="accent2"/>
            </a:effectRef>
            <a:fontRef idx="minor">
              <a:schemeClr val="dk1"/>
            </a:fontRef>
          </p:style>
          <p:txBody>
            <a:bodyPr wrap="none" rtlCol="0" anchor="ctr"/>
            <a:lstStyle/>
            <a:p>
              <a:pPr algn="l"/>
              <a:endParaRPr kumimoji="0" lang="ja-JP" altLang="en-US" dirty="0"/>
            </a:p>
          </p:txBody>
        </p:sp>
        <p:cxnSp>
          <p:nvCxnSpPr>
            <p:cNvPr id="29" name="カギ線コネクタ 28"/>
            <p:cNvCxnSpPr>
              <a:stCxn id="4813" idx="0"/>
              <a:endCxn id="4812" idx="6"/>
            </p:cNvCxnSpPr>
            <p:nvPr/>
          </p:nvCxnSpPr>
          <p:spPr>
            <a:xfrm rot="16200000" flipV="1">
              <a:off x="1154345" y="4519554"/>
              <a:ext cx="765063" cy="152254"/>
            </a:xfrm>
            <a:prstGeom prst="bentConnector2">
              <a:avLst/>
            </a:prstGeom>
            <a:ln w="190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563" name="直線矢印コネクタ 4562"/>
            <p:cNvCxnSpPr/>
            <p:nvPr/>
          </p:nvCxnSpPr>
          <p:spPr>
            <a:xfrm flipH="1">
              <a:off x="1440735" y="4592646"/>
              <a:ext cx="208315" cy="0"/>
            </a:xfrm>
            <a:prstGeom prst="straightConnector1">
              <a:avLst/>
            </a:prstGeom>
            <a:ln w="190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811" name="グループ化 4810"/>
          <p:cNvGrpSpPr/>
          <p:nvPr/>
        </p:nvGrpSpPr>
        <p:grpSpPr>
          <a:xfrm>
            <a:off x="3569513" y="3124465"/>
            <a:ext cx="923578" cy="1289824"/>
            <a:chOff x="3294938" y="4012626"/>
            <a:chExt cx="852534" cy="1190608"/>
          </a:xfrm>
        </p:grpSpPr>
        <p:sp>
          <p:nvSpPr>
            <p:cNvPr id="4564" name="楕円 4563"/>
            <p:cNvSpPr/>
            <p:nvPr/>
          </p:nvSpPr>
          <p:spPr bwMode="auto">
            <a:xfrm>
              <a:off x="3354933" y="4012626"/>
              <a:ext cx="243137" cy="245173"/>
            </a:xfrm>
            <a:prstGeom prst="ellipse">
              <a:avLst/>
            </a:prstGeom>
            <a:noFill/>
            <a:ln w="19050">
              <a:solidFill>
                <a:schemeClr val="accent6">
                  <a:lumMod val="75000"/>
                </a:schemeClr>
              </a:solidFill>
              <a:headEnd/>
              <a:tailEnd/>
            </a:ln>
          </p:spPr>
          <p:style>
            <a:lnRef idx="2">
              <a:schemeClr val="accent2"/>
            </a:lnRef>
            <a:fillRef idx="1">
              <a:schemeClr val="lt1"/>
            </a:fillRef>
            <a:effectRef idx="0">
              <a:schemeClr val="accent2"/>
            </a:effectRef>
            <a:fontRef idx="minor">
              <a:schemeClr val="dk1"/>
            </a:fontRef>
          </p:style>
          <p:txBody>
            <a:bodyPr wrap="none" rtlCol="0" anchor="ctr"/>
            <a:lstStyle/>
            <a:p>
              <a:pPr algn="l"/>
              <a:endParaRPr kumimoji="0" lang="ja-JP" altLang="en-US" dirty="0"/>
            </a:p>
          </p:txBody>
        </p:sp>
        <p:sp>
          <p:nvSpPr>
            <p:cNvPr id="4566" name="四角形吹き出し 4565"/>
            <p:cNvSpPr/>
            <p:nvPr/>
          </p:nvSpPr>
          <p:spPr bwMode="auto">
            <a:xfrm>
              <a:off x="3303410" y="4970090"/>
              <a:ext cx="844062" cy="233144"/>
            </a:xfrm>
            <a:prstGeom prst="wedgeRectCallout">
              <a:avLst>
                <a:gd name="adj1" fmla="val -20782"/>
                <a:gd name="adj2" fmla="val -51310"/>
              </a:avLst>
            </a:prstGeom>
            <a:ln w="19050">
              <a:solidFill>
                <a:schemeClr val="accent6">
                  <a:lumMod val="75000"/>
                </a:schemeClr>
              </a:solidFill>
              <a:headEnd/>
              <a:tailEnd/>
            </a:ln>
          </p:spPr>
          <p:style>
            <a:lnRef idx="2">
              <a:schemeClr val="accent2"/>
            </a:lnRef>
            <a:fillRef idx="1">
              <a:schemeClr val="lt1"/>
            </a:fillRef>
            <a:effectRef idx="0">
              <a:schemeClr val="accent2"/>
            </a:effectRef>
            <a:fontRef idx="minor">
              <a:schemeClr val="dk1"/>
            </a:fontRef>
          </p:style>
          <p:txBody>
            <a:bodyPr wrap="none" rtlCol="0" anchor="ctr"/>
            <a:lstStyle/>
            <a:p>
              <a:pPr algn="ctr"/>
              <a:r>
                <a:rPr kumimoji="0" lang="en-US" altLang="ja-JP" sz="1300" dirty="0">
                  <a:latin typeface="Meiryo UI" panose="020B0604030504040204" pitchFamily="50" charset="-128"/>
                  <a:ea typeface="Meiryo UI" panose="020B0604030504040204" pitchFamily="50" charset="-128"/>
                </a:rPr>
                <a:t>Fuel debris</a:t>
              </a:r>
              <a:endParaRPr kumimoji="0" lang="ja-JP" altLang="en-US" sz="1300" dirty="0">
                <a:latin typeface="Meiryo UI" panose="020B0604030504040204" pitchFamily="50" charset="-128"/>
                <a:ea typeface="Meiryo UI" panose="020B0604030504040204" pitchFamily="50" charset="-128"/>
              </a:endParaRPr>
            </a:p>
          </p:txBody>
        </p:sp>
        <p:sp>
          <p:nvSpPr>
            <p:cNvPr id="4567" name="楕円 4566"/>
            <p:cNvSpPr/>
            <p:nvPr/>
          </p:nvSpPr>
          <p:spPr bwMode="auto">
            <a:xfrm>
              <a:off x="3294938" y="4385616"/>
              <a:ext cx="285406" cy="286484"/>
            </a:xfrm>
            <a:prstGeom prst="ellipse">
              <a:avLst/>
            </a:prstGeom>
            <a:noFill/>
            <a:ln w="19050">
              <a:solidFill>
                <a:schemeClr val="accent6">
                  <a:lumMod val="75000"/>
                </a:schemeClr>
              </a:solidFill>
              <a:headEnd/>
              <a:tailEnd/>
            </a:ln>
          </p:spPr>
          <p:style>
            <a:lnRef idx="2">
              <a:schemeClr val="accent2"/>
            </a:lnRef>
            <a:fillRef idx="1">
              <a:schemeClr val="lt1"/>
            </a:fillRef>
            <a:effectRef idx="0">
              <a:schemeClr val="accent2"/>
            </a:effectRef>
            <a:fontRef idx="minor">
              <a:schemeClr val="dk1"/>
            </a:fontRef>
          </p:style>
          <p:txBody>
            <a:bodyPr wrap="none" rtlCol="0" anchor="ctr"/>
            <a:lstStyle/>
            <a:p>
              <a:pPr algn="l"/>
              <a:endParaRPr kumimoji="0" lang="ja-JP" altLang="en-US" dirty="0"/>
            </a:p>
          </p:txBody>
        </p:sp>
        <p:cxnSp>
          <p:nvCxnSpPr>
            <p:cNvPr id="4569" name="カギ線コネクタ 4568"/>
            <p:cNvCxnSpPr>
              <a:stCxn id="4566" idx="0"/>
              <a:endCxn id="4564" idx="6"/>
            </p:cNvCxnSpPr>
            <p:nvPr/>
          </p:nvCxnSpPr>
          <p:spPr>
            <a:xfrm rot="16200000" flipV="1">
              <a:off x="3244317" y="4488966"/>
              <a:ext cx="834878" cy="127371"/>
            </a:xfrm>
            <a:prstGeom prst="bentConnector2">
              <a:avLst/>
            </a:prstGeom>
            <a:ln w="190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576" name="直線矢印コネクタ 4575"/>
            <p:cNvCxnSpPr/>
            <p:nvPr/>
          </p:nvCxnSpPr>
          <p:spPr>
            <a:xfrm flipH="1">
              <a:off x="3578056" y="4535365"/>
              <a:ext cx="208315" cy="0"/>
            </a:xfrm>
            <a:prstGeom prst="straightConnector1">
              <a:avLst/>
            </a:prstGeom>
            <a:ln w="190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828" name="グループ化 4827"/>
          <p:cNvGrpSpPr/>
          <p:nvPr/>
        </p:nvGrpSpPr>
        <p:grpSpPr>
          <a:xfrm>
            <a:off x="5986834" y="3126341"/>
            <a:ext cx="932964" cy="1291943"/>
            <a:chOff x="5526307" y="4014357"/>
            <a:chExt cx="861197" cy="1192563"/>
          </a:xfrm>
        </p:grpSpPr>
        <p:sp>
          <p:nvSpPr>
            <p:cNvPr id="4577" name="楕円 4576"/>
            <p:cNvSpPr/>
            <p:nvPr/>
          </p:nvSpPr>
          <p:spPr bwMode="auto">
            <a:xfrm>
              <a:off x="5586302" y="4014357"/>
              <a:ext cx="243137" cy="243442"/>
            </a:xfrm>
            <a:prstGeom prst="ellipse">
              <a:avLst/>
            </a:prstGeom>
            <a:noFill/>
            <a:ln w="19050">
              <a:solidFill>
                <a:schemeClr val="accent6">
                  <a:lumMod val="75000"/>
                </a:schemeClr>
              </a:solidFill>
              <a:headEnd/>
              <a:tailEnd/>
            </a:ln>
          </p:spPr>
          <p:style>
            <a:lnRef idx="2">
              <a:schemeClr val="accent2"/>
            </a:lnRef>
            <a:fillRef idx="1">
              <a:schemeClr val="lt1"/>
            </a:fillRef>
            <a:effectRef idx="0">
              <a:schemeClr val="accent2"/>
            </a:effectRef>
            <a:fontRef idx="minor">
              <a:schemeClr val="dk1"/>
            </a:fontRef>
          </p:style>
          <p:txBody>
            <a:bodyPr wrap="none" rtlCol="0" anchor="ctr"/>
            <a:lstStyle/>
            <a:p>
              <a:pPr algn="l"/>
              <a:endParaRPr kumimoji="0" lang="ja-JP" altLang="en-US" dirty="0"/>
            </a:p>
          </p:txBody>
        </p:sp>
        <p:sp>
          <p:nvSpPr>
            <p:cNvPr id="4578" name="四角形吹き出し 4577"/>
            <p:cNvSpPr/>
            <p:nvPr/>
          </p:nvSpPr>
          <p:spPr bwMode="auto">
            <a:xfrm>
              <a:off x="5543442" y="4973776"/>
              <a:ext cx="844062" cy="233144"/>
            </a:xfrm>
            <a:prstGeom prst="wedgeRectCallout">
              <a:avLst>
                <a:gd name="adj1" fmla="val -20782"/>
                <a:gd name="adj2" fmla="val -51310"/>
              </a:avLst>
            </a:prstGeom>
            <a:ln w="19050">
              <a:solidFill>
                <a:schemeClr val="accent6">
                  <a:lumMod val="75000"/>
                </a:schemeClr>
              </a:solidFill>
              <a:headEnd/>
              <a:tailEnd/>
            </a:ln>
          </p:spPr>
          <p:style>
            <a:lnRef idx="2">
              <a:schemeClr val="accent2"/>
            </a:lnRef>
            <a:fillRef idx="1">
              <a:schemeClr val="lt1"/>
            </a:fillRef>
            <a:effectRef idx="0">
              <a:schemeClr val="accent2"/>
            </a:effectRef>
            <a:fontRef idx="minor">
              <a:schemeClr val="dk1"/>
            </a:fontRef>
          </p:style>
          <p:txBody>
            <a:bodyPr wrap="none" rtlCol="0" anchor="ctr"/>
            <a:lstStyle/>
            <a:p>
              <a:pPr algn="ctr"/>
              <a:r>
                <a:rPr kumimoji="0" lang="en-US" altLang="ja-JP" sz="1300" dirty="0">
                  <a:latin typeface="Meiryo UI" panose="020B0604030504040204" pitchFamily="50" charset="-128"/>
                  <a:ea typeface="Meiryo UI" panose="020B0604030504040204" pitchFamily="50" charset="-128"/>
                </a:rPr>
                <a:t>Fuel debris</a:t>
              </a:r>
              <a:endParaRPr kumimoji="0" lang="ja-JP" altLang="en-US" sz="1300" dirty="0">
                <a:latin typeface="Meiryo UI" panose="020B0604030504040204" pitchFamily="50" charset="-128"/>
                <a:ea typeface="Meiryo UI" panose="020B0604030504040204" pitchFamily="50" charset="-128"/>
              </a:endParaRPr>
            </a:p>
          </p:txBody>
        </p:sp>
        <p:sp>
          <p:nvSpPr>
            <p:cNvPr id="4579" name="楕円 4578"/>
            <p:cNvSpPr/>
            <p:nvPr/>
          </p:nvSpPr>
          <p:spPr bwMode="auto">
            <a:xfrm>
              <a:off x="5526307" y="4387347"/>
              <a:ext cx="285406" cy="286484"/>
            </a:xfrm>
            <a:prstGeom prst="ellipse">
              <a:avLst/>
            </a:prstGeom>
            <a:noFill/>
            <a:ln w="19050">
              <a:solidFill>
                <a:schemeClr val="accent6">
                  <a:lumMod val="75000"/>
                </a:schemeClr>
              </a:solidFill>
              <a:headEnd/>
              <a:tailEnd/>
            </a:ln>
          </p:spPr>
          <p:style>
            <a:lnRef idx="2">
              <a:schemeClr val="accent2"/>
            </a:lnRef>
            <a:fillRef idx="1">
              <a:schemeClr val="lt1"/>
            </a:fillRef>
            <a:effectRef idx="0">
              <a:schemeClr val="accent2"/>
            </a:effectRef>
            <a:fontRef idx="minor">
              <a:schemeClr val="dk1"/>
            </a:fontRef>
          </p:style>
          <p:txBody>
            <a:bodyPr wrap="none" rtlCol="0" anchor="ctr"/>
            <a:lstStyle/>
            <a:p>
              <a:pPr algn="l"/>
              <a:endParaRPr kumimoji="0" lang="ja-JP" altLang="en-US" dirty="0"/>
            </a:p>
          </p:txBody>
        </p:sp>
        <p:cxnSp>
          <p:nvCxnSpPr>
            <p:cNvPr id="4685" name="カギ線コネクタ 4684"/>
            <p:cNvCxnSpPr>
              <a:stCxn id="4578" idx="0"/>
              <a:endCxn id="4577" idx="6"/>
            </p:cNvCxnSpPr>
            <p:nvPr/>
          </p:nvCxnSpPr>
          <p:spPr>
            <a:xfrm rot="16200000" flipV="1">
              <a:off x="5478608" y="4486911"/>
              <a:ext cx="837697" cy="136034"/>
            </a:xfrm>
            <a:prstGeom prst="bentConnector2">
              <a:avLst/>
            </a:prstGeom>
            <a:ln w="190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689" name="直線矢印コネクタ 4688"/>
            <p:cNvCxnSpPr/>
            <p:nvPr/>
          </p:nvCxnSpPr>
          <p:spPr>
            <a:xfrm flipH="1">
              <a:off x="5809425" y="4537096"/>
              <a:ext cx="208315" cy="0"/>
            </a:xfrm>
            <a:prstGeom prst="straightConnector1">
              <a:avLst/>
            </a:prstGeom>
            <a:ln w="190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4816" name="雲 4815"/>
          <p:cNvSpPr/>
          <p:nvPr/>
        </p:nvSpPr>
        <p:spPr bwMode="auto">
          <a:xfrm>
            <a:off x="1704843" y="2189008"/>
            <a:ext cx="927080" cy="342014"/>
          </a:xfrm>
          <a:prstGeom prst="cloud">
            <a:avLst/>
          </a:prstGeom>
          <a:ln w="6350">
            <a:solidFill>
              <a:srgbClr val="0000FF"/>
            </a:solidFill>
            <a:headEnd/>
            <a:tailEnd/>
          </a:ln>
        </p:spPr>
        <p:style>
          <a:lnRef idx="2">
            <a:schemeClr val="accent5"/>
          </a:lnRef>
          <a:fillRef idx="1">
            <a:schemeClr val="lt1"/>
          </a:fillRef>
          <a:effectRef idx="0">
            <a:schemeClr val="accent5"/>
          </a:effectRef>
          <a:fontRef idx="minor">
            <a:schemeClr val="dk1"/>
          </a:fontRef>
        </p:style>
        <p:txBody>
          <a:bodyPr wrap="none" rtlCol="0" anchor="ctr"/>
          <a:lstStyle/>
          <a:p>
            <a:pPr algn="ctr"/>
            <a:r>
              <a:rPr kumimoji="0" lang="en-US" altLang="ja-JP" sz="975" dirty="0">
                <a:solidFill>
                  <a:srgbClr val="0000FF"/>
                </a:solidFill>
                <a:latin typeface="Meiryo UI" panose="020B0604030504040204" pitchFamily="50" charset="-128"/>
                <a:ea typeface="Meiryo UI" panose="020B0604030504040204" pitchFamily="50" charset="-128"/>
              </a:rPr>
              <a:t>Hydrogen</a:t>
            </a:r>
          </a:p>
          <a:p>
            <a:pPr algn="ctr"/>
            <a:r>
              <a:rPr kumimoji="0" lang="en-US" altLang="ja-JP" sz="975" dirty="0">
                <a:solidFill>
                  <a:srgbClr val="0000FF"/>
                </a:solidFill>
                <a:latin typeface="Meiryo UI" panose="020B0604030504040204" pitchFamily="50" charset="-128"/>
                <a:ea typeface="Meiryo UI" panose="020B0604030504040204" pitchFamily="50" charset="-128"/>
              </a:rPr>
              <a:t> explosion</a:t>
            </a:r>
            <a:endParaRPr kumimoji="0" lang="ja-JP" altLang="en-US" sz="975" dirty="0">
              <a:solidFill>
                <a:srgbClr val="0000FF"/>
              </a:solidFill>
              <a:latin typeface="Meiryo UI" panose="020B0604030504040204" pitchFamily="50" charset="-128"/>
              <a:ea typeface="Meiryo UI" panose="020B0604030504040204" pitchFamily="50" charset="-128"/>
            </a:endParaRPr>
          </a:p>
        </p:txBody>
      </p:sp>
      <p:grpSp>
        <p:nvGrpSpPr>
          <p:cNvPr id="4692" name="グループ化 4691"/>
          <p:cNvGrpSpPr/>
          <p:nvPr/>
        </p:nvGrpSpPr>
        <p:grpSpPr>
          <a:xfrm>
            <a:off x="520153" y="1294996"/>
            <a:ext cx="1755505" cy="1806568"/>
            <a:chOff x="480139" y="2256775"/>
            <a:chExt cx="1620467" cy="1667601"/>
          </a:xfrm>
        </p:grpSpPr>
        <p:sp>
          <p:nvSpPr>
            <p:cNvPr id="3" name="四角形吹き出し 2"/>
            <p:cNvSpPr/>
            <p:nvPr/>
          </p:nvSpPr>
          <p:spPr bwMode="auto">
            <a:xfrm>
              <a:off x="480139" y="2256775"/>
              <a:ext cx="1377693" cy="300590"/>
            </a:xfrm>
            <a:prstGeom prst="wedgeRectCallout">
              <a:avLst>
                <a:gd name="adj1" fmla="val 25809"/>
                <a:gd name="adj2" fmla="val 47371"/>
              </a:avLst>
            </a:prstGeom>
            <a:ln w="19050">
              <a:solidFill>
                <a:srgbClr val="FFC000"/>
              </a:solidFill>
              <a:headEnd/>
              <a:tailEnd/>
            </a:ln>
          </p:spPr>
          <p:style>
            <a:lnRef idx="2">
              <a:schemeClr val="accent6"/>
            </a:lnRef>
            <a:fillRef idx="1">
              <a:schemeClr val="lt1"/>
            </a:fillRef>
            <a:effectRef idx="0">
              <a:schemeClr val="accent6"/>
            </a:effectRef>
            <a:fontRef idx="minor">
              <a:schemeClr val="dk1"/>
            </a:fontRef>
          </p:style>
          <p:txBody>
            <a:bodyPr wrap="none" rtlCol="0" anchor="ctr"/>
            <a:lstStyle/>
            <a:p>
              <a:pPr algn="ctr"/>
              <a:r>
                <a:rPr kumimoji="0" lang="en-US" altLang="ja-JP" sz="1300" dirty="0">
                  <a:latin typeface="Meiryo UI" panose="020B0604030504040204" pitchFamily="50" charset="-128"/>
                  <a:ea typeface="Meiryo UI" panose="020B0604030504040204" pitchFamily="50" charset="-128"/>
                </a:rPr>
                <a:t>Spent fuel pool</a:t>
              </a:r>
              <a:endParaRPr kumimoji="0" lang="ja-JP" altLang="en-US" sz="1300" dirty="0">
                <a:latin typeface="Meiryo UI" panose="020B0604030504040204" pitchFamily="50" charset="-128"/>
                <a:ea typeface="Meiryo UI" panose="020B0604030504040204" pitchFamily="50" charset="-128"/>
              </a:endParaRPr>
            </a:p>
          </p:txBody>
        </p:sp>
        <p:sp>
          <p:nvSpPr>
            <p:cNvPr id="11" name="楕円 10"/>
            <p:cNvSpPr/>
            <p:nvPr/>
          </p:nvSpPr>
          <p:spPr bwMode="auto">
            <a:xfrm>
              <a:off x="1562371" y="3415362"/>
              <a:ext cx="538235" cy="509014"/>
            </a:xfrm>
            <a:prstGeom prst="ellipse">
              <a:avLst/>
            </a:prstGeom>
            <a:noFill/>
            <a:ln w="19050">
              <a:solidFill>
                <a:srgbClr val="FFC000"/>
              </a:solidFill>
              <a:headEnd/>
              <a:tailEnd/>
            </a:ln>
          </p:spPr>
          <p:style>
            <a:lnRef idx="2">
              <a:schemeClr val="accent2"/>
            </a:lnRef>
            <a:fillRef idx="1">
              <a:schemeClr val="lt1"/>
            </a:fillRef>
            <a:effectRef idx="0">
              <a:schemeClr val="accent2"/>
            </a:effectRef>
            <a:fontRef idx="minor">
              <a:schemeClr val="dk1"/>
            </a:fontRef>
          </p:style>
          <p:txBody>
            <a:bodyPr wrap="none" rtlCol="0" anchor="ctr"/>
            <a:lstStyle/>
            <a:p>
              <a:pPr algn="l"/>
              <a:endParaRPr kumimoji="0" lang="ja-JP" altLang="en-US" dirty="0"/>
            </a:p>
          </p:txBody>
        </p:sp>
        <p:cxnSp>
          <p:nvCxnSpPr>
            <p:cNvPr id="8" name="直線矢印コネクタ 7"/>
            <p:cNvCxnSpPr>
              <a:stCxn id="3" idx="2"/>
              <a:endCxn id="11" idx="1"/>
            </p:cNvCxnSpPr>
            <p:nvPr/>
          </p:nvCxnSpPr>
          <p:spPr>
            <a:xfrm>
              <a:off x="1168986" y="2557365"/>
              <a:ext cx="472208" cy="932540"/>
            </a:xfrm>
            <a:prstGeom prst="straightConnector1">
              <a:avLst/>
            </a:prstGeom>
            <a:ln w="19050">
              <a:solidFill>
                <a:srgbClr val="FFC000"/>
              </a:solidFill>
              <a:headEnd type="none"/>
              <a:tailEnd type="triangle"/>
            </a:ln>
          </p:spPr>
          <p:style>
            <a:lnRef idx="2">
              <a:schemeClr val="accent6"/>
            </a:lnRef>
            <a:fillRef idx="1">
              <a:schemeClr val="lt1"/>
            </a:fillRef>
            <a:effectRef idx="0">
              <a:schemeClr val="accent6"/>
            </a:effectRef>
            <a:fontRef idx="minor">
              <a:schemeClr val="dk1"/>
            </a:fontRef>
          </p:style>
        </p:cxnSp>
      </p:grpSp>
      <p:sp>
        <p:nvSpPr>
          <p:cNvPr id="2" name="スライド番号プレースホルダー 1"/>
          <p:cNvSpPr>
            <a:spLocks noGrp="1"/>
          </p:cNvSpPr>
          <p:nvPr>
            <p:ph type="sldNum" sz="quarter" idx="12"/>
          </p:nvPr>
        </p:nvSpPr>
        <p:spPr/>
        <p:txBody>
          <a:bodyPr/>
          <a:lstStyle/>
          <a:p>
            <a:r>
              <a:rPr lang="en-US" altLang="ja-JP" dirty="0"/>
              <a:t>4</a:t>
            </a:r>
            <a:endParaRPr kumimoji="1" lang="ja-JP" altLang="en-US" dirty="0"/>
          </a:p>
        </p:txBody>
      </p:sp>
      <p:sp>
        <p:nvSpPr>
          <p:cNvPr id="4598" name="テキスト ボックス 4597"/>
          <p:cNvSpPr txBox="1"/>
          <p:nvPr/>
        </p:nvSpPr>
        <p:spPr>
          <a:xfrm>
            <a:off x="2864809" y="4640385"/>
            <a:ext cx="2676595" cy="292388"/>
          </a:xfrm>
          <a:prstGeom prst="rect">
            <a:avLst/>
          </a:prstGeom>
          <a:noFill/>
        </p:spPr>
        <p:txBody>
          <a:bodyPr wrap="square" rtlCol="0">
            <a:spAutoFit/>
          </a:bodyPr>
          <a:lstStyle/>
          <a:p>
            <a:r>
              <a:rPr lang="en-US" altLang="ja-JP" sz="1300" b="1" dirty="0">
                <a:latin typeface="Meiryo UI" panose="020B0604030504040204" pitchFamily="50" charset="-128"/>
                <a:ea typeface="Meiryo UI" panose="020B0604030504040204" pitchFamily="50" charset="-128"/>
              </a:rPr>
              <a:t>&lt;Fuel debris retrieval&gt;</a:t>
            </a:r>
          </a:p>
        </p:txBody>
      </p:sp>
      <p:sp>
        <p:nvSpPr>
          <p:cNvPr id="4819" name="テキスト ボックス 4818"/>
          <p:cNvSpPr txBox="1"/>
          <p:nvPr/>
        </p:nvSpPr>
        <p:spPr>
          <a:xfrm>
            <a:off x="6467802" y="4659783"/>
            <a:ext cx="1871337" cy="292388"/>
          </a:xfrm>
          <a:prstGeom prst="rect">
            <a:avLst/>
          </a:prstGeom>
          <a:noFill/>
        </p:spPr>
        <p:txBody>
          <a:bodyPr wrap="square" rtlCol="0">
            <a:spAutoFit/>
          </a:bodyPr>
          <a:lstStyle/>
          <a:p>
            <a:r>
              <a:rPr lang="en-US" altLang="ja-JP" sz="1300" b="1" dirty="0">
                <a:latin typeface="Meiryo UI" panose="020B0604030504040204" pitchFamily="50" charset="-128"/>
                <a:ea typeface="Meiryo UI" panose="020B0604030504040204" pitchFamily="50" charset="-128"/>
              </a:rPr>
              <a:t>&lt;Fuel removal&gt;</a:t>
            </a:r>
          </a:p>
        </p:txBody>
      </p:sp>
      <p:sp>
        <p:nvSpPr>
          <p:cNvPr id="4821" name="テキスト ボックス 4820"/>
          <p:cNvSpPr txBox="1"/>
          <p:nvPr/>
        </p:nvSpPr>
        <p:spPr>
          <a:xfrm>
            <a:off x="4357" y="4492455"/>
            <a:ext cx="2558592" cy="492443"/>
          </a:xfrm>
          <a:prstGeom prst="rect">
            <a:avLst/>
          </a:prstGeom>
          <a:noFill/>
        </p:spPr>
        <p:txBody>
          <a:bodyPr wrap="square" rtlCol="0">
            <a:spAutoFit/>
          </a:bodyPr>
          <a:lstStyle/>
          <a:p>
            <a:r>
              <a:rPr lang="en-US" altLang="ja-JP" sz="1300" b="1" dirty="0">
                <a:latin typeface="Meiryo UI" panose="020B0604030504040204" pitchFamily="50" charset="-128"/>
                <a:ea typeface="Meiryo UI" panose="020B0604030504040204" pitchFamily="50" charset="-128"/>
              </a:rPr>
              <a:t>&lt;Dismantling of Unit 1/2  </a:t>
            </a:r>
          </a:p>
          <a:p>
            <a:r>
              <a:rPr lang="en-US" altLang="ja-JP" sz="1300" b="1" dirty="0">
                <a:latin typeface="Meiryo UI" panose="020B0604030504040204" pitchFamily="50" charset="-128"/>
                <a:ea typeface="Meiryo UI" panose="020B0604030504040204" pitchFamily="50" charset="-128"/>
              </a:rPr>
              <a:t>  exhaust stack &gt;</a:t>
            </a:r>
          </a:p>
        </p:txBody>
      </p:sp>
      <p:sp>
        <p:nvSpPr>
          <p:cNvPr id="4822" name="正方形/長方形 4821"/>
          <p:cNvSpPr/>
          <p:nvPr/>
        </p:nvSpPr>
        <p:spPr>
          <a:xfrm>
            <a:off x="5198408" y="4816381"/>
            <a:ext cx="1346072" cy="1938992"/>
          </a:xfrm>
          <a:prstGeom prst="rect">
            <a:avLst/>
          </a:prstGeom>
          <a:ln>
            <a:noFill/>
          </a:ln>
        </p:spPr>
        <p:txBody>
          <a:bodyPr wrap="square">
            <a:spAutoFit/>
          </a:bodyPr>
          <a:lstStyle/>
          <a:p>
            <a:pPr defTabSz="422049">
              <a:lnSpc>
                <a:spcPts val="1625"/>
              </a:lnSpc>
              <a:spcBef>
                <a:spcPct val="0"/>
              </a:spcBef>
              <a:spcAft>
                <a:spcPct val="0"/>
              </a:spcAft>
              <a:buClr>
                <a:prstClr val="black"/>
              </a:buClr>
              <a:defRPr/>
            </a:pPr>
            <a:r>
              <a:rPr lang="en-US" altLang="ja-JP" sz="975" b="1" dirty="0">
                <a:latin typeface="Meiryo UI" panose="020B0604030504040204" pitchFamily="50" charset="-128"/>
                <a:ea typeface="Meiryo UI" panose="020B0604030504040204" pitchFamily="50" charset="-128"/>
              </a:rPr>
              <a:t>Confirmed that </a:t>
            </a:r>
            <a:r>
              <a:rPr lang="en-US" altLang="ja-JP" sz="975" b="1" u="sng" dirty="0">
                <a:solidFill>
                  <a:srgbClr val="0000FF"/>
                </a:solidFill>
                <a:latin typeface="Meiryo UI" panose="020B0604030504040204" pitchFamily="50" charset="-128"/>
                <a:ea typeface="Meiryo UI" panose="020B0604030504040204" pitchFamily="50" charset="-128"/>
              </a:rPr>
              <a:t>the deposit </a:t>
            </a:r>
          </a:p>
          <a:p>
            <a:pPr defTabSz="422049">
              <a:lnSpc>
                <a:spcPts val="1625"/>
              </a:lnSpc>
              <a:spcBef>
                <a:spcPct val="0"/>
              </a:spcBef>
              <a:spcAft>
                <a:spcPct val="0"/>
              </a:spcAft>
              <a:buClr>
                <a:prstClr val="black"/>
              </a:buClr>
              <a:defRPr/>
            </a:pPr>
            <a:r>
              <a:rPr lang="en-US" altLang="ja-JP" sz="975" b="1" u="sng" dirty="0">
                <a:solidFill>
                  <a:srgbClr val="0000FF"/>
                </a:solidFill>
                <a:latin typeface="Meiryo UI" panose="020B0604030504040204" pitchFamily="50" charset="-128"/>
                <a:ea typeface="Meiryo UI" panose="020B0604030504040204" pitchFamily="50" charset="-128"/>
              </a:rPr>
              <a:t>likely to be the fuel debris </a:t>
            </a:r>
            <a:r>
              <a:rPr lang="en-US" altLang="ja-JP" sz="975" b="1" dirty="0">
                <a:latin typeface="Meiryo UI" panose="020B0604030504040204" pitchFamily="50" charset="-128"/>
                <a:ea typeface="Meiryo UI" panose="020B0604030504040204" pitchFamily="50" charset="-128"/>
              </a:rPr>
              <a:t>was able to be gripped and moved.</a:t>
            </a:r>
          </a:p>
          <a:p>
            <a:pPr defTabSz="422049">
              <a:lnSpc>
                <a:spcPts val="1625"/>
              </a:lnSpc>
              <a:spcBef>
                <a:spcPct val="0"/>
              </a:spcBef>
              <a:spcAft>
                <a:spcPct val="0"/>
              </a:spcAft>
              <a:buClr>
                <a:prstClr val="black"/>
              </a:buClr>
              <a:defRPr/>
            </a:pPr>
            <a:r>
              <a:rPr lang="en-US" altLang="ja-JP" sz="975" dirty="0">
                <a:latin typeface="Meiryo UI" panose="020B0604030504040204" pitchFamily="50" charset="-128"/>
                <a:ea typeface="Meiryo UI" panose="020B0604030504040204" pitchFamily="50" charset="-128"/>
              </a:rPr>
              <a:t>(Unit 2) </a:t>
            </a:r>
          </a:p>
          <a:p>
            <a:pPr defTabSz="422049">
              <a:lnSpc>
                <a:spcPts val="1625"/>
              </a:lnSpc>
              <a:spcBef>
                <a:spcPct val="0"/>
              </a:spcBef>
              <a:spcAft>
                <a:spcPct val="0"/>
              </a:spcAft>
              <a:buClr>
                <a:prstClr val="black"/>
              </a:buClr>
              <a:defRPr/>
            </a:pPr>
            <a:r>
              <a:rPr lang="en-US" altLang="ja-JP" sz="975" dirty="0">
                <a:latin typeface="Meiryo UI" panose="020B0604030504040204" pitchFamily="50" charset="-128"/>
                <a:ea typeface="Meiryo UI" panose="020B0604030504040204" pitchFamily="50" charset="-128"/>
              </a:rPr>
              <a:t>[Feb. 2019]</a:t>
            </a:r>
            <a:endParaRPr lang="ja-JP" altLang="en-US" sz="975" dirty="0">
              <a:latin typeface="Meiryo UI" panose="020B0604030504040204" pitchFamily="50" charset="-128"/>
              <a:ea typeface="Meiryo UI" panose="020B0604030504040204" pitchFamily="50" charset="-128"/>
            </a:endParaRPr>
          </a:p>
        </p:txBody>
      </p:sp>
      <p:sp>
        <p:nvSpPr>
          <p:cNvPr id="4823" name="正方形/長方形 4822"/>
          <p:cNvSpPr/>
          <p:nvPr/>
        </p:nvSpPr>
        <p:spPr>
          <a:xfrm>
            <a:off x="2106934" y="4913661"/>
            <a:ext cx="975394" cy="1246495"/>
          </a:xfrm>
          <a:prstGeom prst="rect">
            <a:avLst/>
          </a:prstGeom>
          <a:ln>
            <a:noFill/>
          </a:ln>
        </p:spPr>
        <p:txBody>
          <a:bodyPr wrap="square">
            <a:spAutoFit/>
          </a:bodyPr>
          <a:lstStyle/>
          <a:p>
            <a:pPr defTabSz="422049">
              <a:lnSpc>
                <a:spcPts val="1518"/>
              </a:lnSpc>
              <a:spcBef>
                <a:spcPct val="0"/>
              </a:spcBef>
              <a:spcAft>
                <a:spcPct val="0"/>
              </a:spcAft>
              <a:buClr>
                <a:prstClr val="black"/>
              </a:buClr>
              <a:defRPr/>
            </a:pPr>
            <a:r>
              <a:rPr lang="en-US" altLang="ja-JP" sz="975" b="1" u="sng" dirty="0">
                <a:solidFill>
                  <a:srgbClr val="0000FF"/>
                </a:solidFill>
                <a:latin typeface="Meiryo UI" panose="020B0604030504040204" pitchFamily="50" charset="-128"/>
                <a:ea typeface="Meiryo UI" panose="020B0604030504040204" pitchFamily="50" charset="-128"/>
              </a:rPr>
              <a:t>Local company</a:t>
            </a:r>
            <a:r>
              <a:rPr lang="ja-JP" altLang="en-US" sz="975" b="1" u="sng" dirty="0">
                <a:solidFill>
                  <a:srgbClr val="0000FF"/>
                </a:solidFill>
                <a:latin typeface="Meiryo UI" panose="020B0604030504040204" pitchFamily="50" charset="-128"/>
                <a:ea typeface="Meiryo UI" panose="020B0604030504040204" pitchFamily="50" charset="-128"/>
              </a:rPr>
              <a:t>　</a:t>
            </a:r>
            <a:r>
              <a:rPr lang="en-US" altLang="ja-JP" sz="975" b="1" dirty="0">
                <a:latin typeface="Meiryo UI" panose="020B0604030504040204" pitchFamily="50" charset="-128"/>
                <a:ea typeface="Meiryo UI" panose="020B0604030504040204" pitchFamily="50" charset="-128"/>
              </a:rPr>
              <a:t>joins as a prime </a:t>
            </a:r>
            <a:r>
              <a:rPr lang="en-US" altLang="ja-JP" sz="975" b="1" dirty="0" smtClean="0">
                <a:latin typeface="Meiryo UI" panose="020B0604030504040204" pitchFamily="50" charset="-128"/>
                <a:ea typeface="Meiryo UI" panose="020B0604030504040204" pitchFamily="50" charset="-128"/>
              </a:rPr>
              <a:t>contractor.</a:t>
            </a:r>
            <a:endParaRPr lang="en-US" altLang="ja-JP" sz="975" dirty="0">
              <a:latin typeface="Meiryo UI" panose="020B0604030504040204" pitchFamily="50" charset="-128"/>
              <a:ea typeface="Meiryo UI" panose="020B0604030504040204" pitchFamily="50" charset="-128"/>
            </a:endParaRPr>
          </a:p>
          <a:p>
            <a:pPr defTabSz="422049">
              <a:lnSpc>
                <a:spcPts val="1518"/>
              </a:lnSpc>
              <a:spcBef>
                <a:spcPct val="0"/>
              </a:spcBef>
              <a:spcAft>
                <a:spcPct val="0"/>
              </a:spcAft>
              <a:buClr>
                <a:prstClr val="black"/>
              </a:buClr>
              <a:defRPr/>
            </a:pPr>
            <a:r>
              <a:rPr lang="en-US" altLang="ja-JP" sz="975" dirty="0">
                <a:latin typeface="Meiryo UI" panose="020B0604030504040204" pitchFamily="50" charset="-128"/>
                <a:ea typeface="Meiryo UI" panose="020B0604030504040204" pitchFamily="50" charset="-128"/>
              </a:rPr>
              <a:t>[Aug. 2019] </a:t>
            </a:r>
            <a:endParaRPr lang="ja-JP" altLang="en-US" sz="975" dirty="0">
              <a:latin typeface="Meiryo UI" panose="020B0604030504040204" pitchFamily="50" charset="-128"/>
              <a:ea typeface="Meiryo UI" panose="020B0604030504040204" pitchFamily="50" charset="-128"/>
            </a:endParaRPr>
          </a:p>
        </p:txBody>
      </p:sp>
      <p:pic>
        <p:nvPicPr>
          <p:cNvPr id="4824" name="図 482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933811" y="4915782"/>
            <a:ext cx="2288921" cy="1713000"/>
          </a:xfrm>
          <a:prstGeom prst="rect">
            <a:avLst/>
          </a:prstGeom>
        </p:spPr>
      </p:pic>
      <p:pic>
        <p:nvPicPr>
          <p:cNvPr id="4825" name="図 4824"/>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4507" y="4957362"/>
            <a:ext cx="2179320" cy="1657604"/>
          </a:xfrm>
          <a:prstGeom prst="rect">
            <a:avLst/>
          </a:prstGeom>
        </p:spPr>
      </p:pic>
      <p:pic>
        <p:nvPicPr>
          <p:cNvPr id="4826" name="図 4825"/>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34827" y="4913658"/>
            <a:ext cx="2027428" cy="1783080"/>
          </a:xfrm>
          <a:prstGeom prst="rect">
            <a:avLst/>
          </a:prstGeom>
        </p:spPr>
      </p:pic>
      <p:sp>
        <p:nvSpPr>
          <p:cNvPr id="4829" name="正方形/長方形 4828"/>
          <p:cNvSpPr/>
          <p:nvPr/>
        </p:nvSpPr>
        <p:spPr>
          <a:xfrm>
            <a:off x="8530417" y="4866115"/>
            <a:ext cx="1408311" cy="1938992"/>
          </a:xfrm>
          <a:prstGeom prst="rect">
            <a:avLst/>
          </a:prstGeom>
          <a:ln>
            <a:noFill/>
          </a:ln>
        </p:spPr>
        <p:txBody>
          <a:bodyPr wrap="square">
            <a:spAutoFit/>
          </a:bodyPr>
          <a:lstStyle/>
          <a:p>
            <a:pPr defTabSz="422049">
              <a:lnSpc>
                <a:spcPts val="1625"/>
              </a:lnSpc>
              <a:spcBef>
                <a:spcPct val="0"/>
              </a:spcBef>
              <a:spcAft>
                <a:spcPct val="0"/>
              </a:spcAft>
              <a:buClr>
                <a:prstClr val="black"/>
              </a:buClr>
              <a:defRPr/>
            </a:pPr>
            <a:r>
              <a:rPr lang="en-US" altLang="ja-JP" sz="975" b="1" u="sng" dirty="0">
                <a:solidFill>
                  <a:srgbClr val="0000FF"/>
                </a:solidFill>
                <a:latin typeface="Meiryo UI" panose="020B0604030504040204" pitchFamily="50" charset="-128"/>
                <a:ea typeface="Meiryo UI" panose="020B0604030504040204" pitchFamily="50" charset="-128"/>
              </a:rPr>
              <a:t>Started fuel removal </a:t>
            </a:r>
            <a:r>
              <a:rPr lang="en-US" altLang="ja-JP" sz="975" b="1" dirty="0">
                <a:latin typeface="Meiryo UI" panose="020B0604030504040204" pitchFamily="50" charset="-128"/>
                <a:ea typeface="Meiryo UI" panose="020B0604030504040204" pitchFamily="50" charset="-128"/>
              </a:rPr>
              <a:t>from the spent fuel pool by remote control, for the first time from a nuclear reactor with core melt </a:t>
            </a:r>
            <a:r>
              <a:rPr lang="en-US" altLang="ja-JP" sz="975" b="1" u="sng" dirty="0">
                <a:solidFill>
                  <a:srgbClr val="0000FF"/>
                </a:solidFill>
                <a:latin typeface="Meiryo UI" panose="020B0604030504040204" pitchFamily="50" charset="-128"/>
                <a:ea typeface="Meiryo UI" panose="020B0604030504040204" pitchFamily="50" charset="-128"/>
              </a:rPr>
              <a:t>(Unit 3)</a:t>
            </a:r>
            <a:endParaRPr lang="en-US" altLang="ja-JP" sz="975" dirty="0">
              <a:latin typeface="Meiryo UI" panose="020B0604030504040204" pitchFamily="50" charset="-128"/>
              <a:ea typeface="Meiryo UI" panose="020B0604030504040204" pitchFamily="50" charset="-128"/>
            </a:endParaRPr>
          </a:p>
          <a:p>
            <a:pPr defTabSz="422049">
              <a:lnSpc>
                <a:spcPts val="1625"/>
              </a:lnSpc>
              <a:spcBef>
                <a:spcPct val="0"/>
              </a:spcBef>
              <a:spcAft>
                <a:spcPct val="0"/>
              </a:spcAft>
              <a:buClr>
                <a:prstClr val="black"/>
              </a:buClr>
              <a:defRPr/>
            </a:pPr>
            <a:r>
              <a:rPr lang="en-US" altLang="ja-JP" sz="975" dirty="0">
                <a:latin typeface="Meiryo UI" panose="020B0604030504040204" pitchFamily="50" charset="-128"/>
                <a:ea typeface="Meiryo UI" panose="020B0604030504040204" pitchFamily="50" charset="-128"/>
              </a:rPr>
              <a:t>[Apr. 2019]</a:t>
            </a:r>
            <a:endParaRPr lang="ja-JP" altLang="en-US" sz="975" dirty="0">
              <a:latin typeface="Meiryo UI" panose="020B0604030504040204" pitchFamily="50" charset="-128"/>
              <a:ea typeface="Meiryo UI" panose="020B0604030504040204" pitchFamily="50" charset="-128"/>
            </a:endParaRPr>
          </a:p>
        </p:txBody>
      </p:sp>
      <p:sp>
        <p:nvSpPr>
          <p:cNvPr id="4549" name="AutoShape 11080"/>
          <p:cNvSpPr>
            <a:spLocks noChangeArrowheads="1"/>
          </p:cNvSpPr>
          <p:nvPr/>
        </p:nvSpPr>
        <p:spPr bwMode="auto">
          <a:xfrm flipH="1">
            <a:off x="2781166" y="2753307"/>
            <a:ext cx="833530" cy="147630"/>
          </a:xfrm>
          <a:prstGeom prst="roundRect">
            <a:avLst>
              <a:gd name="adj" fmla="val 16667"/>
            </a:avLst>
          </a:prstGeom>
          <a:solidFill>
            <a:srgbClr val="FFFFFF"/>
          </a:solidFill>
          <a:ln w="9525">
            <a:solidFill>
              <a:srgbClr val="00CC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chorCtr="1">
            <a:spAutoFit/>
          </a:bodyPr>
          <a:lstStyle>
            <a:lvl1pPr defTabSz="1222375">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defTabSz="1222375">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defTabSz="1222375">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defTabSz="1222375">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defTabSz="1222375">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defTabSz="1222375"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defTabSz="1222375"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defTabSz="1222375"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defTabSz="1222375"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algn="ctr" defTabSz="1222398" fontAlgn="base">
              <a:spcBef>
                <a:spcPct val="0"/>
              </a:spcBef>
              <a:spcAft>
                <a:spcPct val="0"/>
              </a:spcAft>
              <a:buNone/>
              <a:defRPr/>
            </a:pPr>
            <a:r>
              <a:rPr lang="en-US" altLang="ja-JP" sz="867" kern="0" dirty="0">
                <a:solidFill>
                  <a:srgbClr val="000000"/>
                </a:solidFill>
                <a:latin typeface="Meiryo UI" panose="020B0604030504040204" pitchFamily="50" charset="-128"/>
                <a:ea typeface="Meiryo UI" panose="020B0604030504040204" pitchFamily="50" charset="-128"/>
              </a:rPr>
              <a:t>Water injection</a:t>
            </a:r>
            <a:endParaRPr lang="ja-JP" altLang="en-US" sz="867" kern="0" dirty="0">
              <a:solidFill>
                <a:srgbClr val="000000"/>
              </a:solidFill>
              <a:latin typeface="Meiryo UI" panose="020B0604030504040204" pitchFamily="50" charset="-128"/>
              <a:ea typeface="Meiryo UI" panose="020B0604030504040204" pitchFamily="50" charset="-128"/>
            </a:endParaRPr>
          </a:p>
        </p:txBody>
      </p:sp>
      <p:sp>
        <p:nvSpPr>
          <p:cNvPr id="4553" name="AutoShape 11080"/>
          <p:cNvSpPr>
            <a:spLocks noChangeArrowheads="1"/>
          </p:cNvSpPr>
          <p:nvPr/>
        </p:nvSpPr>
        <p:spPr bwMode="auto">
          <a:xfrm flipH="1">
            <a:off x="385203" y="2828211"/>
            <a:ext cx="833530" cy="147630"/>
          </a:xfrm>
          <a:prstGeom prst="roundRect">
            <a:avLst>
              <a:gd name="adj" fmla="val 16667"/>
            </a:avLst>
          </a:prstGeom>
          <a:solidFill>
            <a:srgbClr val="FFFFFF"/>
          </a:solidFill>
          <a:ln w="9525">
            <a:solidFill>
              <a:srgbClr val="00CC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chorCtr="1">
            <a:spAutoFit/>
          </a:bodyPr>
          <a:lstStyle>
            <a:lvl1pPr defTabSz="1222375">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defTabSz="1222375">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defTabSz="1222375">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defTabSz="1222375">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defTabSz="1222375">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defTabSz="1222375"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defTabSz="1222375"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defTabSz="1222375"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defTabSz="1222375"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algn="ctr" defTabSz="1222398" fontAlgn="base">
              <a:spcBef>
                <a:spcPct val="0"/>
              </a:spcBef>
              <a:spcAft>
                <a:spcPct val="0"/>
              </a:spcAft>
              <a:buNone/>
              <a:defRPr/>
            </a:pPr>
            <a:r>
              <a:rPr lang="en-US" altLang="ja-JP" sz="867" kern="0" dirty="0">
                <a:solidFill>
                  <a:srgbClr val="000000"/>
                </a:solidFill>
                <a:latin typeface="Meiryo UI" panose="020B0604030504040204" pitchFamily="50" charset="-128"/>
                <a:ea typeface="Meiryo UI" panose="020B0604030504040204" pitchFamily="50" charset="-128"/>
              </a:rPr>
              <a:t>Water injection</a:t>
            </a:r>
            <a:endParaRPr lang="ja-JP" altLang="en-US" sz="867" kern="0" dirty="0">
              <a:solidFill>
                <a:srgbClr val="000000"/>
              </a:solidFill>
              <a:latin typeface="Meiryo UI" panose="020B0604030504040204" pitchFamily="50" charset="-128"/>
              <a:ea typeface="Meiryo UI" panose="020B0604030504040204" pitchFamily="50" charset="-128"/>
            </a:endParaRPr>
          </a:p>
        </p:txBody>
      </p:sp>
      <p:sp>
        <p:nvSpPr>
          <p:cNvPr id="6" name="正方形/長方形 5"/>
          <p:cNvSpPr/>
          <p:nvPr/>
        </p:nvSpPr>
        <p:spPr>
          <a:xfrm>
            <a:off x="1380201" y="5103344"/>
            <a:ext cx="768197" cy="207739"/>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951"/>
          </a:p>
        </p:txBody>
      </p:sp>
      <p:sp>
        <p:nvSpPr>
          <p:cNvPr id="5" name="テキスト ボックス 4"/>
          <p:cNvSpPr txBox="1"/>
          <p:nvPr/>
        </p:nvSpPr>
        <p:spPr>
          <a:xfrm>
            <a:off x="1372042" y="5029641"/>
            <a:ext cx="818911" cy="374461"/>
          </a:xfrm>
          <a:prstGeom prst="rect">
            <a:avLst/>
          </a:prstGeom>
          <a:noFill/>
        </p:spPr>
        <p:txBody>
          <a:bodyPr wrap="square" rtlCol="0">
            <a:spAutoFit/>
          </a:bodyPr>
          <a:lstStyle/>
          <a:p>
            <a:pPr>
              <a:lnSpc>
                <a:spcPts val="1084"/>
              </a:lnSpc>
            </a:pPr>
            <a:r>
              <a:rPr lang="en-US" altLang="ja-JP" sz="975" dirty="0"/>
              <a:t>Dismantling equipment</a:t>
            </a:r>
            <a:endParaRPr lang="ja-JP" altLang="en-US" sz="975" dirty="0"/>
          </a:p>
        </p:txBody>
      </p:sp>
      <p:sp>
        <p:nvSpPr>
          <p:cNvPr id="4554" name="正方形/長方形 4553"/>
          <p:cNvSpPr/>
          <p:nvPr/>
        </p:nvSpPr>
        <p:spPr>
          <a:xfrm>
            <a:off x="1122894" y="6385118"/>
            <a:ext cx="768197" cy="207739"/>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951"/>
          </a:p>
        </p:txBody>
      </p:sp>
      <p:sp>
        <p:nvSpPr>
          <p:cNvPr id="4557" name="テキスト ボックス 4556"/>
          <p:cNvSpPr txBox="1"/>
          <p:nvPr/>
        </p:nvSpPr>
        <p:spPr>
          <a:xfrm>
            <a:off x="1047518" y="6334906"/>
            <a:ext cx="1137905" cy="323165"/>
          </a:xfrm>
          <a:prstGeom prst="rect">
            <a:avLst/>
          </a:prstGeom>
          <a:noFill/>
        </p:spPr>
        <p:txBody>
          <a:bodyPr wrap="square" rtlCol="0">
            <a:spAutoFit/>
          </a:bodyPr>
          <a:lstStyle/>
          <a:p>
            <a:pPr>
              <a:lnSpc>
                <a:spcPts val="867"/>
              </a:lnSpc>
            </a:pPr>
            <a:r>
              <a:rPr lang="en-US" altLang="ja-JP" sz="975" dirty="0"/>
              <a:t>Top of exhaust stack</a:t>
            </a:r>
            <a:endParaRPr lang="ja-JP" altLang="en-US" sz="975" dirty="0"/>
          </a:p>
        </p:txBody>
      </p:sp>
      <p:sp>
        <p:nvSpPr>
          <p:cNvPr id="4561" name="Rectangle 4235"/>
          <p:cNvSpPr>
            <a:spLocks noChangeArrowheads="1"/>
          </p:cNvSpPr>
          <p:nvPr/>
        </p:nvSpPr>
        <p:spPr bwMode="auto">
          <a:xfrm flipH="1">
            <a:off x="4560468" y="1851634"/>
            <a:ext cx="532197" cy="300082"/>
          </a:xfrm>
          <a:prstGeom prst="rect">
            <a:avLst/>
          </a:prstGeom>
          <a:solidFill>
            <a:schemeClr val="bg1"/>
          </a:solidFill>
          <a:ln>
            <a:noFill/>
          </a:ln>
          <a:extLst/>
        </p:spPr>
        <p:txBody>
          <a:bodyPr wrap="none" lIns="0" tIns="0" rIns="0" bIns="0">
            <a:spAutoFit/>
          </a:bodyPr>
          <a:lstStyle>
            <a:lvl1pPr defTabSz="1222375">
              <a:spcBef>
                <a:spcPct val="20000"/>
              </a:spcBef>
              <a:buChar char="•"/>
              <a:defRPr kumimoji="1" sz="4300">
                <a:solidFill>
                  <a:schemeClr val="tx1"/>
                </a:solidFill>
                <a:latin typeface="Times New Roman" panose="02020603050405020304" pitchFamily="18" charset="0"/>
                <a:ea typeface="ＭＳ Ｐゴシック" panose="020B0600070205080204" pitchFamily="50" charset="-128"/>
              </a:defRPr>
            </a:lvl1pPr>
            <a:lvl2pPr marL="742950" indent="-285750" defTabSz="1222375">
              <a:spcBef>
                <a:spcPct val="20000"/>
              </a:spcBef>
              <a:buChar char="–"/>
              <a:defRPr kumimoji="1" sz="3600">
                <a:solidFill>
                  <a:schemeClr val="tx1"/>
                </a:solidFill>
                <a:latin typeface="Times New Roman" panose="02020603050405020304" pitchFamily="18" charset="0"/>
                <a:ea typeface="ＭＳ Ｐゴシック" panose="020B0600070205080204" pitchFamily="50" charset="-128"/>
              </a:defRPr>
            </a:lvl2pPr>
            <a:lvl3pPr marL="1143000" indent="-228600" defTabSz="1222375">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defTabSz="1222375">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4pPr>
            <a:lvl5pPr marL="2057400" indent="-228600" defTabSz="1222375">
              <a:spcBef>
                <a:spcPct val="20000"/>
              </a:spcBef>
              <a:buChar char="»"/>
              <a:defRPr kumimoji="1" sz="2700">
                <a:solidFill>
                  <a:schemeClr val="tx1"/>
                </a:solidFill>
                <a:latin typeface="Times New Roman" panose="02020603050405020304" pitchFamily="18" charset="0"/>
                <a:ea typeface="ＭＳ Ｐゴシック" panose="020B0600070205080204" pitchFamily="50" charset="-128"/>
              </a:defRPr>
            </a:lvl5pPr>
            <a:lvl6pPr marL="2514600" indent="-228600" defTabSz="1222375"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6pPr>
            <a:lvl7pPr marL="2971800" indent="-228600" defTabSz="1222375"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7pPr>
            <a:lvl8pPr marL="3429000" indent="-228600" defTabSz="1222375"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8pPr>
            <a:lvl9pPr marL="3886200" indent="-228600" defTabSz="1222375" eaLnBrk="0" fontAlgn="base" hangingPunct="0">
              <a:spcBef>
                <a:spcPct val="20000"/>
              </a:spcBef>
              <a:spcAft>
                <a:spcPct val="0"/>
              </a:spcAft>
              <a:buChar char="»"/>
              <a:defRPr kumimoji="1" sz="2700">
                <a:solidFill>
                  <a:schemeClr val="tx1"/>
                </a:solidFill>
                <a:latin typeface="Times New Roman" panose="02020603050405020304" pitchFamily="18" charset="0"/>
                <a:ea typeface="ＭＳ Ｐゴシック" panose="020B0600070205080204" pitchFamily="50" charset="-128"/>
              </a:defRPr>
            </a:lvl9pPr>
          </a:lstStyle>
          <a:p>
            <a:pPr defTabSz="1222398" eaLnBrk="0" fontAlgn="base" hangingPunct="0">
              <a:spcBef>
                <a:spcPct val="0"/>
              </a:spcBef>
              <a:spcAft>
                <a:spcPct val="0"/>
              </a:spcAft>
              <a:buNone/>
              <a:defRPr/>
            </a:pPr>
            <a:r>
              <a:rPr kumimoji="0" lang="en-US" altLang="ja-JP" sz="975" kern="0" dirty="0" smtClean="0">
                <a:solidFill>
                  <a:srgbClr val="000000"/>
                </a:solidFill>
                <a:latin typeface="Meiryo UI" panose="020B0604030504040204" pitchFamily="50" charset="-128"/>
                <a:ea typeface="Meiryo UI" panose="020B0604030504040204" pitchFamily="50" charset="-128"/>
              </a:rPr>
              <a:t>Front </a:t>
            </a:r>
          </a:p>
          <a:p>
            <a:pPr defTabSz="1222398" eaLnBrk="0" fontAlgn="base" hangingPunct="0">
              <a:spcBef>
                <a:spcPct val="0"/>
              </a:spcBef>
              <a:spcAft>
                <a:spcPct val="0"/>
              </a:spcAft>
              <a:buNone/>
              <a:defRPr/>
            </a:pPr>
            <a:r>
              <a:rPr kumimoji="0" lang="en-US" altLang="ja-JP" sz="975" kern="0" dirty="0" smtClean="0">
                <a:solidFill>
                  <a:srgbClr val="000000"/>
                </a:solidFill>
                <a:latin typeface="Meiryo UI" panose="020B0604030504040204" pitchFamily="50" charset="-128"/>
                <a:ea typeface="Meiryo UI" panose="020B0604030504040204" pitchFamily="50" charset="-128"/>
              </a:rPr>
              <a:t>chamber</a:t>
            </a:r>
            <a:endParaRPr kumimoji="0" lang="en-US" altLang="ja-JP" sz="975" kern="0" dirty="0">
              <a:solidFill>
                <a:srgbClr val="00000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2367070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グラフ 26"/>
          <p:cNvGraphicFramePr>
            <a:graphicFrameLocks noGrp="1"/>
          </p:cNvGraphicFramePr>
          <p:nvPr>
            <p:extLst/>
          </p:nvPr>
        </p:nvGraphicFramePr>
        <p:xfrm>
          <a:off x="5000126" y="1543691"/>
          <a:ext cx="4444153" cy="2965430"/>
        </p:xfrm>
        <a:graphic>
          <a:graphicData uri="http://schemas.openxmlformats.org/drawingml/2006/chart">
            <c:chart xmlns:c="http://schemas.openxmlformats.org/drawingml/2006/chart" xmlns:r="http://schemas.openxmlformats.org/officeDocument/2006/relationships" r:id="rId3"/>
          </a:graphicData>
        </a:graphic>
      </p:graphicFrame>
      <p:sp>
        <p:nvSpPr>
          <p:cNvPr id="33" name="テキスト ボックス 32"/>
          <p:cNvSpPr txBox="1"/>
          <p:nvPr/>
        </p:nvSpPr>
        <p:spPr>
          <a:xfrm>
            <a:off x="0" y="-27384"/>
            <a:ext cx="9906000" cy="344078"/>
          </a:xfrm>
          <a:prstGeom prst="rect">
            <a:avLst/>
          </a:prstGeom>
          <a:solidFill>
            <a:srgbClr val="0098D0"/>
          </a:solidFill>
          <a:ln>
            <a:noFill/>
          </a:ln>
          <a:extLst/>
        </p:spPr>
        <p:txBody>
          <a:bodyPr wrap="square" lIns="33215" tIns="33215" rIns="33215" bIns="33215">
            <a:spAutoFit/>
          </a:bodyPr>
          <a:lstStyle>
            <a:defPPr>
              <a:defRPr lang="ja-JP"/>
            </a:defPPr>
            <a:lvl1pPr marL="84122" indent="-84122" algn="ctr" defTabSz="953914" eaLnBrk="0" fontAlgn="base" hangingPunct="0">
              <a:spcBef>
                <a:spcPct val="50000"/>
              </a:spcBef>
              <a:spcAft>
                <a:spcPct val="0"/>
              </a:spcAft>
              <a:defRPr sz="1900" b="1">
                <a:solidFill>
                  <a:schemeClr val="bg1"/>
                </a:solidFill>
                <a:latin typeface="ＭＳ Ｐゴシック" panose="020B0600070205080204" pitchFamily="50" charset="-128"/>
                <a:ea typeface="ＭＳ Ｐゴシック" pitchFamily="50" charset="-128"/>
                <a:cs typeface="Meiryo UI" panose="020B0604030504040204" pitchFamily="50" charset="-128"/>
              </a:defRPr>
            </a:lvl1pPr>
          </a:lstStyle>
          <a:p>
            <a:pPr marL="84122" marR="0" lvl="0" indent="-84122" algn="ctr" defTabSz="953914" rtl="0" eaLnBrk="0" fontAlgn="base" latinLnBrk="0" hangingPunct="0">
              <a:lnSpc>
                <a:spcPct val="100000"/>
              </a:lnSpc>
              <a:spcBef>
                <a:spcPct val="50000"/>
              </a:spcBef>
              <a:spcAft>
                <a:spcPct val="0"/>
              </a:spcAft>
              <a:buClrTx/>
              <a:buSzTx/>
              <a:buFontTx/>
              <a:buNone/>
              <a:tabLst/>
              <a:defRPr/>
            </a:pPr>
            <a:r>
              <a:rPr lang="en-US" altLang="ja-JP" sz="1800" dirty="0" smtClean="0">
                <a:solidFill>
                  <a:prstClr val="white"/>
                </a:solidFill>
                <a:latin typeface="Meiryo UI" panose="020B0604030504040204" pitchFamily="50" charset="-128"/>
                <a:ea typeface="Meiryo UI" panose="020B0604030504040204" pitchFamily="50" charset="-128"/>
              </a:rPr>
              <a:t>[Ref.2]</a:t>
            </a:r>
            <a:r>
              <a:rPr lang="ja-JP" altLang="en-US" sz="1800" dirty="0" smtClean="0">
                <a:solidFill>
                  <a:prstClr val="white"/>
                </a:solidFill>
                <a:latin typeface="Meiryo UI" panose="020B0604030504040204" pitchFamily="50" charset="-128"/>
                <a:ea typeface="Meiryo UI" panose="020B0604030504040204" pitchFamily="50" charset="-128"/>
              </a:rPr>
              <a:t> </a:t>
            </a:r>
            <a:r>
              <a:rPr kumimoji="1" lang="en-US" altLang="ja-JP" sz="18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rPr>
              <a:t>Impact on the Surrounding </a:t>
            </a:r>
            <a:r>
              <a:rPr kumimoji="0" lang="en-US" altLang="ja-JP" sz="18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rPr>
              <a:t>Environment</a:t>
            </a:r>
          </a:p>
        </p:txBody>
      </p:sp>
      <p:sp>
        <p:nvSpPr>
          <p:cNvPr id="39" name="テキスト プレースホルダー 6"/>
          <p:cNvSpPr txBox="1">
            <a:spLocks/>
          </p:cNvSpPr>
          <p:nvPr/>
        </p:nvSpPr>
        <p:spPr>
          <a:xfrm>
            <a:off x="185849" y="576441"/>
            <a:ext cx="9505950" cy="841754"/>
          </a:xfrm>
          <a:prstGeom prst="rect">
            <a:avLst/>
          </a:prstGeom>
          <a:solidFill>
            <a:srgbClr val="99D6EC"/>
          </a:solidFill>
        </p:spPr>
        <p:txBody>
          <a:bodyPr anchor="ctr" anchorCtr="0"/>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257175" marR="0" lvl="0" indent="-257175"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1" lang="en-US" altLang="ja-JP" sz="20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The environmental impact on the site and surrounding area have been </a:t>
            </a:r>
            <a:r>
              <a:rPr kumimoji="1" lang="en-US" altLang="ja-JP" sz="2000" b="0" i="0" u="sng" strike="noStrike" kern="1200" cap="none" spc="0" normalizeH="0" baseline="0" noProof="0" dirty="0" smtClean="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significantly reduced.</a:t>
            </a:r>
            <a:endParaRPr kumimoji="1" lang="en-US" altLang="ja-JP" sz="2000" b="0" i="0" u="sng"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7" name="図 16"/>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951843" y="4265505"/>
            <a:ext cx="4492436" cy="2456309"/>
          </a:xfrm>
          <a:prstGeom prst="rect">
            <a:avLst/>
          </a:prstGeom>
        </p:spPr>
      </p:pic>
      <p:grpSp>
        <p:nvGrpSpPr>
          <p:cNvPr id="20" name="グループ化 19"/>
          <p:cNvGrpSpPr/>
          <p:nvPr/>
        </p:nvGrpSpPr>
        <p:grpSpPr>
          <a:xfrm>
            <a:off x="4880991" y="1547673"/>
            <a:ext cx="4545409" cy="4403544"/>
            <a:chOff x="6451222" y="5434332"/>
            <a:chExt cx="2930419" cy="2868823"/>
          </a:xfrm>
        </p:grpSpPr>
        <p:pic>
          <p:nvPicPr>
            <p:cNvPr id="21" name="図 20"/>
            <p:cNvPicPr>
              <a:picLocks noChangeAspect="1"/>
            </p:cNvPicPr>
            <p:nvPr/>
          </p:nvPicPr>
          <p:blipFill rotWithShape="1">
            <a:blip r:embed="rId5" cstate="email">
              <a:extLst>
                <a:ext uri="{28A0092B-C50C-407E-A947-70E740481C1C}">
                  <a14:useLocalDpi xmlns:a14="http://schemas.microsoft.com/office/drawing/2010/main"/>
                </a:ext>
              </a:extLst>
            </a:blip>
            <a:srcRect l="-828" b="-30935"/>
            <a:stretch/>
          </p:blipFill>
          <p:spPr>
            <a:xfrm>
              <a:off x="6451222" y="7016421"/>
              <a:ext cx="2930419" cy="155459"/>
            </a:xfrm>
            <a:prstGeom prst="rect">
              <a:avLst/>
            </a:prstGeom>
          </p:spPr>
        </p:pic>
        <p:sp>
          <p:nvSpPr>
            <p:cNvPr id="24" name="四角形吹き出し 23"/>
            <p:cNvSpPr/>
            <p:nvPr/>
          </p:nvSpPr>
          <p:spPr bwMode="auto">
            <a:xfrm>
              <a:off x="7096733" y="6485695"/>
              <a:ext cx="2129456" cy="340873"/>
            </a:xfrm>
            <a:prstGeom prst="wedgeRectCallout">
              <a:avLst>
                <a:gd name="adj1" fmla="val 13424"/>
                <a:gd name="adj2" fmla="val 66000"/>
              </a:avLst>
            </a:prstGeom>
            <a:ln>
              <a:headEnd/>
              <a:tailEnd/>
            </a:ln>
            <a:extLst/>
          </p:spPr>
          <p:style>
            <a:lnRef idx="2">
              <a:schemeClr val="accent2"/>
            </a:lnRef>
            <a:fillRef idx="1">
              <a:schemeClr val="lt1"/>
            </a:fillRef>
            <a:effectRef idx="0">
              <a:schemeClr val="accent2"/>
            </a:effectRef>
            <a:fontRef idx="minor">
              <a:schemeClr val="dk1"/>
            </a:fontRef>
          </p:style>
          <p:txBody>
            <a:bodyPr wrap="square" lIns="36000" rIns="36000" rtlCol="0" anchor="ctr"/>
            <a:lstStyle/>
            <a:p>
              <a:pPr marL="0" marR="0" lvl="0" indent="0" algn="ctr" defTabSz="957588" rtl="0" eaLnBrk="1" fontAlgn="auto" latinLnBrk="0" hangingPunct="1">
                <a:lnSpc>
                  <a:spcPct val="100000"/>
                </a:lnSpc>
                <a:spcBef>
                  <a:spcPts val="0"/>
                </a:spcBef>
                <a:spcAft>
                  <a:spcPts val="0"/>
                </a:spcAft>
                <a:buClrTx/>
                <a:buSzTx/>
                <a:buFontTx/>
                <a:buNone/>
                <a:tabLst/>
                <a:defRPr/>
              </a:pPr>
              <a:r>
                <a:rPr kumimoji="1" lang="en-US" altLang="ja-JP" sz="10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Guidance value recommended in the WHO Guidelines for Drinking water quality (10Bq/L</a:t>
              </a:r>
              <a:r>
                <a:rPr kumimoji="1" lang="en-US" altLang="ja-JP" sz="1000" b="1" i="0" u="none" strike="noStrike" kern="1200" cap="none" spc="0" normalizeH="0" baseline="0" noProof="0" dirty="0" smtClean="0">
                  <a:ln>
                    <a:noFill/>
                  </a:ln>
                  <a:solidFill>
                    <a:srgbClr val="FF0000"/>
                  </a:solidFill>
                  <a:effectLst/>
                  <a:uLnTx/>
                  <a:uFillTx/>
                  <a:latin typeface="Meiryo UI" panose="020B0604030504040204" pitchFamily="50" charset="-128"/>
                  <a:ea typeface="Meiryo UI" panose="020B0604030504040204" pitchFamily="50" charset="-128"/>
                  <a:cs typeface="+mn-cs"/>
                </a:rPr>
                <a:t>)</a:t>
              </a:r>
              <a:endParaRPr kumimoji="1" lang="en-US" altLang="ja-JP" sz="10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endParaRPr>
            </a:p>
          </p:txBody>
        </p:sp>
        <p:sp>
          <p:nvSpPr>
            <p:cNvPr id="25" name="正方形/長方形 24"/>
            <p:cNvSpPr/>
            <p:nvPr/>
          </p:nvSpPr>
          <p:spPr>
            <a:xfrm>
              <a:off x="6488507" y="5434332"/>
              <a:ext cx="345595" cy="80204"/>
            </a:xfrm>
            <a:prstGeom prst="rect">
              <a:avLst/>
            </a:prstGeom>
            <a:noFill/>
          </p:spPr>
          <p:txBody>
            <a:bodyPr wrap="square" lIns="0" tIns="0" rIns="0" bIns="0">
              <a:spAutoFit/>
            </a:bodyPr>
            <a:lstStyle/>
            <a:p>
              <a:pPr marL="0" marR="0" lvl="0" indent="0" algn="l" defTabSz="957588" rtl="0" eaLnBrk="1" fontAlgn="auto" latinLnBrk="0" hangingPunct="1">
                <a:lnSpc>
                  <a:spcPct val="100000"/>
                </a:lnSpc>
                <a:spcBef>
                  <a:spcPts val="0"/>
                </a:spcBef>
                <a:spcAft>
                  <a:spcPts val="0"/>
                </a:spcAft>
                <a:buClrTx/>
                <a:buSzTx/>
                <a:buFontTx/>
                <a:buNone/>
                <a:tabLst/>
                <a:defRPr/>
              </a:pPr>
              <a:r>
                <a:rPr kumimoji="1" lang="en-US" altLang="ja-JP" sz="800" b="1" i="0" u="none" strike="noStrike" kern="1200" cap="none" spc="0" normalizeH="0" baseline="0" noProof="0" dirty="0">
                  <a:ln>
                    <a:noFill/>
                  </a:ln>
                  <a:solidFill>
                    <a:srgbClr val="212121"/>
                  </a:solidFill>
                  <a:effectLst/>
                  <a:uLnTx/>
                  <a:uFillTx/>
                  <a:latin typeface="Meiryo UI" panose="020B0604030504040204" pitchFamily="50" charset="-128"/>
                  <a:ea typeface="Meiryo UI" panose="020B0604030504040204" pitchFamily="50" charset="-128"/>
                  <a:cs typeface="+mn-cs"/>
                </a:rPr>
                <a:t>(</a:t>
              </a:r>
              <a:r>
                <a:rPr kumimoji="1" lang="en-US" altLang="ja-JP" sz="800" b="1" i="0" u="none" strike="noStrike" kern="1200" cap="none" spc="0" normalizeH="0" baseline="0" noProof="0" dirty="0" err="1" smtClean="0">
                  <a:ln>
                    <a:noFill/>
                  </a:ln>
                  <a:solidFill>
                    <a:srgbClr val="212121"/>
                  </a:solidFill>
                  <a:effectLst/>
                  <a:uLnTx/>
                  <a:uFillTx/>
                  <a:latin typeface="Meiryo UI" panose="020B0604030504040204" pitchFamily="50" charset="-128"/>
                  <a:ea typeface="Meiryo UI" panose="020B0604030504040204" pitchFamily="50" charset="-128"/>
                  <a:cs typeface="+mn-cs"/>
                </a:rPr>
                <a:t>Bq</a:t>
              </a:r>
              <a:r>
                <a:rPr kumimoji="1" lang="en-US" altLang="ja-JP" sz="800" b="1" i="0" u="none" strike="noStrike" kern="1200" cap="none" spc="0" normalizeH="0" baseline="0" noProof="0" dirty="0" smtClean="0">
                  <a:ln>
                    <a:noFill/>
                  </a:ln>
                  <a:solidFill>
                    <a:srgbClr val="212121"/>
                  </a:solidFill>
                  <a:effectLst/>
                  <a:uLnTx/>
                  <a:uFillTx/>
                  <a:latin typeface="Meiryo UI" panose="020B0604030504040204" pitchFamily="50" charset="-128"/>
                  <a:ea typeface="Meiryo UI" panose="020B0604030504040204" pitchFamily="50" charset="-128"/>
                  <a:cs typeface="+mn-cs"/>
                </a:rPr>
                <a:t>/L)</a:t>
              </a:r>
            </a:p>
          </p:txBody>
        </p:sp>
        <p:pic>
          <p:nvPicPr>
            <p:cNvPr id="26" name="図 25"/>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153311" y="5654467"/>
              <a:ext cx="1999506" cy="118468"/>
            </a:xfrm>
            <a:prstGeom prst="rect">
              <a:avLst/>
            </a:prstGeom>
          </p:spPr>
        </p:pic>
        <p:pic>
          <p:nvPicPr>
            <p:cNvPr id="28" name="図 27"/>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216490" y="5758650"/>
              <a:ext cx="1881438" cy="104997"/>
            </a:xfrm>
            <a:prstGeom prst="rect">
              <a:avLst/>
            </a:prstGeom>
          </p:spPr>
        </p:pic>
        <p:sp>
          <p:nvSpPr>
            <p:cNvPr id="30" name="四角形吹き出し 29"/>
            <p:cNvSpPr/>
            <p:nvPr/>
          </p:nvSpPr>
          <p:spPr bwMode="auto">
            <a:xfrm>
              <a:off x="7142849" y="7962282"/>
              <a:ext cx="2129456" cy="340873"/>
            </a:xfrm>
            <a:prstGeom prst="wedgeRectCallout">
              <a:avLst>
                <a:gd name="adj1" fmla="val 28827"/>
                <a:gd name="adj2" fmla="val 101478"/>
              </a:avLst>
            </a:prstGeom>
            <a:ln>
              <a:headEnd/>
              <a:tailEnd/>
            </a:ln>
            <a:extLst/>
          </p:spPr>
          <p:style>
            <a:lnRef idx="2">
              <a:schemeClr val="accent2"/>
            </a:lnRef>
            <a:fillRef idx="1">
              <a:schemeClr val="lt1"/>
            </a:fillRef>
            <a:effectRef idx="0">
              <a:schemeClr val="accent2"/>
            </a:effectRef>
            <a:fontRef idx="minor">
              <a:schemeClr val="dk1"/>
            </a:fontRef>
          </p:style>
          <p:txBody>
            <a:bodyPr wrap="square" lIns="36000" rIns="36000" rtlCol="0" anchor="ctr"/>
            <a:lstStyle/>
            <a:p>
              <a:pPr marL="0" marR="0" lvl="0" indent="0" algn="ctr" defTabSz="957588" rtl="0" eaLnBrk="1" fontAlgn="auto" latinLnBrk="0" hangingPunct="1">
                <a:lnSpc>
                  <a:spcPct val="100000"/>
                </a:lnSpc>
                <a:spcBef>
                  <a:spcPts val="0"/>
                </a:spcBef>
                <a:spcAft>
                  <a:spcPts val="0"/>
                </a:spcAft>
                <a:buClrTx/>
                <a:buSzTx/>
                <a:buFontTx/>
                <a:buNone/>
                <a:tabLst/>
                <a:defRPr/>
              </a:pPr>
              <a:r>
                <a:rPr kumimoji="1" lang="en-US" altLang="ja-JP" sz="10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There has been no effect of the radioactive material </a:t>
              </a:r>
              <a:r>
                <a:rPr kumimoji="1" lang="en-US" altLang="ja-JP" sz="1000" b="1" i="0" u="none" strike="noStrike" kern="1200" cap="none" spc="0" normalizeH="0" baseline="0" noProof="0" dirty="0" smtClean="0">
                  <a:ln>
                    <a:noFill/>
                  </a:ln>
                  <a:solidFill>
                    <a:srgbClr val="FF0000"/>
                  </a:solidFill>
                  <a:effectLst/>
                  <a:uLnTx/>
                  <a:uFillTx/>
                  <a:latin typeface="Meiryo UI" panose="020B0604030504040204" pitchFamily="50" charset="-128"/>
                  <a:ea typeface="Meiryo UI" panose="020B0604030504040204" pitchFamily="50" charset="-128"/>
                  <a:cs typeface="+mn-cs"/>
                </a:rPr>
                <a:t>(dusts etc.) to </a:t>
              </a:r>
              <a:r>
                <a:rPr kumimoji="1" lang="en-US" altLang="ja-JP" sz="10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the outside </a:t>
              </a:r>
              <a:r>
                <a:rPr kumimoji="1" lang="en-US" altLang="ja-JP" sz="1000" b="1" i="0" u="none" strike="noStrike" kern="1200" cap="none" spc="0" normalizeH="0" baseline="0" noProof="0" dirty="0" smtClean="0">
                  <a:ln>
                    <a:noFill/>
                  </a:ln>
                  <a:solidFill>
                    <a:srgbClr val="FF0000"/>
                  </a:solidFill>
                  <a:effectLst/>
                  <a:uLnTx/>
                  <a:uFillTx/>
                  <a:latin typeface="Meiryo UI" panose="020B0604030504040204" pitchFamily="50" charset="-128"/>
                  <a:ea typeface="Meiryo UI" panose="020B0604030504040204" pitchFamily="50" charset="-128"/>
                  <a:cs typeface="+mn-cs"/>
                </a:rPr>
                <a:t>in the course of decommissioning work.</a:t>
              </a:r>
              <a:endParaRPr kumimoji="1" lang="en-US" altLang="ja-JP" sz="10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endParaRPr>
            </a:p>
          </p:txBody>
        </p:sp>
      </p:grpSp>
      <p:sp>
        <p:nvSpPr>
          <p:cNvPr id="29" name="正方形/長方形 28"/>
          <p:cNvSpPr/>
          <p:nvPr/>
        </p:nvSpPr>
        <p:spPr>
          <a:xfrm>
            <a:off x="564227" y="6526274"/>
            <a:ext cx="3719865" cy="2616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Whole map of Fukushima Daiichi Nuclear plant</a:t>
            </a:r>
          </a:p>
        </p:txBody>
      </p:sp>
      <p:sp>
        <p:nvSpPr>
          <p:cNvPr id="46" name="角丸四角形 45"/>
          <p:cNvSpPr/>
          <p:nvPr/>
        </p:nvSpPr>
        <p:spPr bwMode="auto">
          <a:xfrm>
            <a:off x="8675653" y="1543702"/>
            <a:ext cx="996289" cy="261608"/>
          </a:xfrm>
          <a:prstGeom prst="roundRect">
            <a:avLst>
              <a:gd name="adj" fmla="val 0"/>
            </a:avLst>
          </a:prstGeom>
          <a:solidFill>
            <a:schemeClr val="accent1"/>
          </a:solidFill>
          <a:ln>
            <a:noFill/>
          </a:ln>
          <a:extLst/>
        </p:spPr>
        <p:style>
          <a:lnRef idx="0">
            <a:scrgbClr r="0" g="0" b="0"/>
          </a:lnRef>
          <a:fillRef idx="0">
            <a:scrgbClr r="0" g="0" b="0"/>
          </a:fillRef>
          <a:effectRef idx="0">
            <a:scrgbClr r="0" g="0" b="0"/>
          </a:effectRef>
          <a:fontRef idx="minor">
            <a:schemeClr val="lt1"/>
          </a:fontRef>
        </p:style>
        <p:txBody>
          <a:bodyPr wrap="none" rtlCol="0" anchor="ctr"/>
          <a:lstStyle/>
          <a:p>
            <a:pPr marL="0" marR="0" lvl="0" indent="0" algn="ctr" defTabSz="957588" rtl="0" eaLnBrk="1" fontAlgn="auto" latinLnBrk="0" hangingPunct="1">
              <a:lnSpc>
                <a:spcPct val="100000"/>
              </a:lnSpc>
              <a:spcBef>
                <a:spcPts val="0"/>
              </a:spcBef>
              <a:spcAft>
                <a:spcPts val="0"/>
              </a:spcAft>
              <a:buClrTx/>
              <a:buSzTx/>
              <a:buFontTx/>
              <a:buNone/>
              <a:tabLst/>
              <a:defRPr/>
            </a:pPr>
            <a:r>
              <a:rPr kumimoji="0" lang="en-US" altLang="ja-JP" sz="12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Sea</a:t>
            </a:r>
            <a:endParaRPr kumimoji="0" lang="en-US" altLang="ja-JP" sz="12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47" name="角丸四角形 46"/>
          <p:cNvSpPr/>
          <p:nvPr/>
        </p:nvSpPr>
        <p:spPr bwMode="auto">
          <a:xfrm>
            <a:off x="8709239" y="4672889"/>
            <a:ext cx="996289" cy="261608"/>
          </a:xfrm>
          <a:prstGeom prst="roundRect">
            <a:avLst>
              <a:gd name="adj" fmla="val 0"/>
            </a:avLst>
          </a:prstGeom>
          <a:solidFill>
            <a:schemeClr val="accent1"/>
          </a:solidFill>
          <a:ln>
            <a:noFill/>
          </a:ln>
          <a:extLst/>
        </p:spPr>
        <p:style>
          <a:lnRef idx="0">
            <a:scrgbClr r="0" g="0" b="0"/>
          </a:lnRef>
          <a:fillRef idx="0">
            <a:scrgbClr r="0" g="0" b="0"/>
          </a:fillRef>
          <a:effectRef idx="0">
            <a:scrgbClr r="0" g="0" b="0"/>
          </a:effectRef>
          <a:fontRef idx="minor">
            <a:schemeClr val="lt1"/>
          </a:fontRef>
        </p:style>
        <p:txBody>
          <a:bodyPr wrap="none" rtlCol="0" anchor="ctr"/>
          <a:lstStyle/>
          <a:p>
            <a:pPr marL="0" marR="0" lvl="0" indent="0" algn="ctr" defTabSz="957588" rtl="0" eaLnBrk="1" fontAlgn="auto" latinLnBrk="0" hangingPunct="1">
              <a:lnSpc>
                <a:spcPct val="100000"/>
              </a:lnSpc>
              <a:spcBef>
                <a:spcPts val="0"/>
              </a:spcBef>
              <a:spcAft>
                <a:spcPts val="0"/>
              </a:spcAft>
              <a:buClrTx/>
              <a:buSzTx/>
              <a:buFontTx/>
              <a:buNone/>
              <a:tabLst/>
              <a:defRPr/>
            </a:pPr>
            <a:r>
              <a:rPr kumimoji="0" lang="en-US" altLang="ja-JP" sz="12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Air</a:t>
            </a:r>
            <a:endParaRPr kumimoji="0" lang="en-US" altLang="ja-JP" sz="12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48" name="テキスト ボックス 47"/>
          <p:cNvSpPr txBox="1"/>
          <p:nvPr/>
        </p:nvSpPr>
        <p:spPr>
          <a:xfrm rot="16200000">
            <a:off x="3903663" y="5418078"/>
            <a:ext cx="2230098" cy="230832"/>
          </a:xfrm>
          <a:prstGeom prst="rect">
            <a:avLst/>
          </a:prstGeom>
          <a:solidFill>
            <a:schemeClr val="bg1"/>
          </a:solidFill>
        </p:spPr>
        <p:txBody>
          <a:bodyPr wrap="none" rtlCol="0">
            <a:spAutoFit/>
          </a:bodyPr>
          <a:lstStyle/>
          <a:p>
            <a:pPr marL="0" marR="0" lvl="0" indent="0" algn="l" defTabSz="957588" rtl="0" eaLnBrk="1" fontAlgn="auto" latinLnBrk="0" hangingPunct="1">
              <a:lnSpc>
                <a:spcPct val="100000"/>
              </a:lnSpc>
              <a:spcBef>
                <a:spcPts val="0"/>
              </a:spcBef>
              <a:spcAft>
                <a:spcPts val="0"/>
              </a:spcAft>
              <a:buClrTx/>
              <a:buSzTx/>
              <a:buFontTx/>
              <a:buNone/>
              <a:tabLst/>
              <a:defRPr/>
            </a:pPr>
            <a:r>
              <a:rPr kumimoji="1" lang="en-US" altLang="ja-JP" sz="9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Radiation dose rate ( mSv/year)</a:t>
            </a:r>
          </a:p>
        </p:txBody>
      </p:sp>
      <p:cxnSp>
        <p:nvCxnSpPr>
          <p:cNvPr id="9" name="直線コネクタ 8"/>
          <p:cNvCxnSpPr/>
          <p:nvPr/>
        </p:nvCxnSpPr>
        <p:spPr>
          <a:xfrm>
            <a:off x="5345090" y="3810205"/>
            <a:ext cx="4041104"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pic>
        <p:nvPicPr>
          <p:cNvPr id="4" name="図 3"/>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rot="5400000">
            <a:off x="109256" y="2685106"/>
            <a:ext cx="4575482" cy="3206098"/>
          </a:xfrm>
          <a:prstGeom prst="rect">
            <a:avLst/>
          </a:prstGeom>
        </p:spPr>
      </p:pic>
      <p:pic>
        <p:nvPicPr>
          <p:cNvPr id="3" name="図 2"/>
          <p:cNvPicPr>
            <a:picLocks noChangeAspect="1"/>
          </p:cNvPicPr>
          <p:nvPr/>
        </p:nvPicPr>
        <p:blipFill>
          <a:blip r:embed="rId9"/>
          <a:stretch>
            <a:fillRect/>
          </a:stretch>
        </p:blipFill>
        <p:spPr>
          <a:xfrm>
            <a:off x="185849" y="5334147"/>
            <a:ext cx="1440477" cy="818667"/>
          </a:xfrm>
          <a:prstGeom prst="rect">
            <a:avLst/>
          </a:prstGeom>
        </p:spPr>
      </p:pic>
      <p:cxnSp>
        <p:nvCxnSpPr>
          <p:cNvPr id="32" name="直線コネクタ 31"/>
          <p:cNvCxnSpPr/>
          <p:nvPr/>
        </p:nvCxnSpPr>
        <p:spPr>
          <a:xfrm flipV="1">
            <a:off x="2750878" y="3284984"/>
            <a:ext cx="2109855" cy="2019924"/>
          </a:xfrm>
          <a:prstGeom prst="line">
            <a:avLst/>
          </a:prstGeom>
          <a:ln w="25400">
            <a:tailEnd type="triangle"/>
          </a:ln>
        </p:spPr>
        <p:style>
          <a:lnRef idx="1">
            <a:schemeClr val="accent1"/>
          </a:lnRef>
          <a:fillRef idx="0">
            <a:schemeClr val="accent1"/>
          </a:fillRef>
          <a:effectRef idx="0">
            <a:schemeClr val="accent1"/>
          </a:effectRef>
          <a:fontRef idx="minor">
            <a:schemeClr val="tx1"/>
          </a:fontRef>
        </p:style>
      </p:cxnSp>
      <p:pic>
        <p:nvPicPr>
          <p:cNvPr id="7" name="図 6"/>
          <p:cNvPicPr>
            <a:picLocks noChangeAspect="1"/>
          </p:cNvPicPr>
          <p:nvPr/>
        </p:nvPicPr>
        <p:blipFill>
          <a:blip r:embed="rId10"/>
          <a:stretch>
            <a:fillRect/>
          </a:stretch>
        </p:blipFill>
        <p:spPr>
          <a:xfrm>
            <a:off x="722124" y="3646388"/>
            <a:ext cx="722473" cy="163817"/>
          </a:xfrm>
          <a:prstGeom prst="rect">
            <a:avLst/>
          </a:prstGeom>
        </p:spPr>
      </p:pic>
      <p:sp>
        <p:nvSpPr>
          <p:cNvPr id="11" name="正方形/長方形 10"/>
          <p:cNvSpPr/>
          <p:nvPr/>
        </p:nvSpPr>
        <p:spPr>
          <a:xfrm>
            <a:off x="5154386" y="6417866"/>
            <a:ext cx="4505422" cy="3790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57588" rtl="0" eaLnBrk="1" fontAlgn="auto" latinLnBrk="0" hangingPunct="1">
              <a:lnSpc>
                <a:spcPct val="100000"/>
              </a:lnSpc>
              <a:spcBef>
                <a:spcPts val="0"/>
              </a:spcBef>
              <a:spcAft>
                <a:spcPts val="0"/>
              </a:spcAft>
              <a:buClrTx/>
              <a:buSzTx/>
              <a:buFontTx/>
              <a:buNone/>
              <a:tabLst/>
              <a:defRPr/>
            </a:pPr>
            <a:endParaRPr kumimoji="1" lang="ja-JP" altLang="en-US" sz="19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pic>
        <p:nvPicPr>
          <p:cNvPr id="10" name="図 9"/>
          <p:cNvPicPr>
            <a:picLocks noChangeAspect="1"/>
          </p:cNvPicPr>
          <p:nvPr/>
        </p:nvPicPr>
        <p:blipFill>
          <a:blip r:embed="rId11"/>
          <a:stretch>
            <a:fillRect/>
          </a:stretch>
        </p:blipFill>
        <p:spPr>
          <a:xfrm>
            <a:off x="5225815" y="6454898"/>
            <a:ext cx="4157773" cy="191602"/>
          </a:xfrm>
          <a:prstGeom prst="rect">
            <a:avLst/>
          </a:prstGeom>
        </p:spPr>
      </p:pic>
      <p:sp>
        <p:nvSpPr>
          <p:cNvPr id="31" name="正方形/長方形 30"/>
          <p:cNvSpPr/>
          <p:nvPr/>
        </p:nvSpPr>
        <p:spPr>
          <a:xfrm>
            <a:off x="5310221" y="1668215"/>
            <a:ext cx="536057" cy="92333"/>
          </a:xfrm>
          <a:prstGeom prst="rect">
            <a:avLst/>
          </a:prstGeom>
          <a:noFill/>
        </p:spPr>
        <p:txBody>
          <a:bodyPr wrap="square" lIns="0" tIns="0" rIns="0" bIns="0">
            <a:spAutoFit/>
          </a:bodyPr>
          <a:lstStyle/>
          <a:p>
            <a:pPr marL="0" marR="0" lvl="0" indent="0" algn="l" defTabSz="957588"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smtClean="0">
                <a:ln>
                  <a:noFill/>
                </a:ln>
                <a:solidFill>
                  <a:srgbClr val="212121"/>
                </a:solidFill>
                <a:effectLst/>
                <a:uLnTx/>
                <a:uFillTx/>
                <a:latin typeface="Meiryo UI" panose="020B0604030504040204" pitchFamily="50" charset="-128"/>
                <a:ea typeface="Meiryo UI" panose="020B0604030504040204" pitchFamily="50" charset="-128"/>
                <a:cs typeface="+mn-cs"/>
              </a:rPr>
              <a:t>10,000</a:t>
            </a:r>
            <a:r>
              <a:rPr kumimoji="1" lang="ja-JP" altLang="en-US" sz="600" b="0" i="0" u="none" strike="noStrike" kern="1200" cap="none" spc="0" normalizeH="0" baseline="0" noProof="0" dirty="0" smtClean="0">
                <a:ln>
                  <a:noFill/>
                </a:ln>
                <a:solidFill>
                  <a:srgbClr val="212121"/>
                </a:solidFill>
                <a:effectLst/>
                <a:uLnTx/>
                <a:uFillTx/>
                <a:latin typeface="Meiryo UI" panose="020B0604030504040204" pitchFamily="50" charset="-128"/>
                <a:ea typeface="Meiryo UI" panose="020B0604030504040204" pitchFamily="50" charset="-128"/>
                <a:cs typeface="+mn-cs"/>
              </a:rPr>
              <a:t> </a:t>
            </a:r>
            <a:r>
              <a:rPr kumimoji="1" lang="en-US" altLang="ja-JP" sz="600" b="0" i="0" u="none" strike="noStrike" kern="1200" cap="none" spc="0" normalizeH="0" baseline="0" noProof="0" dirty="0" smtClean="0">
                <a:ln>
                  <a:noFill/>
                </a:ln>
                <a:solidFill>
                  <a:srgbClr val="212121"/>
                </a:solidFill>
                <a:effectLst/>
                <a:uLnTx/>
                <a:uFillTx/>
                <a:latin typeface="Meiryo UI" panose="020B0604030504040204" pitchFamily="50" charset="-128"/>
                <a:ea typeface="Meiryo UI" panose="020B0604030504040204" pitchFamily="50" charset="-128"/>
                <a:cs typeface="+mn-cs"/>
              </a:rPr>
              <a:t>over</a:t>
            </a:r>
          </a:p>
        </p:txBody>
      </p:sp>
      <p:sp>
        <p:nvSpPr>
          <p:cNvPr id="34" name="スライド番号プレースホルダー 4"/>
          <p:cNvSpPr txBox="1">
            <a:spLocks/>
          </p:cNvSpPr>
          <p:nvPr/>
        </p:nvSpPr>
        <p:spPr>
          <a:xfrm>
            <a:off x="7570791" y="6456337"/>
            <a:ext cx="231140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altLang="ja-JP" dirty="0" smtClean="0">
                <a:solidFill>
                  <a:prstClr val="black"/>
                </a:solidFill>
                <a:latin typeface="Calibri"/>
                <a:ea typeface="ＭＳ Ｐゴシック" panose="020B0600070205080204" pitchFamily="50" charset="-128"/>
              </a:rPr>
              <a:t>5</a:t>
            </a:r>
            <a:endParaRPr kumimoji="1" lang="ja-JP" altLang="en-US"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endParaRPr>
          </a:p>
        </p:txBody>
      </p:sp>
      <p:sp>
        <p:nvSpPr>
          <p:cNvPr id="35" name="テキスト ボックス 34"/>
          <p:cNvSpPr txBox="1"/>
          <p:nvPr/>
        </p:nvSpPr>
        <p:spPr>
          <a:xfrm>
            <a:off x="2795520" y="5420314"/>
            <a:ext cx="1183304" cy="646331"/>
          </a:xfrm>
          <a:prstGeom prst="rect">
            <a:avLst/>
          </a:prstGeom>
          <a:solidFill>
            <a:srgbClr val="CCE7F0"/>
          </a:solidFill>
        </p:spPr>
        <p:txBody>
          <a:bodyPr wrap="square" rtlCol="0">
            <a:spAutoFit/>
          </a:bodyPr>
          <a:lstStyle/>
          <a:p>
            <a:pPr marL="0" marR="0" lvl="0" indent="0" algn="l" defTabSz="957588"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Near the south discharge channel</a:t>
            </a:r>
            <a:endPar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36" name="テキスト ボックス 35"/>
          <p:cNvSpPr txBox="1"/>
          <p:nvPr/>
        </p:nvSpPr>
        <p:spPr>
          <a:xfrm>
            <a:off x="3658905" y="2037356"/>
            <a:ext cx="285983" cy="338554"/>
          </a:xfrm>
          <a:prstGeom prst="rect">
            <a:avLst/>
          </a:prstGeom>
          <a:noFill/>
        </p:spPr>
        <p:txBody>
          <a:bodyPr wrap="square" rtlCol="0">
            <a:spAutoFit/>
          </a:bodyPr>
          <a:lstStyle/>
          <a:p>
            <a:pPr marL="0" marR="0" lvl="0" indent="0" algn="l" defTabSz="957588"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N</a:t>
            </a:r>
            <a:endParaRPr kumimoji="1" lang="ja-JP" altLang="en-US" sz="16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pic>
        <p:nvPicPr>
          <p:cNvPr id="37" name="図 36"/>
          <p:cNvPicPr>
            <a:picLocks noChangeAspect="1"/>
          </p:cNvPicPr>
          <p:nvPr/>
        </p:nvPicPr>
        <p:blipFill>
          <a:blip r:embed="rId12"/>
          <a:stretch>
            <a:fillRect/>
          </a:stretch>
        </p:blipFill>
        <p:spPr>
          <a:xfrm rot="5400000">
            <a:off x="3500978" y="2519846"/>
            <a:ext cx="614795" cy="195400"/>
          </a:xfrm>
          <a:prstGeom prst="rect">
            <a:avLst/>
          </a:prstGeom>
        </p:spPr>
      </p:pic>
      <p:sp>
        <p:nvSpPr>
          <p:cNvPr id="2" name="正方形/長方形 1"/>
          <p:cNvSpPr/>
          <p:nvPr/>
        </p:nvSpPr>
        <p:spPr>
          <a:xfrm>
            <a:off x="5601072" y="4508381"/>
            <a:ext cx="3168352" cy="507831"/>
          </a:xfrm>
          <a:prstGeom prst="rect">
            <a:avLst/>
          </a:prstGeom>
        </p:spPr>
        <p:txBody>
          <a:bodyPr wrap="square">
            <a:spAutoFit/>
          </a:bodyPr>
          <a:lstStyle/>
          <a:p>
            <a:pPr marL="0" marR="0" lvl="0" indent="0" algn="l" defTabSz="957588" rtl="0" eaLnBrk="1" fontAlgn="auto" latinLnBrk="0" hangingPunct="1">
              <a:lnSpc>
                <a:spcPct val="100000"/>
              </a:lnSpc>
              <a:spcBef>
                <a:spcPts val="0"/>
              </a:spcBef>
              <a:spcAft>
                <a:spcPts val="0"/>
              </a:spcAft>
              <a:buClrTx/>
              <a:buSzTx/>
              <a:buFontTx/>
              <a:buNone/>
              <a:tabLst/>
              <a:defRPr/>
            </a:pPr>
            <a:r>
              <a:rPr kumimoji="1" lang="en-US" altLang="ja-JP"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Evaluation of annual exposure dose at the site boundary due to radioactive materials (cesium) from the reactors buildings of Units 1-4</a:t>
            </a:r>
          </a:p>
        </p:txBody>
      </p:sp>
    </p:spTree>
    <p:extLst>
      <p:ext uri="{BB962C8B-B14F-4D97-AF65-F5344CB8AC3E}">
        <p14:creationId xmlns:p14="http://schemas.microsoft.com/office/powerpoint/2010/main" val="38304852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E1A507B9-163C-4AEB-A89C-AD2F0B383988}"/>
              </a:ext>
            </a:extLst>
          </p:cNvPr>
          <p:cNvSpPr txBox="1"/>
          <p:nvPr/>
        </p:nvSpPr>
        <p:spPr>
          <a:xfrm>
            <a:off x="0" y="0"/>
            <a:ext cx="9906000" cy="349660"/>
          </a:xfrm>
          <a:prstGeom prst="rect">
            <a:avLst/>
          </a:prstGeom>
          <a:solidFill>
            <a:srgbClr val="0098D0"/>
          </a:solidFill>
          <a:ln>
            <a:noFill/>
          </a:ln>
          <a:extLst/>
        </p:spPr>
        <p:txBody>
          <a:bodyPr lIns="35979" tIns="35979" rIns="35979" bIns="35979">
            <a:spAutoFit/>
          </a:bodyPr>
          <a:lstStyle>
            <a:defPPr>
              <a:defRPr lang="ja-JP"/>
            </a:defPPr>
            <a:lvl1pPr marL="84138" indent="-84138" algn="ctr" defTabSz="954088">
              <a:spcBef>
                <a:spcPct val="50000"/>
              </a:spcBef>
              <a:defRPr sz="2400" b="1">
                <a:solidFill>
                  <a:srgbClr val="FFFFFF"/>
                </a:solidFill>
                <a:latin typeface="Tahoma" pitchFamily="34" charset="0"/>
              </a:defRPr>
            </a:lvl1pPr>
          </a:lstStyle>
          <a:p>
            <a:pPr lvl="0">
              <a:defRPr/>
            </a:pPr>
            <a:r>
              <a:rPr lang="en-US" altLang="ja-JP" sz="1800" dirty="0" smtClean="0">
                <a:latin typeface="Meiryo UI" panose="020B0604030504040204" pitchFamily="50" charset="-128"/>
                <a:ea typeface="Meiryo UI" panose="020B0604030504040204" pitchFamily="50" charset="-128"/>
                <a:cs typeface="Times New Roman" panose="02020603050405020304" pitchFamily="18" charset="0"/>
              </a:rPr>
              <a:t>4. Generation of contaminated water</a:t>
            </a:r>
            <a:r>
              <a:rPr kumimoji="1" lang="en-US" altLang="ja-JP" sz="1800" b="1" i="0" u="none" strike="noStrike" kern="1200" cap="none" spc="0" normalizeH="0" baseline="0" noProof="0" dirty="0" smtClean="0">
                <a:ln>
                  <a:noFill/>
                </a:ln>
                <a:solidFill>
                  <a:srgbClr val="FFFFFF"/>
                </a:solidFill>
                <a:effectLst/>
                <a:uLnTx/>
                <a:uFillTx/>
                <a:latin typeface="Meiryo UI" panose="020B0604030504040204" pitchFamily="50" charset="-128"/>
                <a:ea typeface="Meiryo UI" panose="020B0604030504040204" pitchFamily="50" charset="-128"/>
                <a:cs typeface="Times New Roman" panose="02020603050405020304" pitchFamily="18" charset="0"/>
              </a:rPr>
              <a:t>, purification </a:t>
            </a:r>
            <a:r>
              <a:rPr kumimoji="1" lang="en-US" altLang="ja-JP" sz="18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Times New Roman" panose="02020603050405020304" pitchFamily="18" charset="0"/>
              </a:rPr>
              <a:t>process and tank storage</a:t>
            </a:r>
            <a:endParaRPr kumimoji="1" lang="ja-JP" altLang="en-US" sz="18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sp>
        <p:nvSpPr>
          <p:cNvPr id="5" name="正方形/長方形 4">
            <a:extLst>
              <a:ext uri="{FF2B5EF4-FFF2-40B4-BE49-F238E27FC236}">
                <a16:creationId xmlns:a16="http://schemas.microsoft.com/office/drawing/2014/main" id="{999C51E9-80E4-49CE-850C-67A90D6BDFFB}"/>
              </a:ext>
            </a:extLst>
          </p:cNvPr>
          <p:cNvSpPr/>
          <p:nvPr/>
        </p:nvSpPr>
        <p:spPr bwMode="auto">
          <a:xfrm>
            <a:off x="58615" y="396829"/>
            <a:ext cx="9800493" cy="2467952"/>
          </a:xfrm>
          <a:prstGeom prst="rect">
            <a:avLst/>
          </a:prstGeom>
          <a:solidFill>
            <a:schemeClr val="bg1"/>
          </a:solidFill>
          <a:ln w="9525">
            <a:solidFill>
              <a:schemeClr val="tx1"/>
            </a:solidFill>
            <a:miter lim="800000"/>
            <a:headEnd/>
            <a:tailEnd/>
          </a:ln>
          <a:effectLst/>
          <a:extLst/>
        </p:spPr>
        <p:txBody>
          <a:bodyPr anchor="t"/>
          <a:lstStyle/>
          <a:p>
            <a:pPr marL="216000" marR="0" lvl="0" indent="-285750" algn="l" defTabSz="457200" rtl="0" eaLnBrk="1" fontAlgn="auto" latinLnBrk="0" hangingPunct="1">
              <a:lnSpc>
                <a:spcPts val="1600"/>
              </a:lnSpc>
              <a:spcBef>
                <a:spcPts val="600"/>
              </a:spcBef>
              <a:spcAft>
                <a:spcPts val="0"/>
              </a:spcAft>
              <a:buClrTx/>
              <a:buSzTx/>
              <a:buFont typeface="Meiryo UI" panose="020B0604030504040204" pitchFamily="50" charset="-128"/>
              <a:buChar char="◇"/>
              <a:tabLst/>
              <a:defRPr/>
            </a:pPr>
            <a:r>
              <a:rPr kumimoji="0" lang="en-US" altLang="ja-JP" b="1" i="0" u="sng" strike="noStrike" kern="1200" cap="none" spc="0" normalizeH="0" baseline="0" noProof="0" dirty="0" smtClean="0">
                <a:ln>
                  <a:noFill/>
                </a:ln>
                <a:solidFill>
                  <a:prstClr val="black"/>
                </a:solidFill>
                <a:effectLst/>
                <a:uLnTx/>
                <a:uFillTx/>
                <a:latin typeface="+mn-lt"/>
                <a:ea typeface="Meiryo UI" panose="020B0604030504040204" pitchFamily="50" charset="-128"/>
                <a:cs typeface="Times New Roman" panose="02020603050405020304" pitchFamily="18" charset="0"/>
              </a:rPr>
              <a:t>Water gets contaminated when it touches</a:t>
            </a:r>
            <a:r>
              <a:rPr kumimoji="0" lang="en-US" altLang="ja-JP" b="1" i="0" u="sng" strike="noStrike" kern="1200" cap="none" spc="0" normalizeH="0" noProof="0" dirty="0" smtClean="0">
                <a:ln>
                  <a:noFill/>
                </a:ln>
                <a:solidFill>
                  <a:prstClr val="black"/>
                </a:solidFill>
                <a:effectLst/>
                <a:uLnTx/>
                <a:uFillTx/>
                <a:latin typeface="+mn-lt"/>
                <a:ea typeface="Meiryo UI" panose="020B0604030504040204" pitchFamily="50" charset="-128"/>
                <a:cs typeface="Times New Roman" panose="02020603050405020304" pitchFamily="18" charset="0"/>
              </a:rPr>
              <a:t> the damaged reactors and fuel debris in buildings.</a:t>
            </a:r>
          </a:p>
          <a:p>
            <a:pPr marL="673200" lvl="1" indent="-285750" defTabSz="457200" fontAlgn="auto">
              <a:lnSpc>
                <a:spcPts val="1600"/>
              </a:lnSpc>
              <a:spcBef>
                <a:spcPts val="600"/>
              </a:spcBef>
              <a:spcAft>
                <a:spcPts val="0"/>
              </a:spcAft>
              <a:buFont typeface="Wingdings" panose="05000000000000000000" pitchFamily="2" charset="2"/>
              <a:buChar char="Ø"/>
              <a:defRPr/>
            </a:pPr>
            <a:r>
              <a:rPr kumimoji="0" lang="en-US" altLang="ja-JP" b="1" u="sng" dirty="0">
                <a:solidFill>
                  <a:prstClr val="black"/>
                </a:solidFill>
                <a:latin typeface="+mn-lt"/>
                <a:ea typeface="Meiryo UI" panose="020B0604030504040204" pitchFamily="50" charset="-128"/>
                <a:cs typeface="Times New Roman" panose="02020603050405020304" pitchFamily="18" charset="0"/>
              </a:rPr>
              <a:t>The level of </a:t>
            </a:r>
            <a:r>
              <a:rPr kumimoji="0" lang="en-US" altLang="ja-JP" b="1" u="sng" dirty="0" smtClean="0">
                <a:solidFill>
                  <a:prstClr val="black"/>
                </a:solidFill>
                <a:latin typeface="+mn-lt"/>
                <a:ea typeface="Meiryo UI" panose="020B0604030504040204" pitchFamily="50" charset="-128"/>
                <a:cs typeface="Times New Roman" panose="02020603050405020304" pitchFamily="18" charset="0"/>
              </a:rPr>
              <a:t>groundwater </a:t>
            </a:r>
            <a:r>
              <a:rPr kumimoji="0" lang="en-US" altLang="ja-JP" b="1" u="sng" dirty="0">
                <a:solidFill>
                  <a:prstClr val="black"/>
                </a:solidFill>
                <a:latin typeface="+mn-lt"/>
                <a:ea typeface="Meiryo UI" panose="020B0604030504040204" pitchFamily="50" charset="-128"/>
                <a:cs typeface="Times New Roman" panose="02020603050405020304" pitchFamily="18" charset="0"/>
              </a:rPr>
              <a:t>outside</a:t>
            </a:r>
            <a:r>
              <a:rPr kumimoji="0" lang="en-US" altLang="ja-JP" u="sng" dirty="0">
                <a:solidFill>
                  <a:prstClr val="black"/>
                </a:solidFill>
                <a:latin typeface="+mn-lt"/>
                <a:ea typeface="Meiryo UI" panose="020B0604030504040204" pitchFamily="50" charset="-128"/>
                <a:cs typeface="Times New Roman" panose="02020603050405020304" pitchFamily="18" charset="0"/>
              </a:rPr>
              <a:t> </a:t>
            </a:r>
            <a:r>
              <a:rPr kumimoji="0" lang="en-US" altLang="ja-JP" b="1" u="sng" dirty="0">
                <a:solidFill>
                  <a:prstClr val="black"/>
                </a:solidFill>
                <a:latin typeface="+mn-lt"/>
                <a:ea typeface="Meiryo UI" panose="020B0604030504040204" pitchFamily="50" charset="-128"/>
                <a:cs typeface="Times New Roman" panose="02020603050405020304" pitchFamily="18" charset="0"/>
              </a:rPr>
              <a:t>is controlled to be higher</a:t>
            </a:r>
            <a:r>
              <a:rPr kumimoji="0" lang="en-US" altLang="ja-JP" b="1" dirty="0">
                <a:solidFill>
                  <a:prstClr val="black"/>
                </a:solidFill>
                <a:latin typeface="+mn-lt"/>
                <a:ea typeface="Meiryo UI" panose="020B0604030504040204" pitchFamily="50" charset="-128"/>
                <a:cs typeface="Times New Roman" panose="02020603050405020304" pitchFamily="18" charset="0"/>
              </a:rPr>
              <a:t> </a:t>
            </a:r>
            <a:r>
              <a:rPr kumimoji="0" lang="en-US" altLang="ja-JP" dirty="0">
                <a:solidFill>
                  <a:prstClr val="black"/>
                </a:solidFill>
                <a:latin typeface="+mn-lt"/>
                <a:ea typeface="Meiryo UI" panose="020B0604030504040204" pitchFamily="50" charset="-128"/>
                <a:cs typeface="Times New Roman" panose="02020603050405020304" pitchFamily="18" charset="0"/>
              </a:rPr>
              <a:t>than that of contaminated water inside the </a:t>
            </a:r>
            <a:r>
              <a:rPr kumimoji="0" lang="en-US" altLang="ja-JP" dirty="0" smtClean="0">
                <a:solidFill>
                  <a:prstClr val="black"/>
                </a:solidFill>
                <a:latin typeface="+mn-lt"/>
                <a:ea typeface="Meiryo UI" panose="020B0604030504040204" pitchFamily="50" charset="-128"/>
                <a:cs typeface="Times New Roman" panose="02020603050405020304" pitchFamily="18" charset="0"/>
              </a:rPr>
              <a:t>buildings to prevent the water flowing out of the building.</a:t>
            </a:r>
            <a:endParaRPr kumimoji="0" lang="en-US" altLang="ja-JP" dirty="0">
              <a:solidFill>
                <a:prstClr val="black"/>
              </a:solidFill>
              <a:latin typeface="+mn-lt"/>
              <a:ea typeface="Meiryo UI" panose="020B0604030504040204" pitchFamily="50" charset="-128"/>
              <a:cs typeface="Times New Roman" panose="02020603050405020304" pitchFamily="18" charset="0"/>
            </a:endParaRPr>
          </a:p>
          <a:p>
            <a:pPr marL="896938" lvl="1" indent="-509588" defTabSz="457200" fontAlgn="auto">
              <a:lnSpc>
                <a:spcPts val="1600"/>
              </a:lnSpc>
              <a:spcBef>
                <a:spcPts val="600"/>
              </a:spcBef>
              <a:spcAft>
                <a:spcPts val="600"/>
              </a:spcAft>
              <a:defRPr/>
            </a:pPr>
            <a:r>
              <a:rPr kumimoji="0" lang="en-US" altLang="ja-JP" sz="1600" dirty="0">
                <a:solidFill>
                  <a:prstClr val="black"/>
                </a:solidFill>
                <a:latin typeface="+mn-lt"/>
                <a:ea typeface="Meiryo UI" panose="020B0604030504040204" pitchFamily="50" charset="-128"/>
                <a:cs typeface="Times New Roman" panose="02020603050405020304" pitchFamily="18" charset="0"/>
              </a:rPr>
              <a:t>    </a:t>
            </a:r>
            <a:r>
              <a:rPr kumimoji="0" lang="en-US" altLang="ja-JP" sz="1600" dirty="0">
                <a:solidFill>
                  <a:prstClr val="black"/>
                </a:solidFill>
                <a:latin typeface="+mn-lt"/>
                <a:ea typeface="Meiryo UI" panose="020B0604030504040204" pitchFamily="50" charset="-128"/>
                <a:cs typeface="Times New Roman" panose="02020603050405020304" pitchFamily="18" charset="0"/>
                <a:sym typeface="Wingdings" panose="05000000000000000000" pitchFamily="2" charset="2"/>
              </a:rPr>
              <a:t>    		   </a:t>
            </a:r>
            <a:r>
              <a:rPr kumimoji="0" lang="ja-JP" altLang="en-US" sz="1600" dirty="0" smtClean="0">
                <a:solidFill>
                  <a:prstClr val="black"/>
                </a:solidFill>
                <a:latin typeface="+mn-lt"/>
                <a:ea typeface="Meiryo UI" panose="020B0604030504040204" pitchFamily="50" charset="-128"/>
                <a:cs typeface="Times New Roman" panose="02020603050405020304" pitchFamily="18" charset="0"/>
                <a:sym typeface="Wingdings" panose="05000000000000000000" pitchFamily="2" charset="2"/>
              </a:rPr>
              <a:t>　</a:t>
            </a:r>
            <a:r>
              <a:rPr kumimoji="0" lang="en-US" altLang="ja-JP" b="1" u="sng" dirty="0" smtClean="0">
                <a:solidFill>
                  <a:prstClr val="black"/>
                </a:solidFill>
                <a:latin typeface="+mn-lt"/>
                <a:ea typeface="Meiryo UI" panose="020B0604030504040204" pitchFamily="50" charset="-128"/>
                <a:cs typeface="Times New Roman" panose="02020603050405020304" pitchFamily="18" charset="0"/>
                <a:sym typeface="Wingdings" panose="05000000000000000000" pitchFamily="2" charset="2"/>
              </a:rPr>
              <a:t>G</a:t>
            </a:r>
            <a:r>
              <a:rPr kumimoji="0" lang="en-US" altLang="ja-JP" b="1" u="sng" dirty="0" smtClean="0">
                <a:solidFill>
                  <a:prstClr val="black"/>
                </a:solidFill>
                <a:latin typeface="+mn-lt"/>
                <a:ea typeface="Meiryo UI" panose="020B0604030504040204" pitchFamily="50" charset="-128"/>
                <a:cs typeface="Times New Roman" panose="02020603050405020304" pitchFamily="18" charset="0"/>
              </a:rPr>
              <a:t>roundwater </a:t>
            </a:r>
            <a:r>
              <a:rPr kumimoji="0" lang="en-US" altLang="ja-JP" b="1" u="sng" dirty="0">
                <a:solidFill>
                  <a:prstClr val="black"/>
                </a:solidFill>
                <a:latin typeface="+mn-lt"/>
                <a:ea typeface="Meiryo UI" panose="020B0604030504040204" pitchFamily="50" charset="-128"/>
                <a:cs typeface="Times New Roman" panose="02020603050405020304" pitchFamily="18" charset="0"/>
              </a:rPr>
              <a:t>keeps flowing into the </a:t>
            </a:r>
            <a:r>
              <a:rPr kumimoji="0" lang="en-US" altLang="ja-JP" b="1" u="sng" dirty="0" smtClean="0">
                <a:solidFill>
                  <a:prstClr val="black"/>
                </a:solidFill>
                <a:latin typeface="+mn-lt"/>
                <a:ea typeface="Meiryo UI" panose="020B0604030504040204" pitchFamily="50" charset="-128"/>
                <a:cs typeface="Times New Roman" panose="02020603050405020304" pitchFamily="18" charset="0"/>
              </a:rPr>
              <a:t>buildings</a:t>
            </a:r>
            <a:endParaRPr kumimoji="0" lang="en-US" altLang="ja-JP" b="1" u="sng" dirty="0" smtClean="0">
              <a:solidFill>
                <a:prstClr val="black"/>
              </a:solidFill>
              <a:latin typeface="Calibri" panose="020F0502020204030204"/>
              <a:ea typeface="Meiryo UI" panose="020B0604030504040204" pitchFamily="50" charset="-128"/>
              <a:cs typeface="Times New Roman" panose="02020603050405020304" pitchFamily="18" charset="0"/>
            </a:endParaRPr>
          </a:p>
          <a:p>
            <a:pPr marL="216000" lvl="0" indent="-285750" defTabSz="457200" fontAlgn="auto">
              <a:lnSpc>
                <a:spcPts val="1600"/>
              </a:lnSpc>
              <a:spcBef>
                <a:spcPts val="600"/>
              </a:spcBef>
              <a:spcAft>
                <a:spcPts val="0"/>
              </a:spcAft>
              <a:buFont typeface="Meiryo UI" panose="020B0604030504040204" pitchFamily="50" charset="-128"/>
              <a:buChar char="◇"/>
              <a:defRPr/>
            </a:pPr>
            <a:r>
              <a:rPr kumimoji="0" lang="en-US" altLang="ja-JP" b="1" u="sng" dirty="0" smtClean="0">
                <a:solidFill>
                  <a:prstClr val="black"/>
                </a:solidFill>
                <a:latin typeface="Calibri" panose="020F0502020204030204"/>
                <a:ea typeface="Meiryo UI" panose="020B0604030504040204" pitchFamily="50" charset="-128"/>
                <a:cs typeface="Times New Roman" panose="02020603050405020304" pitchFamily="18" charset="0"/>
              </a:rPr>
              <a:t>TEPCO has been successful in removing most of radionuclides except tritium</a:t>
            </a:r>
            <a:r>
              <a:rPr kumimoji="0" lang="en-US" altLang="ja-JP" dirty="0" smtClean="0">
                <a:solidFill>
                  <a:prstClr val="black"/>
                </a:solidFill>
                <a:latin typeface="Calibri" panose="020F0502020204030204"/>
                <a:ea typeface="Meiryo UI" panose="020B0604030504040204" pitchFamily="50" charset="-128"/>
                <a:cs typeface="Times New Roman" panose="02020603050405020304" pitchFamily="18" charset="0"/>
              </a:rPr>
              <a:t> </a:t>
            </a:r>
            <a:r>
              <a:rPr kumimoji="0" lang="en-US" altLang="ja-JP" sz="1600" dirty="0" smtClean="0">
                <a:solidFill>
                  <a:prstClr val="black"/>
                </a:solidFill>
                <a:latin typeface="Calibri" panose="020F0502020204030204"/>
                <a:ea typeface="Meiryo UI" panose="020B0604030504040204" pitchFamily="50" charset="-128"/>
                <a:cs typeface="Times New Roman" panose="02020603050405020304" pitchFamily="18" charset="0"/>
              </a:rPr>
              <a:t>from contaminated water.</a:t>
            </a:r>
            <a:endParaRPr kumimoji="0" lang="en-US" altLang="ja-JP" dirty="0" smtClean="0">
              <a:solidFill>
                <a:prstClr val="black"/>
              </a:solidFill>
              <a:latin typeface="Calibri" panose="020F0502020204030204"/>
              <a:ea typeface="Meiryo UI" panose="020B0604030504040204" pitchFamily="50" charset="-128"/>
              <a:cs typeface="Times New Roman" panose="02020603050405020304" pitchFamily="18" charset="0"/>
            </a:endParaRPr>
          </a:p>
          <a:p>
            <a:pPr marL="673200" lvl="1" indent="-285750" defTabSz="457200" fontAlgn="auto">
              <a:lnSpc>
                <a:spcPts val="1600"/>
              </a:lnSpc>
              <a:spcBef>
                <a:spcPts val="600"/>
              </a:spcBef>
              <a:spcAft>
                <a:spcPts val="0"/>
              </a:spcAft>
              <a:buFont typeface="Wingdings" panose="05000000000000000000" pitchFamily="2" charset="2"/>
              <a:buChar char="Ø"/>
              <a:defRPr/>
            </a:pPr>
            <a:r>
              <a:rPr kumimoji="0" lang="en-US" altLang="ja-JP" b="1" dirty="0" smtClean="0">
                <a:solidFill>
                  <a:prstClr val="black"/>
                </a:solidFill>
                <a:latin typeface="Calibri" panose="020F0502020204030204"/>
                <a:ea typeface="Meiryo UI" panose="020B0604030504040204" pitchFamily="50" charset="-128"/>
                <a:cs typeface="Times New Roman" panose="02020603050405020304" pitchFamily="18" charset="0"/>
              </a:rPr>
              <a:t>ALPS</a:t>
            </a:r>
            <a:r>
              <a:rPr kumimoji="0" lang="en-US" altLang="ja-JP" dirty="0" smtClean="0">
                <a:solidFill>
                  <a:prstClr val="black"/>
                </a:solidFill>
                <a:latin typeface="Calibri" panose="020F0502020204030204"/>
                <a:ea typeface="Meiryo UI" panose="020B0604030504040204" pitchFamily="50" charset="-128"/>
                <a:cs typeface="Times New Roman" panose="02020603050405020304" pitchFamily="18" charset="0"/>
              </a:rPr>
              <a:t> </a:t>
            </a:r>
            <a:r>
              <a:rPr kumimoji="0" lang="en-US" altLang="ja-JP" sz="1600" dirty="0">
                <a:solidFill>
                  <a:prstClr val="black"/>
                </a:solidFill>
                <a:latin typeface="Calibri" panose="020F0502020204030204"/>
                <a:ea typeface="Meiryo UI" panose="020B0604030504040204" pitchFamily="50" charset="-128"/>
                <a:cs typeface="Times New Roman" panose="02020603050405020304" pitchFamily="18" charset="0"/>
              </a:rPr>
              <a:t>(Multi-nuclide retrieval equipment)</a:t>
            </a:r>
            <a:r>
              <a:rPr kumimoji="0" lang="en-US" altLang="ja-JP" dirty="0">
                <a:solidFill>
                  <a:prstClr val="black"/>
                </a:solidFill>
                <a:latin typeface="Calibri" panose="020F0502020204030204"/>
                <a:ea typeface="Meiryo UI" panose="020B0604030504040204" pitchFamily="50" charset="-128"/>
                <a:cs typeface="Times New Roman" panose="02020603050405020304" pitchFamily="18" charset="0"/>
              </a:rPr>
              <a:t> and the other equipment have been </a:t>
            </a:r>
            <a:r>
              <a:rPr kumimoji="0" lang="en-US" altLang="ja-JP" dirty="0" smtClean="0">
                <a:solidFill>
                  <a:prstClr val="black"/>
                </a:solidFill>
                <a:latin typeface="Calibri" panose="020F0502020204030204"/>
                <a:ea typeface="Meiryo UI" panose="020B0604030504040204" pitchFamily="50" charset="-128"/>
                <a:cs typeface="Times New Roman" panose="02020603050405020304" pitchFamily="18" charset="0"/>
              </a:rPr>
              <a:t>used.</a:t>
            </a:r>
            <a:r>
              <a:rPr kumimoji="0" lang="ja-JP" altLang="en-US" dirty="0" smtClean="0">
                <a:solidFill>
                  <a:prstClr val="black"/>
                </a:solidFill>
                <a:latin typeface="Calibri" panose="020F0502020204030204"/>
                <a:ea typeface="Meiryo UI" panose="020B0604030504040204" pitchFamily="50" charset="-128"/>
                <a:cs typeface="Times New Roman" panose="02020603050405020304" pitchFamily="18" charset="0"/>
              </a:rPr>
              <a:t>    </a:t>
            </a:r>
            <a:r>
              <a:rPr kumimoji="0" lang="en-US" altLang="ja-JP" sz="1400" dirty="0" smtClean="0">
                <a:solidFill>
                  <a:srgbClr val="FF0000"/>
                </a:solidFill>
                <a:latin typeface="Calibri" panose="020F0502020204030204"/>
                <a:ea typeface="Meiryo UI" panose="020B0604030504040204" pitchFamily="50" charset="-128"/>
                <a:cs typeface="Times New Roman" panose="02020603050405020304" pitchFamily="18" charset="0"/>
              </a:rPr>
              <a:t> See more at P8</a:t>
            </a:r>
            <a:endParaRPr kumimoji="0" lang="en-US" altLang="ja-JP" dirty="0" smtClean="0">
              <a:solidFill>
                <a:prstClr val="black"/>
              </a:solidFill>
              <a:latin typeface="Calibri" panose="020F0502020204030204"/>
              <a:ea typeface="Meiryo UI" panose="020B0604030504040204" pitchFamily="50" charset="-128"/>
              <a:cs typeface="Times New Roman" panose="02020603050405020304" pitchFamily="18" charset="0"/>
            </a:endParaRPr>
          </a:p>
          <a:p>
            <a:pPr marL="844650" lvl="2" defTabSz="457200" fontAlgn="auto">
              <a:lnSpc>
                <a:spcPts val="1600"/>
              </a:lnSpc>
              <a:spcBef>
                <a:spcPts val="0"/>
              </a:spcBef>
              <a:spcAft>
                <a:spcPts val="600"/>
              </a:spcAft>
              <a:defRPr/>
            </a:pPr>
            <a:endParaRPr kumimoji="0" lang="en-US" altLang="ja-JP" dirty="0">
              <a:solidFill>
                <a:prstClr val="black"/>
              </a:solidFill>
              <a:latin typeface="Calibri" panose="020F0502020204030204"/>
              <a:ea typeface="Meiryo UI" panose="020B0604030504040204" pitchFamily="50" charset="-128"/>
              <a:cs typeface="Times New Roman" panose="02020603050405020304" pitchFamily="18" charset="0"/>
            </a:endParaRPr>
          </a:p>
        </p:txBody>
      </p:sp>
      <p:sp>
        <p:nvSpPr>
          <p:cNvPr id="14" name="スライド番号プレースホルダー 4"/>
          <p:cNvSpPr txBox="1">
            <a:spLocks/>
          </p:cNvSpPr>
          <p:nvPr/>
        </p:nvSpPr>
        <p:spPr>
          <a:xfrm>
            <a:off x="7579417" y="6489231"/>
            <a:ext cx="231140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r>
              <a:rPr lang="en-US" altLang="ja-JP" dirty="0" smtClean="0">
                <a:latin typeface="+mj-lt"/>
              </a:rPr>
              <a:t>6</a:t>
            </a:r>
            <a:endParaRPr lang="ja-JP" altLang="en-US" dirty="0">
              <a:latin typeface="+mj-lt"/>
            </a:endParaRPr>
          </a:p>
        </p:txBody>
      </p:sp>
      <p:sp>
        <p:nvSpPr>
          <p:cNvPr id="113" name="右矢印 112"/>
          <p:cNvSpPr/>
          <p:nvPr/>
        </p:nvSpPr>
        <p:spPr>
          <a:xfrm>
            <a:off x="930720" y="1199854"/>
            <a:ext cx="237640" cy="2789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8" name="右矢印 57"/>
          <p:cNvSpPr/>
          <p:nvPr/>
        </p:nvSpPr>
        <p:spPr>
          <a:xfrm>
            <a:off x="8252489" y="1830482"/>
            <a:ext cx="146525" cy="188687"/>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dirty="0">
              <a:solidFill>
                <a:srgbClr val="FF0000"/>
              </a:solidFill>
            </a:endParaRPr>
          </a:p>
        </p:txBody>
      </p:sp>
      <p:sp>
        <p:nvSpPr>
          <p:cNvPr id="112" name="テキスト ボックス 111">
            <a:extLst>
              <a:ext uri="{FF2B5EF4-FFF2-40B4-BE49-F238E27FC236}">
                <a16:creationId xmlns:a16="http://schemas.microsoft.com/office/drawing/2014/main" id="{405D20D1-0044-465F-9759-FF9720E8F39E}"/>
              </a:ext>
            </a:extLst>
          </p:cNvPr>
          <p:cNvSpPr txBox="1"/>
          <p:nvPr/>
        </p:nvSpPr>
        <p:spPr>
          <a:xfrm>
            <a:off x="117893" y="2180209"/>
            <a:ext cx="9670211" cy="584775"/>
          </a:xfrm>
          <a:prstGeom prst="rect">
            <a:avLst/>
          </a:prstGeom>
          <a:solidFill>
            <a:schemeClr val="accent6">
              <a:lumMod val="20000"/>
              <a:lumOff val="80000"/>
            </a:schemeClr>
          </a:solidFill>
          <a:ln w="25400" cap="flat" cmpd="dbl" algn="ctr">
            <a:solidFill>
              <a:srgbClr val="E7E6E6">
                <a:lumMod val="50000"/>
              </a:srgbClr>
            </a:solidFill>
            <a:prstDash val="solid"/>
            <a:miter lim="800000"/>
          </a:ln>
          <a:effectLst/>
        </p:spPr>
        <p:txBody>
          <a:bodyPr wrap="square">
            <a:spAutoFit/>
          </a:bodyPr>
          <a:lstStyle/>
          <a:p>
            <a:pPr marL="285750" marR="0" lvl="0" indent="-285750" defTabSz="91440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en-US" altLang="ja-JP" sz="1600" b="1" i="0" u="none" strike="noStrike" kern="0" cap="none" spc="0" normalizeH="0" baseline="0" noProof="0" dirty="0" smtClean="0">
                <a:ln>
                  <a:noFill/>
                </a:ln>
                <a:solidFill>
                  <a:prstClr val="black"/>
                </a:solidFill>
                <a:effectLst>
                  <a:glow rad="127000">
                    <a:srgbClr val="FFC000"/>
                  </a:glow>
                  <a:outerShdw blurRad="38100" dist="38100" dir="2700000" algn="tl">
                    <a:srgbClr val="000000">
                      <a:alpha val="43137"/>
                    </a:srgbClr>
                  </a:outerShdw>
                </a:effectLst>
                <a:uLnTx/>
                <a:uFillTx/>
                <a:latin typeface="Calibri" panose="020F0502020204030204"/>
                <a:ea typeface="Meiryo UI" panose="020B0604030504040204" pitchFamily="50" charset="-128"/>
                <a:cs typeface="Times New Roman" panose="02020603050405020304" pitchFamily="18" charset="0"/>
              </a:rPr>
              <a:t>It is ALPS treated water, </a:t>
            </a:r>
            <a:r>
              <a:rPr kumimoji="0" lang="en-US" altLang="ja-JP" sz="1600" b="1" kern="0" dirty="0" smtClean="0">
                <a:solidFill>
                  <a:prstClr val="black"/>
                </a:solidFill>
                <a:effectLst>
                  <a:glow rad="127000">
                    <a:srgbClr val="FFC000"/>
                  </a:glow>
                  <a:outerShdw blurRad="38100" dist="38100" dir="2700000" algn="tl">
                    <a:srgbClr val="000000">
                      <a:alpha val="43137"/>
                    </a:srgbClr>
                  </a:outerShdw>
                </a:effectLst>
                <a:latin typeface="Calibri" panose="020F0502020204030204"/>
                <a:ea typeface="Meiryo UI" panose="020B0604030504040204" pitchFamily="50" charset="-128"/>
                <a:cs typeface="Times New Roman" panose="02020603050405020304" pitchFamily="18" charset="0"/>
              </a:rPr>
              <a:t>NOT -</a:t>
            </a:r>
            <a:r>
              <a:rPr kumimoji="0" lang="en-US" altLang="ja-JP" sz="1600" b="1" i="0" u="none" strike="noStrike" kern="0" cap="none" spc="0" normalizeH="0" baseline="0" noProof="0" dirty="0" smtClean="0">
                <a:ln>
                  <a:noFill/>
                </a:ln>
                <a:solidFill>
                  <a:prstClr val="black"/>
                </a:solidFill>
                <a:effectLst>
                  <a:glow rad="127000">
                    <a:srgbClr val="FFC000"/>
                  </a:glow>
                  <a:outerShdw blurRad="38100" dist="38100" dir="2700000" algn="tl">
                    <a:srgbClr val="000000">
                      <a:alpha val="43137"/>
                    </a:srgbClr>
                  </a:outerShdw>
                </a:effectLst>
                <a:uLnTx/>
                <a:uFillTx/>
                <a:latin typeface="Calibri" panose="020F0502020204030204"/>
                <a:ea typeface="Meiryo UI" panose="020B0604030504040204" pitchFamily="50" charset="-128"/>
                <a:cs typeface="Times New Roman" panose="02020603050405020304" pitchFamily="18" charset="0"/>
              </a:rPr>
              <a:t>contaminated water, that is </a:t>
            </a:r>
            <a:r>
              <a:rPr kumimoji="0" lang="en-US" altLang="ja-JP" sz="1600" b="1" i="0" u="none" strike="noStrike" kern="0" cap="none" spc="0" normalizeH="0" baseline="0" noProof="0" dirty="0" smtClean="0">
                <a:ln>
                  <a:noFill/>
                </a:ln>
                <a:effectLst>
                  <a:glow rad="127000">
                    <a:srgbClr val="FFC000"/>
                  </a:glow>
                  <a:outerShdw blurRad="38100" dist="38100" dir="2700000" algn="tl">
                    <a:srgbClr val="000000">
                      <a:alpha val="43137"/>
                    </a:srgbClr>
                  </a:outerShdw>
                </a:effectLst>
                <a:uLnTx/>
                <a:uFillTx/>
                <a:latin typeface="Calibri" panose="020F0502020204030204"/>
                <a:ea typeface="Meiryo UI" panose="020B0604030504040204" pitchFamily="50" charset="-128"/>
                <a:cs typeface="Times New Roman" panose="02020603050405020304" pitchFamily="18" charset="0"/>
              </a:rPr>
              <a:t>stored in the tanks.</a:t>
            </a:r>
          </a:p>
          <a:p>
            <a:pPr marL="285750" lvl="0" indent="-285750">
              <a:buFont typeface="Wingdings" panose="05000000000000000000" pitchFamily="2" charset="2"/>
              <a:buChar char="Ø"/>
              <a:defRPr/>
            </a:pPr>
            <a:r>
              <a:rPr kumimoji="0" lang="en-US" altLang="ja-JP" sz="1600" b="1" kern="0" dirty="0" smtClean="0">
                <a:solidFill>
                  <a:prstClr val="black"/>
                </a:solidFill>
                <a:effectLst>
                  <a:glow rad="127000">
                    <a:srgbClr val="FFC000"/>
                  </a:glow>
                  <a:outerShdw blurRad="38100" dist="38100" dir="2700000" algn="tl">
                    <a:srgbClr val="000000">
                      <a:alpha val="43137"/>
                    </a:srgbClr>
                  </a:outerShdw>
                </a:effectLst>
                <a:latin typeface="Calibri" panose="020F0502020204030204"/>
                <a:ea typeface="Meiryo UI" panose="020B0604030504040204" pitchFamily="50" charset="-128"/>
                <a:cs typeface="Times New Roman" panose="02020603050405020304" pitchFamily="18" charset="0"/>
              </a:rPr>
              <a:t>Radioactive materials in ALPS treated water are reduced to </a:t>
            </a:r>
            <a:r>
              <a:rPr kumimoji="0" lang="en-US" altLang="ja-JP" sz="1600" b="1" kern="0" dirty="0" smtClean="0">
                <a:effectLst>
                  <a:glow rad="127000">
                    <a:srgbClr val="FFC000"/>
                  </a:glow>
                  <a:outerShdw blurRad="38100" dist="38100" dir="2700000" algn="tl">
                    <a:srgbClr val="000000">
                      <a:alpha val="43137"/>
                    </a:srgbClr>
                  </a:outerShdw>
                </a:effectLst>
                <a:latin typeface="Calibri" panose="020F0502020204030204"/>
                <a:ea typeface="Meiryo UI" panose="020B0604030504040204" pitchFamily="50" charset="-128"/>
                <a:cs typeface="Times New Roman" panose="02020603050405020304" pitchFamily="18" charset="0"/>
              </a:rPr>
              <a:t>about </a:t>
            </a:r>
            <a:r>
              <a:rPr kumimoji="0" lang="en-US" altLang="ja-JP" sz="1600" b="1" kern="0" dirty="0">
                <a:effectLst>
                  <a:glow rad="127000">
                    <a:srgbClr val="FFC000"/>
                  </a:glow>
                  <a:outerShdw blurRad="38100" dist="38100" dir="2700000" algn="tl">
                    <a:srgbClr val="000000">
                      <a:alpha val="43137"/>
                    </a:srgbClr>
                  </a:outerShdw>
                </a:effectLst>
                <a:latin typeface="Calibri" panose="020F0502020204030204"/>
                <a:ea typeface="Meiryo UI" panose="020B0604030504040204" pitchFamily="50" charset="-128"/>
                <a:cs typeface="Times New Roman" panose="02020603050405020304" pitchFamily="18" charset="0"/>
              </a:rPr>
              <a:t>1/1,000,000 (one millionth).</a:t>
            </a:r>
            <a:endParaRPr kumimoji="0" lang="ja-JP" altLang="en-US" sz="1600" b="1" kern="0" dirty="0">
              <a:effectLst>
                <a:glow rad="127000">
                  <a:srgbClr val="FFC000"/>
                </a:glow>
                <a:outerShdw blurRad="38100" dist="38100" dir="2700000" algn="tl">
                  <a:srgbClr val="000000">
                    <a:alpha val="43137"/>
                  </a:srgbClr>
                </a:outerShdw>
              </a:effectLst>
              <a:latin typeface="Calibri" panose="020F0502020204030204"/>
              <a:ea typeface="Meiryo UI" panose="020B0604030504040204" pitchFamily="50" charset="-128"/>
              <a:cs typeface="Times New Roman" panose="02020603050405020304" pitchFamily="18" charset="0"/>
            </a:endParaRPr>
          </a:p>
        </p:txBody>
      </p:sp>
      <p:grpSp>
        <p:nvGrpSpPr>
          <p:cNvPr id="110" name="グループ化 109"/>
          <p:cNvGrpSpPr/>
          <p:nvPr/>
        </p:nvGrpSpPr>
        <p:grpSpPr>
          <a:xfrm>
            <a:off x="913408" y="2837318"/>
            <a:ext cx="6857442" cy="4031397"/>
            <a:chOff x="-872181" y="852318"/>
            <a:chExt cx="6857442" cy="4031397"/>
          </a:xfrm>
        </p:grpSpPr>
        <p:sp>
          <p:nvSpPr>
            <p:cNvPr id="111" name="正方形/長方形 110"/>
            <p:cNvSpPr/>
            <p:nvPr/>
          </p:nvSpPr>
          <p:spPr>
            <a:xfrm>
              <a:off x="1031951" y="1050363"/>
              <a:ext cx="4372689" cy="168296"/>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57588" eaLnBrk="1" fontAlgn="auto" latinLnBrk="0" hangingPunct="1">
                <a:lnSpc>
                  <a:spcPct val="100000"/>
                </a:lnSpc>
                <a:spcBef>
                  <a:spcPts val="0"/>
                </a:spcBef>
                <a:spcAft>
                  <a:spcPts val="0"/>
                </a:spcAft>
                <a:buClrTx/>
                <a:buSzTx/>
                <a:buFontTx/>
                <a:buNone/>
                <a:tabLst/>
                <a:defRPr/>
              </a:pPr>
              <a:endParaRPr kumimoji="0" lang="ja-JP" altLang="en-US" sz="1900" b="0" i="0" u="none" strike="noStrike" kern="0" cap="none" spc="0" normalizeH="0" baseline="0" noProof="0" dirty="0" smtClean="0">
                <a:ln>
                  <a:noFill/>
                </a:ln>
                <a:solidFill>
                  <a:prstClr val="white"/>
                </a:solidFill>
                <a:effectLst/>
                <a:uLnTx/>
                <a:uFillTx/>
                <a:latin typeface="Calibri"/>
                <a:ea typeface="ＭＳ Ｐゴシック" panose="020B0600070205080204" pitchFamily="50" charset="-128"/>
                <a:cs typeface="+mn-cs"/>
              </a:endParaRPr>
            </a:p>
          </p:txBody>
        </p:sp>
        <p:pic>
          <p:nvPicPr>
            <p:cNvPr id="162" name="図 16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65463" y="1041683"/>
              <a:ext cx="5678352" cy="3842032"/>
            </a:xfrm>
            <a:prstGeom prst="rect">
              <a:avLst/>
            </a:prstGeom>
            <a:solidFill>
              <a:srgbClr val="4472C4">
                <a:lumMod val="20000"/>
                <a:lumOff val="80000"/>
              </a:srgbClr>
            </a:solidFill>
            <a:ln w="12700" cap="flat" cmpd="sng" algn="ctr">
              <a:noFill/>
              <a:prstDash val="solid"/>
              <a:miter lim="800000"/>
            </a:ln>
            <a:effectLst/>
          </p:spPr>
        </p:pic>
        <p:sp>
          <p:nvSpPr>
            <p:cNvPr id="163" name="正方形/長方形 162"/>
            <p:cNvSpPr/>
            <p:nvPr/>
          </p:nvSpPr>
          <p:spPr>
            <a:xfrm>
              <a:off x="2823522" y="4118341"/>
              <a:ext cx="1465196" cy="215444"/>
            </a:xfrm>
            <a:prstGeom prst="rect">
              <a:avLst/>
            </a:prstGeom>
            <a:solidFill>
              <a:sysClr val="window" lastClr="FFFFFF"/>
            </a:solidFill>
          </p:spPr>
          <p:txBody>
            <a:bodyPr wrap="square">
              <a:spAutoFit/>
            </a:bodyPr>
            <a:lstStyle/>
            <a:p>
              <a:pPr marL="0" marR="0" lvl="0" indent="0" algn="ctr" defTabSz="957588" eaLnBrk="1" fontAlgn="auto" latinLnBrk="0" hangingPunct="1">
                <a:lnSpc>
                  <a:spcPct val="100000"/>
                </a:lnSpc>
                <a:spcBef>
                  <a:spcPts val="0"/>
                </a:spcBef>
                <a:spcAft>
                  <a:spcPts val="0"/>
                </a:spcAft>
                <a:buClrTx/>
                <a:buSzTx/>
                <a:buFontTx/>
                <a:buNone/>
                <a:tabLst/>
                <a:defRPr/>
              </a:pPr>
              <a:r>
                <a:rPr kumimoji="0" lang="en-US" altLang="ja-JP" sz="800" b="1" i="0" u="none" strike="noStrike" kern="0" cap="none" spc="0" normalizeH="0" baseline="0" noProof="0" dirty="0" smtClean="0">
                  <a:ln>
                    <a:noFill/>
                  </a:ln>
                  <a:solidFill>
                    <a:prstClr val="black"/>
                  </a:solidFill>
                  <a:effectLst>
                    <a:glow rad="101600">
                      <a:srgbClr val="00B0F0">
                        <a:alpha val="60000"/>
                      </a:srgbClr>
                    </a:glow>
                  </a:effectLst>
                  <a:uLnTx/>
                  <a:uFillTx/>
                  <a:latin typeface="Meiryo UI" panose="020B0604030504040204" pitchFamily="50" charset="-128"/>
                  <a:ea typeface="Meiryo UI" panose="020B0604030504040204" pitchFamily="50" charset="-128"/>
                  <a:cs typeface="Times New Roman" panose="02020603050405020304" pitchFamily="18" charset="0"/>
                  <a:sym typeface="Wingdings" panose="05000000000000000000" pitchFamily="2" charset="2"/>
                </a:rPr>
                <a:t>Sub-drain</a:t>
              </a:r>
              <a:endParaRPr kumimoji="0" lang="ja-JP" altLang="ja-JP" sz="800" b="1" i="0" u="none" strike="noStrike" kern="0" cap="none" spc="0" normalizeH="0" baseline="0" noProof="0" dirty="0" smtClean="0">
                <a:ln>
                  <a:noFill/>
                </a:ln>
                <a:solidFill>
                  <a:prstClr val="black"/>
                </a:solidFill>
                <a:effectLst>
                  <a:glow rad="101600">
                    <a:srgbClr val="00B0F0">
                      <a:alpha val="60000"/>
                    </a:srgbClr>
                  </a:glow>
                </a:effectLst>
                <a:uLnTx/>
                <a:uFillTx/>
                <a:latin typeface="Meiryo UI" panose="020B0604030504040204" pitchFamily="50" charset="-128"/>
                <a:ea typeface="Meiryo UI" panose="020B0604030504040204" pitchFamily="50" charset="-128"/>
              </a:endParaRPr>
            </a:p>
          </p:txBody>
        </p:sp>
        <p:sp>
          <p:nvSpPr>
            <p:cNvPr id="164" name="角丸四角形 163"/>
            <p:cNvSpPr/>
            <p:nvPr/>
          </p:nvSpPr>
          <p:spPr>
            <a:xfrm>
              <a:off x="2240482" y="3329204"/>
              <a:ext cx="115005" cy="740913"/>
            </a:xfrm>
            <a:prstGeom prst="roundRect">
              <a:avLst/>
            </a:prstGeom>
            <a:solidFill>
              <a:srgbClr val="F79646"/>
            </a:solidFill>
            <a:ln w="25400" cap="flat" cmpd="sng" algn="ctr">
              <a:solidFill>
                <a:srgbClr val="F79646">
                  <a:shade val="50000"/>
                </a:srgbClr>
              </a:solidFill>
              <a:prstDash val="solid"/>
            </a:ln>
            <a:effectLst/>
          </p:spPr>
          <p:txBody>
            <a:bodyPr rtlCol="0" anchor="ctr"/>
            <a:lstStyle/>
            <a:p>
              <a:pPr marL="0" marR="0" lvl="0" indent="0" algn="ctr" defTabSz="957588" eaLnBrk="1" fontAlgn="auto" latinLnBrk="0" hangingPunct="1">
                <a:lnSpc>
                  <a:spcPct val="100000"/>
                </a:lnSpc>
                <a:spcBef>
                  <a:spcPts val="0"/>
                </a:spcBef>
                <a:spcAft>
                  <a:spcPts val="0"/>
                </a:spcAft>
                <a:buClrTx/>
                <a:buSzTx/>
                <a:buFontTx/>
                <a:buNone/>
                <a:tabLst/>
                <a:defRPr/>
              </a:pPr>
              <a:endParaRPr kumimoji="0" lang="ja-JP" altLang="en-US" sz="1900" b="0" i="0" u="none" strike="noStrike" kern="0" cap="none" spc="0" normalizeH="0" baseline="0" noProof="0" dirty="0" smtClean="0">
                <a:ln>
                  <a:noFill/>
                </a:ln>
                <a:solidFill>
                  <a:prstClr val="white"/>
                </a:solidFill>
                <a:effectLst/>
                <a:uLnTx/>
                <a:uFillTx/>
                <a:latin typeface="Calibri"/>
                <a:ea typeface="ＭＳ Ｐゴシック" panose="020B0600070205080204" pitchFamily="50" charset="-128"/>
                <a:cs typeface="+mn-cs"/>
              </a:endParaRPr>
            </a:p>
          </p:txBody>
        </p:sp>
        <p:sp>
          <p:nvSpPr>
            <p:cNvPr id="165" name="角丸四角形 164"/>
            <p:cNvSpPr/>
            <p:nvPr/>
          </p:nvSpPr>
          <p:spPr>
            <a:xfrm>
              <a:off x="4514847" y="3371752"/>
              <a:ext cx="87101" cy="455853"/>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57588" eaLnBrk="1" fontAlgn="auto" latinLnBrk="0" hangingPunct="1">
                <a:lnSpc>
                  <a:spcPct val="100000"/>
                </a:lnSpc>
                <a:spcBef>
                  <a:spcPts val="0"/>
                </a:spcBef>
                <a:spcAft>
                  <a:spcPts val="0"/>
                </a:spcAft>
                <a:buClrTx/>
                <a:buSzTx/>
                <a:buFontTx/>
                <a:buNone/>
                <a:tabLst/>
                <a:defRPr/>
              </a:pPr>
              <a:endParaRPr kumimoji="0" lang="ja-JP" altLang="en-US" sz="1900" b="0" i="0" u="none" strike="noStrike" kern="0" cap="none" spc="0" normalizeH="0" baseline="0" noProof="0" dirty="0" smtClean="0">
                <a:ln>
                  <a:noFill/>
                </a:ln>
                <a:solidFill>
                  <a:prstClr val="white"/>
                </a:solidFill>
                <a:effectLst/>
                <a:uLnTx/>
                <a:uFillTx/>
                <a:latin typeface="Calibri"/>
                <a:ea typeface="ＭＳ Ｐゴシック" panose="020B0600070205080204" pitchFamily="50" charset="-128"/>
                <a:cs typeface="+mn-cs"/>
              </a:endParaRPr>
            </a:p>
          </p:txBody>
        </p:sp>
        <p:sp>
          <p:nvSpPr>
            <p:cNvPr id="166" name="角丸四角形 165"/>
            <p:cNvSpPr/>
            <p:nvPr/>
          </p:nvSpPr>
          <p:spPr>
            <a:xfrm>
              <a:off x="2580706" y="3371752"/>
              <a:ext cx="87101" cy="455853"/>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57588" eaLnBrk="1" fontAlgn="auto" latinLnBrk="0" hangingPunct="1">
                <a:lnSpc>
                  <a:spcPct val="100000"/>
                </a:lnSpc>
                <a:spcBef>
                  <a:spcPts val="0"/>
                </a:spcBef>
                <a:spcAft>
                  <a:spcPts val="0"/>
                </a:spcAft>
                <a:buClrTx/>
                <a:buSzTx/>
                <a:buFontTx/>
                <a:buNone/>
                <a:tabLst/>
                <a:defRPr/>
              </a:pPr>
              <a:endParaRPr kumimoji="0" lang="ja-JP" altLang="en-US" sz="1900" b="0" i="0" u="none" strike="noStrike" kern="0" cap="none" spc="0" normalizeH="0" baseline="0" noProof="0" dirty="0" smtClean="0">
                <a:ln>
                  <a:noFill/>
                </a:ln>
                <a:solidFill>
                  <a:prstClr val="white"/>
                </a:solidFill>
                <a:effectLst/>
                <a:uLnTx/>
                <a:uFillTx/>
                <a:latin typeface="Calibri"/>
                <a:ea typeface="ＭＳ Ｐゴシック" panose="020B0600070205080204" pitchFamily="50" charset="-128"/>
                <a:cs typeface="+mn-cs"/>
              </a:endParaRPr>
            </a:p>
          </p:txBody>
        </p:sp>
        <p:sp>
          <p:nvSpPr>
            <p:cNvPr id="167" name="正方形/長方形 166"/>
            <p:cNvSpPr/>
            <p:nvPr/>
          </p:nvSpPr>
          <p:spPr>
            <a:xfrm>
              <a:off x="4889862" y="4006339"/>
              <a:ext cx="1095399" cy="570498"/>
            </a:xfrm>
            <a:prstGeom prst="rect">
              <a:avLst/>
            </a:prstGeom>
            <a:noFill/>
          </p:spPr>
          <p:txBody>
            <a:bodyPr wrap="none">
              <a:spAutoFit/>
            </a:bodyPr>
            <a:lstStyle/>
            <a:p>
              <a:pPr marL="0" marR="0" lvl="0" indent="0" algn="ctr" defTabSz="957588" eaLnBrk="1" fontAlgn="auto" latinLnBrk="0" hangingPunct="1">
                <a:lnSpc>
                  <a:spcPct val="100000"/>
                </a:lnSpc>
                <a:spcBef>
                  <a:spcPts val="0"/>
                </a:spcBef>
                <a:spcAft>
                  <a:spcPts val="0"/>
                </a:spcAft>
                <a:buClrTx/>
                <a:buSzTx/>
                <a:buFontTx/>
                <a:buNone/>
                <a:tabLst/>
                <a:defRPr/>
              </a:pPr>
              <a:r>
                <a:rPr kumimoji="0" lang="en-US" altLang="ja-JP" sz="900" b="1" i="0" u="none" strike="noStrike" kern="0" cap="none" spc="0" normalizeH="0" baseline="0" noProof="0" dirty="0" smtClean="0">
                  <a:ln>
                    <a:noFill/>
                  </a:ln>
                  <a:solidFill>
                    <a:prstClr val="black"/>
                  </a:solidFill>
                  <a:effectLst>
                    <a:glow rad="101600">
                      <a:srgbClr val="F79646">
                        <a:lumMod val="75000"/>
                        <a:alpha val="60000"/>
                      </a:srgbClr>
                    </a:glow>
                  </a:effectLst>
                  <a:uLnTx/>
                  <a:uFillTx/>
                  <a:latin typeface="Meiryo UI" panose="020B0604030504040204" pitchFamily="50" charset="-128"/>
                  <a:ea typeface="Meiryo UI" panose="020B0604030504040204" pitchFamily="50" charset="-128"/>
                  <a:cs typeface="Times New Roman" panose="02020603050405020304" pitchFamily="18" charset="0"/>
                  <a:sym typeface="Wingdings" panose="05000000000000000000" pitchFamily="2" charset="2"/>
                </a:rPr>
                <a:t>Sea-side </a:t>
              </a:r>
            </a:p>
            <a:p>
              <a:pPr marL="0" marR="0" lvl="0" indent="0" algn="ctr" defTabSz="957588" eaLnBrk="1" fontAlgn="auto" latinLnBrk="0" hangingPunct="1">
                <a:lnSpc>
                  <a:spcPct val="100000"/>
                </a:lnSpc>
                <a:spcBef>
                  <a:spcPts val="0"/>
                </a:spcBef>
                <a:spcAft>
                  <a:spcPts val="0"/>
                </a:spcAft>
                <a:buClrTx/>
                <a:buSzTx/>
                <a:buFontTx/>
                <a:buNone/>
                <a:tabLst/>
                <a:defRPr/>
              </a:pPr>
              <a:r>
                <a:rPr kumimoji="0" lang="en-US" altLang="ja-JP" sz="900" b="1" i="0" u="none" strike="noStrike" kern="0" cap="none" spc="0" normalizeH="0" baseline="0" noProof="0" dirty="0" smtClean="0">
                  <a:ln>
                    <a:noFill/>
                  </a:ln>
                  <a:solidFill>
                    <a:prstClr val="black"/>
                  </a:solidFill>
                  <a:effectLst>
                    <a:glow rad="101600">
                      <a:srgbClr val="F79646">
                        <a:lumMod val="75000"/>
                        <a:alpha val="60000"/>
                      </a:srgbClr>
                    </a:glow>
                  </a:effectLst>
                  <a:uLnTx/>
                  <a:uFillTx/>
                  <a:latin typeface="Meiryo UI" panose="020B0604030504040204" pitchFamily="50" charset="-128"/>
                  <a:ea typeface="Meiryo UI" panose="020B0604030504040204" pitchFamily="50" charset="-128"/>
                  <a:cs typeface="Times New Roman" panose="02020603050405020304" pitchFamily="18" charset="0"/>
                  <a:sym typeface="Wingdings" panose="05000000000000000000" pitchFamily="2" charset="2"/>
                </a:rPr>
                <a:t>Impermeable</a:t>
              </a:r>
            </a:p>
            <a:p>
              <a:pPr marL="0" marR="0" lvl="0" indent="0" algn="ctr" defTabSz="957588" eaLnBrk="1" fontAlgn="auto" latinLnBrk="0" hangingPunct="1">
                <a:lnSpc>
                  <a:spcPct val="100000"/>
                </a:lnSpc>
                <a:spcBef>
                  <a:spcPts val="0"/>
                </a:spcBef>
                <a:spcAft>
                  <a:spcPts val="0"/>
                </a:spcAft>
                <a:buClrTx/>
                <a:buSzTx/>
                <a:buFontTx/>
                <a:buNone/>
                <a:tabLst/>
                <a:defRPr/>
              </a:pPr>
              <a:r>
                <a:rPr kumimoji="0" lang="en-US" altLang="ja-JP" sz="900" b="1" i="0" u="none" strike="noStrike" kern="0" cap="none" spc="0" normalizeH="0" baseline="0" noProof="0" dirty="0" smtClean="0">
                  <a:ln>
                    <a:noFill/>
                  </a:ln>
                  <a:solidFill>
                    <a:prstClr val="black"/>
                  </a:solidFill>
                  <a:effectLst>
                    <a:glow rad="101600">
                      <a:srgbClr val="F79646">
                        <a:lumMod val="75000"/>
                        <a:alpha val="60000"/>
                      </a:srgbClr>
                    </a:glow>
                  </a:effectLst>
                  <a:uLnTx/>
                  <a:uFillTx/>
                  <a:latin typeface="Meiryo UI" panose="020B0604030504040204" pitchFamily="50" charset="-128"/>
                  <a:ea typeface="Meiryo UI" panose="020B0604030504040204" pitchFamily="50" charset="-128"/>
                  <a:cs typeface="Times New Roman" panose="02020603050405020304" pitchFamily="18" charset="0"/>
                  <a:sym typeface="Wingdings" panose="05000000000000000000" pitchFamily="2" charset="2"/>
                </a:rPr>
                <a:t> wall</a:t>
              </a:r>
              <a:endParaRPr kumimoji="0" lang="ja-JP" altLang="ja-JP" sz="900" b="1" i="0" u="none" strike="noStrike" kern="0" cap="none" spc="0" normalizeH="0" baseline="0" noProof="0" dirty="0" smtClean="0">
                <a:ln>
                  <a:noFill/>
                </a:ln>
                <a:solidFill>
                  <a:prstClr val="black"/>
                </a:solidFill>
                <a:effectLst>
                  <a:glow rad="101600">
                    <a:srgbClr val="F79646">
                      <a:lumMod val="75000"/>
                      <a:alpha val="60000"/>
                    </a:srgbClr>
                  </a:glow>
                </a:effectLst>
                <a:uLnTx/>
                <a:uFillTx/>
                <a:latin typeface="Meiryo UI" panose="020B0604030504040204" pitchFamily="50" charset="-128"/>
                <a:ea typeface="Meiryo UI" panose="020B0604030504040204" pitchFamily="50" charset="-128"/>
              </a:endParaRPr>
            </a:p>
          </p:txBody>
        </p:sp>
        <p:sp>
          <p:nvSpPr>
            <p:cNvPr id="168" name="正方形/長方形 167"/>
            <p:cNvSpPr/>
            <p:nvPr/>
          </p:nvSpPr>
          <p:spPr>
            <a:xfrm>
              <a:off x="1807785" y="1228184"/>
              <a:ext cx="2985121" cy="1034558"/>
            </a:xfrm>
            <a:prstGeom prst="rect">
              <a:avLst/>
            </a:prstGeom>
            <a:solidFill>
              <a:srgbClr val="D6EDF5"/>
            </a:solidFill>
            <a:ln w="12700" cap="flat" cmpd="sng" algn="ctr">
              <a:solidFill>
                <a:srgbClr val="D7EEF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smtClean="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69" name="正方形/長方形 168"/>
            <p:cNvSpPr/>
            <p:nvPr/>
          </p:nvSpPr>
          <p:spPr>
            <a:xfrm>
              <a:off x="1896489" y="2477828"/>
              <a:ext cx="841953" cy="429382"/>
            </a:xfrm>
            <a:prstGeom prst="rect">
              <a:avLst/>
            </a:prstGeom>
            <a:solidFill>
              <a:srgbClr val="D6EDF5"/>
            </a:solidFill>
            <a:ln w="12700" cap="flat" cmpd="sng" algn="ctr">
              <a:solidFill>
                <a:srgbClr val="D7EEF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smtClean="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70" name="正方形/長方形 169"/>
            <p:cNvSpPr/>
            <p:nvPr/>
          </p:nvSpPr>
          <p:spPr>
            <a:xfrm>
              <a:off x="2738442" y="3757517"/>
              <a:ext cx="1649602" cy="238617"/>
            </a:xfrm>
            <a:prstGeom prst="rect">
              <a:avLst/>
            </a:prstGeom>
            <a:solidFill>
              <a:srgbClr val="44546A">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dirty="0" smtClean="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71" name="角丸四角形 170"/>
            <p:cNvSpPr/>
            <p:nvPr/>
          </p:nvSpPr>
          <p:spPr>
            <a:xfrm>
              <a:off x="4736295" y="3237642"/>
              <a:ext cx="113223" cy="829227"/>
            </a:xfrm>
            <a:prstGeom prst="roundRect">
              <a:avLst/>
            </a:prstGeom>
            <a:solidFill>
              <a:srgbClr val="F79646"/>
            </a:solidFill>
            <a:ln w="25400" cap="flat" cmpd="sng" algn="ctr">
              <a:solidFill>
                <a:srgbClr val="F79646">
                  <a:shade val="50000"/>
                </a:srgbClr>
              </a:solidFill>
              <a:prstDash val="solid"/>
            </a:ln>
            <a:effectLst/>
          </p:spPr>
          <p:txBody>
            <a:bodyPr rtlCol="0" anchor="ctr"/>
            <a:lstStyle/>
            <a:p>
              <a:pPr marL="0" marR="0" lvl="0" indent="0" algn="ctr" defTabSz="957588" eaLnBrk="1" fontAlgn="auto" latinLnBrk="0" hangingPunct="1">
                <a:lnSpc>
                  <a:spcPct val="100000"/>
                </a:lnSpc>
                <a:spcBef>
                  <a:spcPts val="0"/>
                </a:spcBef>
                <a:spcAft>
                  <a:spcPts val="0"/>
                </a:spcAft>
                <a:buClrTx/>
                <a:buSzTx/>
                <a:buFontTx/>
                <a:buNone/>
                <a:tabLst/>
                <a:defRPr/>
              </a:pPr>
              <a:endParaRPr kumimoji="0" lang="ja-JP" altLang="en-US" sz="1900" b="0" i="0" u="none" strike="noStrike" kern="0" cap="none" spc="0" normalizeH="0" baseline="0" noProof="0" dirty="0" smtClean="0">
                <a:ln>
                  <a:noFill/>
                </a:ln>
                <a:solidFill>
                  <a:prstClr val="white"/>
                </a:solidFill>
                <a:effectLst/>
                <a:uLnTx/>
                <a:uFillTx/>
                <a:latin typeface="Calibri"/>
                <a:ea typeface="ＭＳ Ｐゴシック" panose="020B0600070205080204" pitchFamily="50" charset="-128"/>
                <a:cs typeface="+mn-cs"/>
              </a:endParaRPr>
            </a:p>
          </p:txBody>
        </p:sp>
        <p:sp>
          <p:nvSpPr>
            <p:cNvPr id="172" name="テキスト ボックス 171"/>
            <p:cNvSpPr txBox="1"/>
            <p:nvPr/>
          </p:nvSpPr>
          <p:spPr>
            <a:xfrm>
              <a:off x="1696042" y="3010133"/>
              <a:ext cx="821926" cy="246221"/>
            </a:xfrm>
            <a:prstGeom prst="rect">
              <a:avLst/>
            </a:prstGeom>
            <a:solidFill>
              <a:sysClr val="window" lastClr="FFFFFF"/>
            </a:solidFill>
            <a:ln w="12700" cap="flat" cmpd="sng" algn="ctr">
              <a:solidFill>
                <a:sysClr val="windowText" lastClr="000000"/>
              </a:solidFill>
              <a:prstDash val="solid"/>
              <a:miter lim="800000"/>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000" b="0" i="0" u="none" strike="noStrike" kern="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Fuel Debris</a:t>
              </a:r>
              <a:endParaRPr kumimoji="0" lang="ja-JP" altLang="en-US" sz="1000" b="0" i="0" u="none" strike="noStrike" kern="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73" name="角丸四角形 172"/>
            <p:cNvSpPr/>
            <p:nvPr/>
          </p:nvSpPr>
          <p:spPr>
            <a:xfrm>
              <a:off x="2789649" y="3866282"/>
              <a:ext cx="1605864" cy="240169"/>
            </a:xfrm>
            <a:prstGeom prst="roundRect">
              <a:avLst/>
            </a:prstGeom>
            <a:solidFill>
              <a:srgbClr val="7030A0"/>
            </a:solidFill>
            <a:ln w="285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100" b="0" i="0" u="none" strike="noStrike" kern="0" cap="none" spc="0" normalizeH="0" baseline="0" noProof="0" dirty="0" smtClean="0">
                  <a:ln>
                    <a:noFill/>
                  </a:ln>
                  <a:solidFill>
                    <a:prstClr val="white"/>
                  </a:solidFill>
                  <a:effectLst/>
                  <a:uLnTx/>
                  <a:uFillTx/>
                  <a:latin typeface="Calibri" panose="020F0502020204030204"/>
                  <a:ea typeface="游ゴシック" panose="020B0400000000000000" pitchFamily="50" charset="-128"/>
                  <a:cs typeface="+mn-cs"/>
                </a:rPr>
                <a:t>Contaminated Water</a:t>
              </a:r>
              <a:endParaRPr kumimoji="0" lang="ja-JP" altLang="en-US" sz="1100" b="0" i="0" u="none" strike="noStrike" kern="0" cap="none" spc="0" normalizeH="0" baseline="0" noProof="0" dirty="0" smtClean="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74" name="正方形/長方形 173"/>
            <p:cNvSpPr/>
            <p:nvPr/>
          </p:nvSpPr>
          <p:spPr>
            <a:xfrm>
              <a:off x="1092306" y="1228184"/>
              <a:ext cx="767081" cy="523052"/>
            </a:xfrm>
            <a:prstGeom prst="rect">
              <a:avLst/>
            </a:prstGeom>
            <a:solidFill>
              <a:srgbClr val="D6EDF5"/>
            </a:solidFill>
            <a:ln w="12700" cap="flat" cmpd="sng" algn="ctr">
              <a:solidFill>
                <a:srgbClr val="D7EEF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smtClean="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75" name="正方形/長方形 174"/>
            <p:cNvSpPr/>
            <p:nvPr/>
          </p:nvSpPr>
          <p:spPr>
            <a:xfrm>
              <a:off x="3578490" y="2527076"/>
              <a:ext cx="1170004" cy="400315"/>
            </a:xfrm>
            <a:prstGeom prst="rect">
              <a:avLst/>
            </a:prstGeom>
            <a:solidFill>
              <a:srgbClr val="D6EDF5"/>
            </a:solidFill>
            <a:ln w="12700" cap="flat" cmpd="sng" algn="ctr">
              <a:solidFill>
                <a:srgbClr val="D7EEF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smtClean="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76" name="正方形/長方形 175"/>
            <p:cNvSpPr/>
            <p:nvPr/>
          </p:nvSpPr>
          <p:spPr>
            <a:xfrm>
              <a:off x="3611167" y="1957924"/>
              <a:ext cx="1278695" cy="581526"/>
            </a:xfrm>
            <a:prstGeom prst="rect">
              <a:avLst/>
            </a:prstGeom>
            <a:solidFill>
              <a:srgbClr val="D6EDF5"/>
            </a:solidFill>
            <a:ln w="12700" cap="flat" cmpd="sng" algn="ctr">
              <a:solidFill>
                <a:srgbClr val="D7EEF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smtClean="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77" name="正方形/長方形 176"/>
            <p:cNvSpPr/>
            <p:nvPr/>
          </p:nvSpPr>
          <p:spPr>
            <a:xfrm>
              <a:off x="2667807" y="2170706"/>
              <a:ext cx="969355" cy="199579"/>
            </a:xfrm>
            <a:prstGeom prst="rect">
              <a:avLst/>
            </a:prstGeom>
            <a:solidFill>
              <a:srgbClr val="D6EDF5"/>
            </a:solidFill>
            <a:ln w="12700" cap="flat" cmpd="sng" algn="ctr">
              <a:solidFill>
                <a:srgbClr val="D7EEF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smtClean="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78" name="正方形/長方形 177"/>
            <p:cNvSpPr/>
            <p:nvPr/>
          </p:nvSpPr>
          <p:spPr>
            <a:xfrm>
              <a:off x="2203949" y="2308541"/>
              <a:ext cx="969355" cy="302745"/>
            </a:xfrm>
            <a:prstGeom prst="rect">
              <a:avLst/>
            </a:prstGeom>
            <a:solidFill>
              <a:srgbClr val="D6EDF5"/>
            </a:solidFill>
            <a:ln w="12700" cap="flat" cmpd="sng" algn="ctr">
              <a:solidFill>
                <a:srgbClr val="D7EEF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smtClean="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79" name="正方形/長方形 178"/>
            <p:cNvSpPr/>
            <p:nvPr/>
          </p:nvSpPr>
          <p:spPr>
            <a:xfrm>
              <a:off x="3254311" y="2463437"/>
              <a:ext cx="388884" cy="146928"/>
            </a:xfrm>
            <a:prstGeom prst="rect">
              <a:avLst/>
            </a:prstGeom>
            <a:solidFill>
              <a:srgbClr val="D6EDF5"/>
            </a:solidFill>
            <a:ln w="12700" cap="flat" cmpd="sng" algn="ctr">
              <a:solidFill>
                <a:srgbClr val="D7EEF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smtClean="0">
                <a:ln>
                  <a:noFill/>
                </a:ln>
                <a:solidFill>
                  <a:prstClr val="white"/>
                </a:solidFill>
                <a:effectLst/>
                <a:uLnTx/>
                <a:uFillTx/>
                <a:latin typeface="Calibri" panose="020F0502020204030204"/>
                <a:ea typeface="游ゴシック" panose="020B0400000000000000" pitchFamily="50" charset="-128"/>
                <a:cs typeface="+mn-cs"/>
              </a:endParaRPr>
            </a:p>
          </p:txBody>
        </p:sp>
        <p:pic>
          <p:nvPicPr>
            <p:cNvPr id="180" name="図 179"/>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801114" y="852318"/>
              <a:ext cx="1487780" cy="799787"/>
            </a:xfrm>
            <a:prstGeom prst="rect">
              <a:avLst/>
            </a:prstGeom>
            <a:solidFill>
              <a:srgbClr val="4472C4">
                <a:lumMod val="20000"/>
                <a:lumOff val="80000"/>
              </a:srgbClr>
            </a:solidFill>
            <a:ln>
              <a:noFill/>
            </a:ln>
          </p:spPr>
        </p:pic>
        <p:cxnSp>
          <p:nvCxnSpPr>
            <p:cNvPr id="181" name="直線コネクタ 180"/>
            <p:cNvCxnSpPr/>
            <p:nvPr/>
          </p:nvCxnSpPr>
          <p:spPr>
            <a:xfrm>
              <a:off x="2721685" y="3758438"/>
              <a:ext cx="154332" cy="0"/>
            </a:xfrm>
            <a:prstGeom prst="line">
              <a:avLst/>
            </a:prstGeom>
            <a:noFill/>
            <a:ln w="38100" cap="flat" cmpd="sng" algn="ctr">
              <a:solidFill>
                <a:sysClr val="window" lastClr="FFFFFF"/>
              </a:solidFill>
              <a:prstDash val="solid"/>
              <a:miter lim="800000"/>
            </a:ln>
            <a:effectLst/>
          </p:spPr>
        </p:cxnSp>
        <p:cxnSp>
          <p:nvCxnSpPr>
            <p:cNvPr id="182" name="直線矢印コネクタ 181"/>
            <p:cNvCxnSpPr/>
            <p:nvPr/>
          </p:nvCxnSpPr>
          <p:spPr>
            <a:xfrm>
              <a:off x="2876017" y="3743060"/>
              <a:ext cx="0" cy="250088"/>
            </a:xfrm>
            <a:prstGeom prst="straightConnector1">
              <a:avLst/>
            </a:prstGeom>
            <a:noFill/>
            <a:ln w="28575" cap="flat" cmpd="sng" algn="ctr">
              <a:solidFill>
                <a:sysClr val="window" lastClr="FFFFFF"/>
              </a:solidFill>
              <a:prstDash val="solid"/>
              <a:miter lim="800000"/>
              <a:headEnd type="none" w="med" len="med"/>
              <a:tailEnd type="arrow" w="med" len="med"/>
            </a:ln>
            <a:effectLst/>
          </p:spPr>
        </p:cxnSp>
        <p:cxnSp>
          <p:nvCxnSpPr>
            <p:cNvPr id="183" name="直線コネクタ 182"/>
            <p:cNvCxnSpPr/>
            <p:nvPr/>
          </p:nvCxnSpPr>
          <p:spPr>
            <a:xfrm>
              <a:off x="4303603" y="3771629"/>
              <a:ext cx="154332" cy="0"/>
            </a:xfrm>
            <a:prstGeom prst="line">
              <a:avLst/>
            </a:prstGeom>
            <a:noFill/>
            <a:ln w="38100" cap="flat" cmpd="sng" algn="ctr">
              <a:solidFill>
                <a:sysClr val="window" lastClr="FFFFFF"/>
              </a:solidFill>
              <a:prstDash val="solid"/>
              <a:miter lim="800000"/>
            </a:ln>
            <a:effectLst/>
          </p:spPr>
        </p:cxnSp>
        <p:cxnSp>
          <p:nvCxnSpPr>
            <p:cNvPr id="184" name="直線矢印コネクタ 183"/>
            <p:cNvCxnSpPr/>
            <p:nvPr/>
          </p:nvCxnSpPr>
          <p:spPr>
            <a:xfrm>
              <a:off x="4303603" y="3756251"/>
              <a:ext cx="0" cy="250088"/>
            </a:xfrm>
            <a:prstGeom prst="straightConnector1">
              <a:avLst/>
            </a:prstGeom>
            <a:noFill/>
            <a:ln w="28575" cap="flat" cmpd="sng" algn="ctr">
              <a:solidFill>
                <a:sysClr val="window" lastClr="FFFFFF"/>
              </a:solidFill>
              <a:prstDash val="solid"/>
              <a:miter lim="800000"/>
              <a:headEnd type="none" w="med" len="med"/>
              <a:tailEnd type="arrow" w="med" len="med"/>
            </a:ln>
            <a:effectLst/>
          </p:spPr>
        </p:cxnSp>
        <p:sp>
          <p:nvSpPr>
            <p:cNvPr id="185" name="正方形/長方形 184"/>
            <p:cNvSpPr/>
            <p:nvPr/>
          </p:nvSpPr>
          <p:spPr>
            <a:xfrm>
              <a:off x="2247530" y="908870"/>
              <a:ext cx="512781" cy="230832"/>
            </a:xfrm>
            <a:prstGeom prst="rect">
              <a:avLst/>
            </a:prstGeom>
            <a:solidFill>
              <a:sysClr val="window" lastClr="FFFFFF"/>
            </a:solidFill>
            <a:ln>
              <a:solidFill>
                <a:sysClr val="windowText" lastClr="000000"/>
              </a:solidFill>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900" b="1"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ALPS</a:t>
              </a:r>
              <a:endParaRPr kumimoji="0" lang="ja-JP" altLang="ja-JP" sz="800" b="1"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sp>
          <p:nvSpPr>
            <p:cNvPr id="186" name="テキスト ボックス 185"/>
            <p:cNvSpPr txBox="1"/>
            <p:nvPr/>
          </p:nvSpPr>
          <p:spPr>
            <a:xfrm>
              <a:off x="1961148" y="2296124"/>
              <a:ext cx="1325511" cy="400110"/>
            </a:xfrm>
            <a:prstGeom prst="rect">
              <a:avLst/>
            </a:prstGeom>
            <a:noFill/>
            <a:ln w="12700" cap="flat" cmpd="sng" algn="ctr">
              <a:noFill/>
              <a:prstDash val="solid"/>
              <a:miter lim="800000"/>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000" b="0" i="0" u="none" strike="noStrike" kern="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Continuous injection of cooling water</a:t>
              </a:r>
              <a:endParaRPr kumimoji="0" lang="ja-JP" altLang="en-US" sz="1000" b="0" i="0" u="none" strike="noStrike" kern="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87" name="右矢印 186"/>
            <p:cNvSpPr/>
            <p:nvPr/>
          </p:nvSpPr>
          <p:spPr>
            <a:xfrm>
              <a:off x="468923" y="3013579"/>
              <a:ext cx="1018600" cy="467183"/>
            </a:xfrm>
            <a:prstGeom prst="rightArrow">
              <a:avLst/>
            </a:prstGeom>
            <a:solidFill>
              <a:srgbClr val="5B9BD5">
                <a:lumMod val="60000"/>
                <a:lumOff val="4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smtClean="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88" name="テキスト ボックス 187"/>
            <p:cNvSpPr txBox="1"/>
            <p:nvPr/>
          </p:nvSpPr>
          <p:spPr>
            <a:xfrm>
              <a:off x="294868" y="3452190"/>
              <a:ext cx="1322904" cy="246221"/>
            </a:xfrm>
            <a:prstGeom prst="rect">
              <a:avLst/>
            </a:prstGeom>
            <a:noFill/>
            <a:ln w="12700" cap="flat" cmpd="sng" algn="ctr">
              <a:noFill/>
              <a:prstDash val="solid"/>
              <a:miter lim="800000"/>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000" b="0" i="0" u="none" strike="noStrike" kern="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Flow of groundwater</a:t>
              </a:r>
              <a:endParaRPr kumimoji="0" lang="ja-JP" altLang="en-US" sz="1000" b="0" i="0" u="none" strike="noStrike" kern="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89" name="テキスト ボックス 188"/>
            <p:cNvSpPr txBox="1"/>
            <p:nvPr/>
          </p:nvSpPr>
          <p:spPr>
            <a:xfrm>
              <a:off x="-872181" y="2125491"/>
              <a:ext cx="1212497" cy="246221"/>
            </a:xfrm>
            <a:prstGeom prst="rect">
              <a:avLst/>
            </a:prstGeom>
            <a:solidFill>
              <a:sysClr val="window" lastClr="FFFFFF"/>
            </a:solidFill>
            <a:ln w="12700" cap="flat" cmpd="sng" algn="ctr">
              <a:solidFill>
                <a:sysClr val="windowText" lastClr="000000"/>
              </a:solidFill>
              <a:prstDash val="solid"/>
              <a:miter lim="800000"/>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000" b="1" i="0" u="none" strike="noStrike" kern="0" cap="none" spc="0" normalizeH="0" baseline="0" noProof="0" dirty="0" smtClean="0">
                  <a:ln>
                    <a:noFill/>
                  </a:ln>
                  <a:solidFill>
                    <a:srgbClr val="FF0000"/>
                  </a:solidFill>
                  <a:effectLst/>
                  <a:uLnTx/>
                  <a:uFillTx/>
                  <a:latin typeface="Calibri" panose="020F0502020204030204"/>
                  <a:ea typeface="游ゴシック" panose="020B0400000000000000" pitchFamily="50" charset="-128"/>
                  <a:cs typeface="+mn-cs"/>
                </a:rPr>
                <a:t>ALPS-treated water</a:t>
              </a:r>
              <a:endParaRPr kumimoji="0" lang="ja-JP" altLang="en-US" sz="1000" b="1" i="0" u="none" strike="noStrike" kern="0" cap="none" spc="0" normalizeH="0" baseline="0" noProof="0" dirty="0" smtClean="0">
                <a:ln>
                  <a:noFill/>
                </a:ln>
                <a:solidFill>
                  <a:srgbClr val="FF0000"/>
                </a:solidFill>
                <a:effectLst/>
                <a:uLnTx/>
                <a:uFillTx/>
                <a:latin typeface="Calibri" panose="020F0502020204030204"/>
                <a:ea typeface="游ゴシック" panose="020B0400000000000000" pitchFamily="50" charset="-128"/>
                <a:cs typeface="+mn-cs"/>
              </a:endParaRPr>
            </a:p>
          </p:txBody>
        </p:sp>
        <p:sp>
          <p:nvSpPr>
            <p:cNvPr id="190" name="正方形/長方形 189"/>
            <p:cNvSpPr/>
            <p:nvPr/>
          </p:nvSpPr>
          <p:spPr>
            <a:xfrm>
              <a:off x="4066239" y="3494388"/>
              <a:ext cx="321805" cy="238617"/>
            </a:xfrm>
            <a:prstGeom prst="rect">
              <a:avLst/>
            </a:prstGeom>
            <a:solidFill>
              <a:srgbClr val="44546A">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dirty="0" smtClean="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91" name="正方形/長方形 190"/>
            <p:cNvSpPr/>
            <p:nvPr/>
          </p:nvSpPr>
          <p:spPr>
            <a:xfrm>
              <a:off x="4389554" y="3472028"/>
              <a:ext cx="99213" cy="238617"/>
            </a:xfrm>
            <a:prstGeom prst="rect">
              <a:avLst/>
            </a:prstGeom>
            <a:solidFill>
              <a:srgbClr val="F9D5BD"/>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dirty="0" smtClean="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92" name="正方形/長方形 191"/>
            <p:cNvSpPr/>
            <p:nvPr/>
          </p:nvSpPr>
          <p:spPr>
            <a:xfrm>
              <a:off x="4620088" y="3484594"/>
              <a:ext cx="100494" cy="238617"/>
            </a:xfrm>
            <a:prstGeom prst="rect">
              <a:avLst/>
            </a:prstGeom>
            <a:solidFill>
              <a:srgbClr val="F9D5BD"/>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dirty="0" smtClean="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93" name="正方形/長方形 192"/>
            <p:cNvSpPr/>
            <p:nvPr/>
          </p:nvSpPr>
          <p:spPr>
            <a:xfrm>
              <a:off x="4865231" y="3345625"/>
              <a:ext cx="132354" cy="354897"/>
            </a:xfrm>
            <a:prstGeom prst="rect">
              <a:avLst/>
            </a:prstGeom>
            <a:solidFill>
              <a:srgbClr val="F9D5BD"/>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dirty="0" smtClean="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94" name="正方形/長方形 193"/>
            <p:cNvSpPr/>
            <p:nvPr/>
          </p:nvSpPr>
          <p:spPr>
            <a:xfrm>
              <a:off x="4792906" y="1228184"/>
              <a:ext cx="301466" cy="1982230"/>
            </a:xfrm>
            <a:prstGeom prst="rect">
              <a:avLst/>
            </a:prstGeom>
            <a:solidFill>
              <a:srgbClr val="D6EDF5"/>
            </a:solidFill>
            <a:ln w="12700" cap="flat" cmpd="sng" algn="ctr">
              <a:solidFill>
                <a:srgbClr val="D7EEF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smtClean="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95" name="正方形/長方形 194"/>
            <p:cNvSpPr/>
            <p:nvPr/>
          </p:nvSpPr>
          <p:spPr>
            <a:xfrm>
              <a:off x="4879697" y="2932070"/>
              <a:ext cx="252463" cy="413555"/>
            </a:xfrm>
            <a:prstGeom prst="rect">
              <a:avLst/>
            </a:prstGeom>
            <a:solidFill>
              <a:srgbClr val="D6EDF5"/>
            </a:solidFill>
            <a:ln w="12700" cap="flat" cmpd="sng" algn="ctr">
              <a:solidFill>
                <a:srgbClr val="D7EEF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smtClean="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96" name="正方形/長方形 195"/>
            <p:cNvSpPr/>
            <p:nvPr/>
          </p:nvSpPr>
          <p:spPr>
            <a:xfrm>
              <a:off x="4003986" y="986505"/>
              <a:ext cx="1022039" cy="229428"/>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smtClean="0">
                <a:ln>
                  <a:noFill/>
                </a:ln>
                <a:solidFill>
                  <a:prstClr val="white"/>
                </a:solidFill>
                <a:effectLst/>
                <a:uLnTx/>
                <a:uFillTx/>
                <a:latin typeface="Calibri" panose="020F0502020204030204"/>
                <a:ea typeface="游ゴシック" panose="020B0400000000000000" pitchFamily="50" charset="-128"/>
                <a:cs typeface="+mn-cs"/>
              </a:endParaRPr>
            </a:p>
          </p:txBody>
        </p:sp>
        <p:cxnSp>
          <p:nvCxnSpPr>
            <p:cNvPr id="197" name="直線矢印コネクタ 196"/>
            <p:cNvCxnSpPr/>
            <p:nvPr/>
          </p:nvCxnSpPr>
          <p:spPr>
            <a:xfrm flipV="1">
              <a:off x="3892728" y="1076492"/>
              <a:ext cx="8709" cy="2751113"/>
            </a:xfrm>
            <a:prstGeom prst="straightConnector1">
              <a:avLst/>
            </a:prstGeom>
            <a:noFill/>
            <a:ln w="28575" cap="flat" cmpd="sng" algn="ctr">
              <a:solidFill>
                <a:srgbClr val="2DC8FF"/>
              </a:solidFill>
              <a:prstDash val="solid"/>
              <a:miter lim="800000"/>
              <a:headEnd type="none" w="med" len="med"/>
              <a:tailEnd type="arrow" w="lg" len="lg"/>
            </a:ln>
            <a:effectLst/>
          </p:spPr>
        </p:cxnSp>
        <p:cxnSp>
          <p:nvCxnSpPr>
            <p:cNvPr id="198" name="直線コネクタ 197"/>
            <p:cNvCxnSpPr/>
            <p:nvPr/>
          </p:nvCxnSpPr>
          <p:spPr>
            <a:xfrm>
              <a:off x="3508818" y="2425441"/>
              <a:ext cx="383910" cy="0"/>
            </a:xfrm>
            <a:prstGeom prst="line">
              <a:avLst/>
            </a:prstGeom>
            <a:noFill/>
            <a:ln w="28575" cap="flat" cmpd="sng" algn="ctr">
              <a:solidFill>
                <a:srgbClr val="2DC8FF"/>
              </a:solidFill>
              <a:prstDash val="solid"/>
              <a:miter lim="800000"/>
            </a:ln>
            <a:effectLst/>
          </p:spPr>
        </p:cxnSp>
        <p:sp>
          <p:nvSpPr>
            <p:cNvPr id="199" name="正方形/長方形 198"/>
            <p:cNvSpPr/>
            <p:nvPr/>
          </p:nvSpPr>
          <p:spPr>
            <a:xfrm>
              <a:off x="2500984" y="4020071"/>
              <a:ext cx="267196" cy="106562"/>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smtClean="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00" name="正方形/長方形 199"/>
            <p:cNvSpPr/>
            <p:nvPr/>
          </p:nvSpPr>
          <p:spPr>
            <a:xfrm>
              <a:off x="4410945" y="4029092"/>
              <a:ext cx="267196" cy="106562"/>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smtClean="0">
                <a:ln>
                  <a:noFill/>
                </a:ln>
                <a:solidFill>
                  <a:prstClr val="white"/>
                </a:solidFill>
                <a:effectLst/>
                <a:uLnTx/>
                <a:uFillTx/>
                <a:latin typeface="Calibri" panose="020F0502020204030204"/>
                <a:ea typeface="游ゴシック" panose="020B0400000000000000" pitchFamily="50" charset="-128"/>
                <a:cs typeface="+mn-cs"/>
              </a:endParaRPr>
            </a:p>
          </p:txBody>
        </p:sp>
        <p:cxnSp>
          <p:nvCxnSpPr>
            <p:cNvPr id="201" name="直線コネクタ 200"/>
            <p:cNvCxnSpPr>
              <a:stCxn id="199" idx="0"/>
            </p:cNvCxnSpPr>
            <p:nvPr/>
          </p:nvCxnSpPr>
          <p:spPr>
            <a:xfrm>
              <a:off x="2634582" y="4020071"/>
              <a:ext cx="0" cy="199641"/>
            </a:xfrm>
            <a:prstGeom prst="line">
              <a:avLst/>
            </a:prstGeom>
            <a:noFill/>
            <a:ln w="28575" cap="flat" cmpd="sng" algn="ctr">
              <a:solidFill>
                <a:sysClr val="window" lastClr="FFFFFF">
                  <a:lumMod val="75000"/>
                </a:sysClr>
              </a:solidFill>
              <a:prstDash val="dash"/>
              <a:miter lim="800000"/>
            </a:ln>
            <a:effectLst/>
          </p:spPr>
        </p:cxnSp>
        <p:cxnSp>
          <p:nvCxnSpPr>
            <p:cNvPr id="202" name="直線コネクタ 201"/>
            <p:cNvCxnSpPr>
              <a:endCxn id="200" idx="2"/>
            </p:cNvCxnSpPr>
            <p:nvPr/>
          </p:nvCxnSpPr>
          <p:spPr>
            <a:xfrm>
              <a:off x="4543875" y="4025744"/>
              <a:ext cx="668" cy="109910"/>
            </a:xfrm>
            <a:prstGeom prst="line">
              <a:avLst/>
            </a:prstGeom>
            <a:noFill/>
            <a:ln w="28575" cap="flat" cmpd="sng" algn="ctr">
              <a:solidFill>
                <a:sysClr val="window" lastClr="FFFFFF">
                  <a:lumMod val="75000"/>
                </a:sysClr>
              </a:solidFill>
              <a:prstDash val="dash"/>
              <a:miter lim="800000"/>
            </a:ln>
            <a:effectLst/>
          </p:spPr>
        </p:cxnSp>
        <p:cxnSp>
          <p:nvCxnSpPr>
            <p:cNvPr id="203" name="直線コネクタ 202"/>
            <p:cNvCxnSpPr/>
            <p:nvPr/>
          </p:nvCxnSpPr>
          <p:spPr>
            <a:xfrm flipH="1">
              <a:off x="2591850" y="4134339"/>
              <a:ext cx="1952025" cy="0"/>
            </a:xfrm>
            <a:prstGeom prst="line">
              <a:avLst/>
            </a:prstGeom>
            <a:noFill/>
            <a:ln w="28575" cap="flat" cmpd="sng" algn="ctr">
              <a:solidFill>
                <a:sysClr val="window" lastClr="FFFFFF">
                  <a:lumMod val="75000"/>
                </a:sysClr>
              </a:solidFill>
              <a:prstDash val="dash"/>
              <a:miter lim="800000"/>
            </a:ln>
            <a:effectLst/>
          </p:spPr>
        </p:cxnSp>
        <p:sp>
          <p:nvSpPr>
            <p:cNvPr id="204" name="正方形/長方形 203"/>
            <p:cNvSpPr/>
            <p:nvPr/>
          </p:nvSpPr>
          <p:spPr>
            <a:xfrm>
              <a:off x="2500984" y="4465152"/>
              <a:ext cx="2075019" cy="392415"/>
            </a:xfrm>
            <a:prstGeom prst="rect">
              <a:avLst/>
            </a:prstGeom>
            <a:solidFill>
              <a:schemeClr val="bg1"/>
            </a:solidFill>
          </p:spPr>
          <p:txBody>
            <a:bodyPr wrap="square">
              <a:spAutoFit/>
            </a:bodyPr>
            <a:lstStyle/>
            <a:p>
              <a:pPr marL="0" marR="0" lvl="0" indent="0" algn="ctr" defTabSz="957588" eaLnBrk="1" fontAlgn="auto" latinLnBrk="0" hangingPunct="1">
                <a:lnSpc>
                  <a:spcPct val="100000"/>
                </a:lnSpc>
                <a:spcBef>
                  <a:spcPts val="0"/>
                </a:spcBef>
                <a:spcAft>
                  <a:spcPts val="0"/>
                </a:spcAft>
                <a:buClrTx/>
                <a:buSzTx/>
                <a:buFontTx/>
                <a:buNone/>
                <a:tabLst/>
                <a:defRPr/>
              </a:pPr>
              <a:r>
                <a:rPr kumimoji="0" lang="en-US" altLang="ja-JP" sz="900" b="1" i="0" u="none" strike="noStrike" kern="0" cap="none" spc="0" normalizeH="0" baseline="0" noProof="0" dirty="0" smtClean="0">
                  <a:ln>
                    <a:noFill/>
                  </a:ln>
                  <a:solidFill>
                    <a:prstClr val="black"/>
                  </a:solidFill>
                  <a:effectLst>
                    <a:glow rad="101600">
                      <a:srgbClr val="F79646">
                        <a:lumMod val="75000"/>
                        <a:alpha val="60000"/>
                      </a:srgbClr>
                    </a:glow>
                  </a:effectLst>
                  <a:uLnTx/>
                  <a:uFillTx/>
                  <a:latin typeface="Meiryo UI" panose="020B0604030504040204" pitchFamily="50" charset="-128"/>
                  <a:ea typeface="Meiryo UI" panose="020B0604030504040204" pitchFamily="50" charset="-128"/>
                  <a:cs typeface="Times New Roman" panose="02020603050405020304" pitchFamily="18" charset="0"/>
                  <a:sym typeface="Wingdings" panose="05000000000000000000" pitchFamily="2" charset="2"/>
                </a:rPr>
                <a:t>Land-side Impermeable</a:t>
              </a:r>
              <a:r>
                <a:rPr kumimoji="0" lang="ja-JP" altLang="en-US" sz="900" b="0" i="0" u="none" strike="noStrike" kern="0" cap="none" spc="0" normalizeH="0" baseline="0" noProof="0" dirty="0" smtClean="0">
                  <a:ln>
                    <a:noFill/>
                  </a:ln>
                  <a:solidFill>
                    <a:prstClr val="black"/>
                  </a:solidFill>
                  <a:effectLst>
                    <a:glow rad="101600">
                      <a:srgbClr val="F79646">
                        <a:lumMod val="75000"/>
                        <a:alpha val="60000"/>
                      </a:srgbClr>
                    </a:glow>
                  </a:effectLst>
                  <a:uLnTx/>
                  <a:uFillTx/>
                  <a:latin typeface="Meiryo UI" panose="020B0604030504040204" pitchFamily="50" charset="-128"/>
                  <a:ea typeface="Meiryo UI" panose="020B0604030504040204" pitchFamily="50" charset="-128"/>
                  <a:cs typeface="Times New Roman" panose="02020603050405020304" pitchFamily="18" charset="0"/>
                  <a:sym typeface="Wingdings" panose="05000000000000000000" pitchFamily="2" charset="2"/>
                </a:rPr>
                <a:t>　</a:t>
              </a:r>
              <a:r>
                <a:rPr kumimoji="0" lang="en-US" altLang="ja-JP" sz="900" b="1" i="0" u="none" strike="noStrike" kern="0" cap="none" spc="0" normalizeH="0" baseline="0" noProof="0" dirty="0" smtClean="0">
                  <a:ln>
                    <a:noFill/>
                  </a:ln>
                  <a:solidFill>
                    <a:prstClr val="black"/>
                  </a:solidFill>
                  <a:effectLst>
                    <a:glow rad="101600">
                      <a:srgbClr val="F79646">
                        <a:lumMod val="75000"/>
                        <a:alpha val="60000"/>
                      </a:srgbClr>
                    </a:glow>
                  </a:effectLst>
                  <a:uLnTx/>
                  <a:uFillTx/>
                  <a:latin typeface="Meiryo UI" panose="020B0604030504040204" pitchFamily="50" charset="-128"/>
                  <a:ea typeface="Meiryo UI" panose="020B0604030504040204" pitchFamily="50" charset="-128"/>
                  <a:cs typeface="Times New Roman" panose="02020603050405020304" pitchFamily="18" charset="0"/>
                  <a:sym typeface="Wingdings" panose="05000000000000000000" pitchFamily="2" charset="2"/>
                </a:rPr>
                <a:t>wall</a:t>
              </a:r>
            </a:p>
            <a:p>
              <a:pPr marL="0" marR="0" lvl="0" indent="0" algn="ctr" defTabSz="957588" eaLnBrk="1" fontAlgn="auto" latinLnBrk="0" hangingPunct="1">
                <a:lnSpc>
                  <a:spcPct val="100000"/>
                </a:lnSpc>
                <a:spcBef>
                  <a:spcPts val="0"/>
                </a:spcBef>
                <a:spcAft>
                  <a:spcPts val="0"/>
                </a:spcAft>
                <a:buClrTx/>
                <a:buSzTx/>
                <a:buFontTx/>
                <a:buNone/>
                <a:tabLst/>
                <a:defRPr/>
              </a:pPr>
              <a:r>
                <a:rPr kumimoji="0" lang="en-US" altLang="ja-JP" sz="1050" b="1"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(frozen-soil wall)</a:t>
              </a:r>
              <a:endParaRPr kumimoji="0" lang="ja-JP" altLang="ja-JP" sz="1050" b="1"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endParaRPr>
            </a:p>
          </p:txBody>
        </p:sp>
      </p:grpSp>
      <p:sp>
        <p:nvSpPr>
          <p:cNvPr id="205" name="テキスト ボックス 204"/>
          <p:cNvSpPr txBox="1"/>
          <p:nvPr/>
        </p:nvSpPr>
        <p:spPr>
          <a:xfrm>
            <a:off x="3600947" y="3556155"/>
            <a:ext cx="1590374" cy="600164"/>
          </a:xfrm>
          <a:prstGeom prst="rect">
            <a:avLst/>
          </a:prstGeom>
          <a:solidFill>
            <a:srgbClr val="FFC000">
              <a:lumMod val="40000"/>
              <a:lumOff val="60000"/>
            </a:srgbClr>
          </a:solidFill>
          <a:ln w="25400" cap="flat" cmpd="dbl" algn="ctr">
            <a:solidFill>
              <a:sysClr val="windowText" lastClr="000000"/>
            </a:solidFill>
            <a:prstDash val="solid"/>
            <a:miter lim="800000"/>
          </a:ln>
          <a:effectLst/>
        </p:spPr>
        <p:txBody>
          <a:bodyPr wrap="square" rtlCol="0">
            <a:spAutoFit/>
          </a:bodyPr>
          <a:lstStyle>
            <a:defPPr>
              <a:defRPr lang="ja-JP"/>
            </a:defP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000" b="1" i="0" u="none" strike="noStrike" kern="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Times New Roman" panose="02020603050405020304" pitchFamily="18" charset="0"/>
              </a:rPr>
              <a:t>② </a:t>
            </a:r>
            <a:r>
              <a:rPr kumimoji="0" lang="en-US" altLang="ja-JP" sz="1100" b="1" i="0" u="none" strike="noStrike" kern="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Times New Roman" panose="02020603050405020304" pitchFamily="18" charset="0"/>
              </a:rPr>
              <a:t>Most of the nuclides  except tritium are removed in this process.</a:t>
            </a:r>
          </a:p>
        </p:txBody>
      </p:sp>
      <p:sp>
        <p:nvSpPr>
          <p:cNvPr id="206" name="正方形/長方形 205"/>
          <p:cNvSpPr/>
          <p:nvPr/>
        </p:nvSpPr>
        <p:spPr>
          <a:xfrm>
            <a:off x="2040034" y="4452907"/>
            <a:ext cx="1366186" cy="430887"/>
          </a:xfrm>
          <a:prstGeom prst="rect">
            <a:avLst/>
          </a:prstGeom>
          <a:solidFill>
            <a:srgbClr val="FFC000">
              <a:lumMod val="40000"/>
              <a:lumOff val="60000"/>
            </a:srgbClr>
          </a:solidFill>
          <a:ln w="25400" cap="flat" cmpd="dbl" algn="ctr">
            <a:solidFill>
              <a:sysClr val="windowText" lastClr="000000"/>
            </a:solidFill>
            <a:prstDash val="solid"/>
            <a:miter lim="800000"/>
          </a:ln>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1" i="0" u="none" strike="noStrike" kern="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Times New Roman" panose="02020603050405020304" pitchFamily="18" charset="0"/>
              </a:rPr>
              <a:t>③ </a:t>
            </a:r>
            <a:r>
              <a:rPr kumimoji="0" lang="en-US" altLang="ja-JP" sz="1100" b="1" i="0" u="none" strike="noStrike" kern="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Times New Roman" panose="02020603050405020304" pitchFamily="18" charset="0"/>
              </a:rPr>
              <a:t>Treated water is stored in tanks.</a:t>
            </a:r>
          </a:p>
        </p:txBody>
      </p:sp>
      <p:sp>
        <p:nvSpPr>
          <p:cNvPr id="207" name="正方形/長方形 206"/>
          <p:cNvSpPr/>
          <p:nvPr/>
        </p:nvSpPr>
        <p:spPr>
          <a:xfrm>
            <a:off x="5819034" y="4493713"/>
            <a:ext cx="1658409" cy="600164"/>
          </a:xfrm>
          <a:prstGeom prst="rect">
            <a:avLst/>
          </a:prstGeom>
          <a:solidFill>
            <a:srgbClr val="FFC000">
              <a:lumMod val="40000"/>
              <a:lumOff val="60000"/>
            </a:srgbClr>
          </a:solidFill>
          <a:ln w="25400" cap="flat" cmpd="dbl" algn="ctr">
            <a:solidFill>
              <a:sysClr val="windowText" lastClr="000000"/>
            </a:solidFill>
            <a:prstDash val="solid"/>
            <a:miter lim="800000"/>
          </a:ln>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000" b="1" i="0" u="none" strike="noStrike" kern="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Times New Roman" panose="02020603050405020304" pitchFamily="18" charset="0"/>
              </a:rPr>
              <a:t>① </a:t>
            </a:r>
            <a:r>
              <a:rPr kumimoji="0" lang="en-US" altLang="ja-JP" sz="1100" b="1" kern="0" dirty="0" smtClean="0">
                <a:solidFill>
                  <a:prstClr val="black"/>
                </a:solidFill>
                <a:latin typeface="Calibri" panose="020F0502020204030204"/>
                <a:ea typeface="游ゴシック" panose="020B0400000000000000" pitchFamily="50" charset="-128"/>
                <a:cs typeface="Times New Roman" panose="02020603050405020304" pitchFamily="18" charset="0"/>
              </a:rPr>
              <a:t>Contaminated </a:t>
            </a:r>
            <a:r>
              <a:rPr kumimoji="0" lang="en-US" altLang="ja-JP" sz="1100" b="1" i="0" u="none" strike="noStrike" kern="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Times New Roman" panose="02020603050405020304" pitchFamily="18" charset="0"/>
              </a:rPr>
              <a:t>water is sent to purification equipment such as ALPS. </a:t>
            </a:r>
          </a:p>
        </p:txBody>
      </p:sp>
      <p:sp>
        <p:nvSpPr>
          <p:cNvPr id="208" name="テキスト ボックス 207"/>
          <p:cNvSpPr txBox="1"/>
          <p:nvPr/>
        </p:nvSpPr>
        <p:spPr>
          <a:xfrm>
            <a:off x="5324643" y="5170040"/>
            <a:ext cx="742139" cy="553999"/>
          </a:xfrm>
          <a:prstGeom prst="rect">
            <a:avLst/>
          </a:prstGeom>
          <a:noFill/>
          <a:ln w="12700" cap="flat" cmpd="sng" algn="ctr">
            <a:noFill/>
            <a:prstDash val="solid"/>
            <a:miter lim="800000"/>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000" b="0" i="0" u="none" strike="noStrike" kern="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Damaged Reactors at  FDNPS</a:t>
            </a:r>
            <a:endParaRPr kumimoji="0" lang="ja-JP" altLang="en-US" sz="1000" b="0" i="0" u="none" strike="noStrike" kern="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209" name="正方形/長方形 208"/>
          <p:cNvSpPr/>
          <p:nvPr/>
        </p:nvSpPr>
        <p:spPr>
          <a:xfrm>
            <a:off x="930720" y="4126481"/>
            <a:ext cx="1195185" cy="211641"/>
          </a:xfrm>
          <a:prstGeom prst="rect">
            <a:avLst/>
          </a:prstGeom>
          <a:noFill/>
          <a:ln w="3810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683784382"/>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図 1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5476" y="833316"/>
            <a:ext cx="3569677" cy="2603582"/>
          </a:xfrm>
          <a:prstGeom prst="rect">
            <a:avLst/>
          </a:prstGeom>
        </p:spPr>
      </p:pic>
      <p:graphicFrame>
        <p:nvGraphicFramePr>
          <p:cNvPr id="19" name="表 18"/>
          <p:cNvGraphicFramePr>
            <a:graphicFrameLocks noGrp="1"/>
          </p:cNvGraphicFramePr>
          <p:nvPr>
            <p:extLst>
              <p:ext uri="{D42A27DB-BD31-4B8C-83A1-F6EECF244321}">
                <p14:modId xmlns:p14="http://schemas.microsoft.com/office/powerpoint/2010/main" val="3185960592"/>
              </p:ext>
            </p:extLst>
          </p:nvPr>
        </p:nvGraphicFramePr>
        <p:xfrm>
          <a:off x="4922316" y="833316"/>
          <a:ext cx="4615554" cy="2433196"/>
        </p:xfrm>
        <a:graphic>
          <a:graphicData uri="http://schemas.openxmlformats.org/drawingml/2006/table">
            <a:tbl>
              <a:tblPr firstRow="1" bandRow="1"/>
              <a:tblGrid>
                <a:gridCol w="2056201">
                  <a:extLst>
                    <a:ext uri="{9D8B030D-6E8A-4147-A177-3AD203B41FA5}">
                      <a16:colId xmlns:a16="http://schemas.microsoft.com/office/drawing/2014/main" val="1618670380"/>
                    </a:ext>
                  </a:extLst>
                </a:gridCol>
                <a:gridCol w="2559353">
                  <a:extLst>
                    <a:ext uri="{9D8B030D-6E8A-4147-A177-3AD203B41FA5}">
                      <a16:colId xmlns:a16="http://schemas.microsoft.com/office/drawing/2014/main" val="3813415071"/>
                    </a:ext>
                  </a:extLst>
                </a:gridCol>
              </a:tblGrid>
              <a:tr h="644712">
                <a:tc gridSpan="2">
                  <a:txBody>
                    <a:bodyPr/>
                    <a:lstStyle>
                      <a:lvl1pPr marL="0" algn="l" defTabSz="914400" rtl="0" eaLnBrk="1" latinLnBrk="0" hangingPunct="1">
                        <a:defRPr kumimoji="1" sz="1800" b="1" kern="1200">
                          <a:solidFill>
                            <a:schemeClr val="lt1"/>
                          </a:solidFill>
                          <a:latin typeface="Calibri"/>
                          <a:ea typeface="メイリオ"/>
                        </a:defRPr>
                      </a:lvl1pPr>
                      <a:lvl2pPr marL="457200" algn="l" defTabSz="914400" rtl="0" eaLnBrk="1" latinLnBrk="0" hangingPunct="1">
                        <a:defRPr kumimoji="1" sz="1800" b="1" kern="1200">
                          <a:solidFill>
                            <a:schemeClr val="lt1"/>
                          </a:solidFill>
                          <a:latin typeface="Calibri"/>
                          <a:ea typeface="メイリオ"/>
                        </a:defRPr>
                      </a:lvl2pPr>
                      <a:lvl3pPr marL="914400" algn="l" defTabSz="914400" rtl="0" eaLnBrk="1" latinLnBrk="0" hangingPunct="1">
                        <a:defRPr kumimoji="1" sz="1800" b="1" kern="1200">
                          <a:solidFill>
                            <a:schemeClr val="lt1"/>
                          </a:solidFill>
                          <a:latin typeface="Calibri"/>
                          <a:ea typeface="メイリオ"/>
                        </a:defRPr>
                      </a:lvl3pPr>
                      <a:lvl4pPr marL="1371600" algn="l" defTabSz="914400" rtl="0" eaLnBrk="1" latinLnBrk="0" hangingPunct="1">
                        <a:defRPr kumimoji="1" sz="1800" b="1" kern="1200">
                          <a:solidFill>
                            <a:schemeClr val="lt1"/>
                          </a:solidFill>
                          <a:latin typeface="Calibri"/>
                          <a:ea typeface="メイリオ"/>
                        </a:defRPr>
                      </a:lvl4pPr>
                      <a:lvl5pPr marL="1828800" algn="l" defTabSz="914400" rtl="0" eaLnBrk="1" latinLnBrk="0" hangingPunct="1">
                        <a:defRPr kumimoji="1" sz="1800" b="1" kern="1200">
                          <a:solidFill>
                            <a:schemeClr val="lt1"/>
                          </a:solidFill>
                          <a:latin typeface="Calibri"/>
                          <a:ea typeface="メイリオ"/>
                        </a:defRPr>
                      </a:lvl5pPr>
                      <a:lvl6pPr marL="2286000" algn="l" defTabSz="914400" rtl="0" eaLnBrk="1" latinLnBrk="0" hangingPunct="1">
                        <a:defRPr kumimoji="1" sz="1800" b="1" kern="1200">
                          <a:solidFill>
                            <a:schemeClr val="lt1"/>
                          </a:solidFill>
                          <a:latin typeface="Calibri"/>
                          <a:ea typeface="メイリオ"/>
                        </a:defRPr>
                      </a:lvl6pPr>
                      <a:lvl7pPr marL="2743200" algn="l" defTabSz="914400" rtl="0" eaLnBrk="1" latinLnBrk="0" hangingPunct="1">
                        <a:defRPr kumimoji="1" sz="1800" b="1" kern="1200">
                          <a:solidFill>
                            <a:schemeClr val="lt1"/>
                          </a:solidFill>
                          <a:latin typeface="Calibri"/>
                          <a:ea typeface="メイリオ"/>
                        </a:defRPr>
                      </a:lvl7pPr>
                      <a:lvl8pPr marL="3200400" algn="l" defTabSz="914400" rtl="0" eaLnBrk="1" latinLnBrk="0" hangingPunct="1">
                        <a:defRPr kumimoji="1" sz="1800" b="1" kern="1200">
                          <a:solidFill>
                            <a:schemeClr val="lt1"/>
                          </a:solidFill>
                          <a:latin typeface="Calibri"/>
                          <a:ea typeface="メイリオ"/>
                        </a:defRPr>
                      </a:lvl8pPr>
                      <a:lvl9pPr marL="3657600" algn="l" defTabSz="914400" rtl="0" eaLnBrk="1" latinLnBrk="0" hangingPunct="1">
                        <a:defRPr kumimoji="1" sz="1800" b="1" kern="1200">
                          <a:solidFill>
                            <a:schemeClr val="lt1"/>
                          </a:solidFill>
                          <a:latin typeface="Calibri"/>
                          <a:ea typeface="メイリオ"/>
                        </a:defRPr>
                      </a:lvl9pPr>
                    </a:lstStyle>
                    <a:p>
                      <a:pPr marL="0" indent="0" algn="ctr" defTabSz="844083" rtl="0" eaLnBrk="1" latinLnBrk="0" hangingPunct="1">
                        <a:buFont typeface="Arial" panose="020B0604020202020204" pitchFamily="34" charset="0"/>
                        <a:buNone/>
                      </a:pPr>
                      <a:r>
                        <a:rPr kumimoji="1" lang="en-US" altLang="ja-JP" sz="1600" b="0" kern="1200" dirty="0" smtClean="0">
                          <a:solidFill>
                            <a:schemeClr val="tx1"/>
                          </a:solidFill>
                          <a:latin typeface="+mn-lt"/>
                          <a:ea typeface="+mj-ea"/>
                          <a:cs typeface="Meiryo UI" panose="020B0604030504040204" pitchFamily="50" charset="-128"/>
                        </a:rPr>
                        <a:t>Key Figures</a:t>
                      </a:r>
                      <a:r>
                        <a:rPr kumimoji="1" lang="en-US" altLang="ja-JP" sz="1600" b="0" kern="1200" baseline="0" dirty="0" smtClean="0">
                          <a:solidFill>
                            <a:schemeClr val="tx1"/>
                          </a:solidFill>
                          <a:latin typeface="+mn-lt"/>
                          <a:ea typeface="+mj-ea"/>
                          <a:cs typeface="Meiryo UI" panose="020B0604030504040204" pitchFamily="50" charset="-128"/>
                        </a:rPr>
                        <a:t> for </a:t>
                      </a:r>
                      <a:r>
                        <a:rPr kumimoji="1" lang="en-US" altLang="ja-JP" sz="1600" b="0" kern="1200" dirty="0" smtClean="0">
                          <a:solidFill>
                            <a:schemeClr val="tx1"/>
                          </a:solidFill>
                          <a:latin typeface="+mn-lt"/>
                          <a:ea typeface="+mj-ea"/>
                          <a:cs typeface="Meiryo UI" panose="020B0604030504040204" pitchFamily="50" charset="-128"/>
                        </a:rPr>
                        <a:t>ALPS treated water at</a:t>
                      </a:r>
                      <a:r>
                        <a:rPr kumimoji="1" lang="en-US" altLang="ja-JP" sz="1600" b="0" kern="1200" baseline="0" dirty="0" smtClean="0">
                          <a:solidFill>
                            <a:schemeClr val="tx1"/>
                          </a:solidFill>
                          <a:latin typeface="+mn-lt"/>
                          <a:ea typeface="+mj-ea"/>
                          <a:cs typeface="Meiryo UI" panose="020B0604030504040204" pitchFamily="50" charset="-128"/>
                        </a:rPr>
                        <a:t> the site</a:t>
                      </a:r>
                    </a:p>
                    <a:p>
                      <a:pPr marL="0" indent="0" algn="ctr" defTabSz="844083" rtl="0" eaLnBrk="1" latinLnBrk="0" hangingPunct="1">
                        <a:buFont typeface="Arial" panose="020B0604020202020204" pitchFamily="34" charset="0"/>
                        <a:buNone/>
                      </a:pPr>
                      <a:r>
                        <a:rPr kumimoji="1" lang="en-US" altLang="ja-JP" sz="1600" b="0" kern="1200" baseline="0" dirty="0" smtClean="0">
                          <a:solidFill>
                            <a:schemeClr val="tx1"/>
                          </a:solidFill>
                          <a:latin typeface="+mn-lt"/>
                          <a:ea typeface="+mj-ea"/>
                          <a:cs typeface="Meiryo UI" panose="020B0604030504040204" pitchFamily="50" charset="-128"/>
                        </a:rPr>
                        <a:t> (As of Dec 12, 2019)</a:t>
                      </a:r>
                      <a:endParaRPr kumimoji="1" lang="ja-JP" altLang="en-US" sz="1600" b="0" kern="1200" dirty="0">
                        <a:solidFill>
                          <a:schemeClr val="tx1"/>
                        </a:solidFill>
                        <a:latin typeface="+mn-lt"/>
                        <a:ea typeface="+mj-ea"/>
                        <a:cs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sz="1400" dirty="0"/>
                    </a:p>
                  </a:txBody>
                  <a:tcPr/>
                </a:tc>
                <a:extLst>
                  <a:ext uri="{0D108BD9-81ED-4DB2-BD59-A6C34878D82A}">
                    <a16:rowId xmlns:a16="http://schemas.microsoft.com/office/drawing/2014/main" val="2890264356"/>
                  </a:ext>
                </a:extLst>
              </a:tr>
              <a:tr h="376082">
                <a:tc>
                  <a:txBody>
                    <a:bodyPr/>
                    <a:lstStyle>
                      <a:lvl1pPr marL="0" algn="l" defTabSz="914400" rtl="0" eaLnBrk="1" latinLnBrk="0" hangingPunct="1">
                        <a:defRPr kumimoji="1" sz="1800" kern="1200">
                          <a:solidFill>
                            <a:schemeClr val="dk1"/>
                          </a:solidFill>
                          <a:latin typeface="Calibri"/>
                          <a:ea typeface="メイリオ"/>
                        </a:defRPr>
                      </a:lvl1pPr>
                      <a:lvl2pPr marL="457200" algn="l" defTabSz="914400" rtl="0" eaLnBrk="1" latinLnBrk="0" hangingPunct="1">
                        <a:defRPr kumimoji="1" sz="1800" kern="1200">
                          <a:solidFill>
                            <a:schemeClr val="dk1"/>
                          </a:solidFill>
                          <a:latin typeface="Calibri"/>
                          <a:ea typeface="メイリオ"/>
                        </a:defRPr>
                      </a:lvl2pPr>
                      <a:lvl3pPr marL="914400" algn="l" defTabSz="914400" rtl="0" eaLnBrk="1" latinLnBrk="0" hangingPunct="1">
                        <a:defRPr kumimoji="1" sz="1800" kern="1200">
                          <a:solidFill>
                            <a:schemeClr val="dk1"/>
                          </a:solidFill>
                          <a:latin typeface="Calibri"/>
                          <a:ea typeface="メイリオ"/>
                        </a:defRPr>
                      </a:lvl3pPr>
                      <a:lvl4pPr marL="1371600" algn="l" defTabSz="914400" rtl="0" eaLnBrk="1" latinLnBrk="0" hangingPunct="1">
                        <a:defRPr kumimoji="1" sz="1800" kern="1200">
                          <a:solidFill>
                            <a:schemeClr val="dk1"/>
                          </a:solidFill>
                          <a:latin typeface="Calibri"/>
                          <a:ea typeface="メイリオ"/>
                        </a:defRPr>
                      </a:lvl4pPr>
                      <a:lvl5pPr marL="1828800" algn="l" defTabSz="914400" rtl="0" eaLnBrk="1" latinLnBrk="0" hangingPunct="1">
                        <a:defRPr kumimoji="1" sz="1800" kern="1200">
                          <a:solidFill>
                            <a:schemeClr val="dk1"/>
                          </a:solidFill>
                          <a:latin typeface="Calibri"/>
                          <a:ea typeface="メイリオ"/>
                        </a:defRPr>
                      </a:lvl5pPr>
                      <a:lvl6pPr marL="2286000" algn="l" defTabSz="914400" rtl="0" eaLnBrk="1" latinLnBrk="0" hangingPunct="1">
                        <a:defRPr kumimoji="1" sz="1800" kern="1200">
                          <a:solidFill>
                            <a:schemeClr val="dk1"/>
                          </a:solidFill>
                          <a:latin typeface="Calibri"/>
                          <a:ea typeface="メイリオ"/>
                        </a:defRPr>
                      </a:lvl6pPr>
                      <a:lvl7pPr marL="2743200" algn="l" defTabSz="914400" rtl="0" eaLnBrk="1" latinLnBrk="0" hangingPunct="1">
                        <a:defRPr kumimoji="1" sz="1800" kern="1200">
                          <a:solidFill>
                            <a:schemeClr val="dk1"/>
                          </a:solidFill>
                          <a:latin typeface="Calibri"/>
                          <a:ea typeface="メイリオ"/>
                        </a:defRPr>
                      </a:lvl7pPr>
                      <a:lvl8pPr marL="3200400" algn="l" defTabSz="914400" rtl="0" eaLnBrk="1" latinLnBrk="0" hangingPunct="1">
                        <a:defRPr kumimoji="1" sz="1800" kern="1200">
                          <a:solidFill>
                            <a:schemeClr val="dk1"/>
                          </a:solidFill>
                          <a:latin typeface="Calibri"/>
                          <a:ea typeface="メイリオ"/>
                        </a:defRPr>
                      </a:lvl8pPr>
                      <a:lvl9pPr marL="3657600" algn="l" defTabSz="914400" rtl="0" eaLnBrk="1" latinLnBrk="0" hangingPunct="1">
                        <a:defRPr kumimoji="1" sz="1800" kern="1200">
                          <a:solidFill>
                            <a:schemeClr val="dk1"/>
                          </a:solidFill>
                          <a:latin typeface="Calibri"/>
                          <a:ea typeface="メイリオ"/>
                        </a:defRPr>
                      </a:lvl9pPr>
                    </a:lstStyle>
                    <a:p>
                      <a:pPr marL="0" indent="0" algn="l" defTabSz="844083" rtl="0" eaLnBrk="1" latinLnBrk="0" hangingPunct="1">
                        <a:buFont typeface="Arial" panose="020B0604020202020204" pitchFamily="34" charset="0"/>
                        <a:buNone/>
                      </a:pPr>
                      <a:r>
                        <a:rPr kumimoji="1" lang="en-US" altLang="ja-JP" sz="1400" kern="1200" dirty="0" smtClean="0">
                          <a:solidFill>
                            <a:schemeClr val="tx1"/>
                          </a:solidFill>
                          <a:latin typeface="+mn-lt"/>
                          <a:ea typeface="Meiryo UI" panose="020B0604030504040204" pitchFamily="50" charset="-128"/>
                          <a:cs typeface="Meiryo UI" panose="020B0604030504040204" pitchFamily="50" charset="-128"/>
                        </a:rPr>
                        <a:t>Number</a:t>
                      </a:r>
                      <a:r>
                        <a:rPr kumimoji="1" lang="en-US" altLang="ja-JP" sz="1400" kern="1200" baseline="0" dirty="0" smtClean="0">
                          <a:solidFill>
                            <a:schemeClr val="tx1"/>
                          </a:solidFill>
                          <a:latin typeface="+mn-lt"/>
                          <a:ea typeface="Meiryo UI" panose="020B0604030504040204" pitchFamily="50" charset="-128"/>
                          <a:cs typeface="Meiryo UI" panose="020B0604030504040204" pitchFamily="50" charset="-128"/>
                        </a:rPr>
                        <a:t> of tanks</a:t>
                      </a:r>
                      <a:endParaRPr kumimoji="1" lang="en-US" altLang="ja-JP" sz="1400" kern="1200" dirty="0" smtClean="0">
                        <a:solidFill>
                          <a:schemeClr val="tx1"/>
                        </a:solidFill>
                        <a:latin typeface="+mn-lt"/>
                        <a:ea typeface="Meiryo UI" panose="020B0604030504040204" pitchFamily="50" charset="-128"/>
                        <a:cs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Calibri"/>
                          <a:ea typeface="メイリオ"/>
                        </a:defRPr>
                      </a:lvl1pPr>
                      <a:lvl2pPr marL="457200" algn="l" defTabSz="914400" rtl="0" eaLnBrk="1" latinLnBrk="0" hangingPunct="1">
                        <a:defRPr kumimoji="1" sz="1800" kern="1200">
                          <a:solidFill>
                            <a:schemeClr val="dk1"/>
                          </a:solidFill>
                          <a:latin typeface="Calibri"/>
                          <a:ea typeface="メイリオ"/>
                        </a:defRPr>
                      </a:lvl2pPr>
                      <a:lvl3pPr marL="914400" algn="l" defTabSz="914400" rtl="0" eaLnBrk="1" latinLnBrk="0" hangingPunct="1">
                        <a:defRPr kumimoji="1" sz="1800" kern="1200">
                          <a:solidFill>
                            <a:schemeClr val="dk1"/>
                          </a:solidFill>
                          <a:latin typeface="Calibri"/>
                          <a:ea typeface="メイリオ"/>
                        </a:defRPr>
                      </a:lvl3pPr>
                      <a:lvl4pPr marL="1371600" algn="l" defTabSz="914400" rtl="0" eaLnBrk="1" latinLnBrk="0" hangingPunct="1">
                        <a:defRPr kumimoji="1" sz="1800" kern="1200">
                          <a:solidFill>
                            <a:schemeClr val="dk1"/>
                          </a:solidFill>
                          <a:latin typeface="Calibri"/>
                          <a:ea typeface="メイリオ"/>
                        </a:defRPr>
                      </a:lvl4pPr>
                      <a:lvl5pPr marL="1828800" algn="l" defTabSz="914400" rtl="0" eaLnBrk="1" latinLnBrk="0" hangingPunct="1">
                        <a:defRPr kumimoji="1" sz="1800" kern="1200">
                          <a:solidFill>
                            <a:schemeClr val="dk1"/>
                          </a:solidFill>
                          <a:latin typeface="Calibri"/>
                          <a:ea typeface="メイリオ"/>
                        </a:defRPr>
                      </a:lvl5pPr>
                      <a:lvl6pPr marL="2286000" algn="l" defTabSz="914400" rtl="0" eaLnBrk="1" latinLnBrk="0" hangingPunct="1">
                        <a:defRPr kumimoji="1" sz="1800" kern="1200">
                          <a:solidFill>
                            <a:schemeClr val="dk1"/>
                          </a:solidFill>
                          <a:latin typeface="Calibri"/>
                          <a:ea typeface="メイリオ"/>
                        </a:defRPr>
                      </a:lvl6pPr>
                      <a:lvl7pPr marL="2743200" algn="l" defTabSz="914400" rtl="0" eaLnBrk="1" latinLnBrk="0" hangingPunct="1">
                        <a:defRPr kumimoji="1" sz="1800" kern="1200">
                          <a:solidFill>
                            <a:schemeClr val="dk1"/>
                          </a:solidFill>
                          <a:latin typeface="Calibri"/>
                          <a:ea typeface="メイリオ"/>
                        </a:defRPr>
                      </a:lvl7pPr>
                      <a:lvl8pPr marL="3200400" algn="l" defTabSz="914400" rtl="0" eaLnBrk="1" latinLnBrk="0" hangingPunct="1">
                        <a:defRPr kumimoji="1" sz="1800" kern="1200">
                          <a:solidFill>
                            <a:schemeClr val="dk1"/>
                          </a:solidFill>
                          <a:latin typeface="Calibri"/>
                          <a:ea typeface="メイリオ"/>
                        </a:defRPr>
                      </a:lvl8pPr>
                      <a:lvl9pPr marL="3657600" algn="l" defTabSz="914400" rtl="0" eaLnBrk="1" latinLnBrk="0" hangingPunct="1">
                        <a:defRPr kumimoji="1" sz="1800" kern="1200">
                          <a:solidFill>
                            <a:schemeClr val="dk1"/>
                          </a:solidFill>
                          <a:latin typeface="Calibri"/>
                          <a:ea typeface="メイリオ"/>
                        </a:defRPr>
                      </a:lvl9pPr>
                    </a:lstStyle>
                    <a:p>
                      <a:pPr marL="0" indent="0" algn="l" defTabSz="844083" rtl="0" eaLnBrk="1" latinLnBrk="0" hangingPunct="1">
                        <a:buFont typeface="Arial" panose="020B0604020202020204" pitchFamily="34" charset="0"/>
                        <a:buNone/>
                      </a:pPr>
                      <a:r>
                        <a:rPr kumimoji="1" lang="en-US" altLang="ja-JP" sz="1400" kern="1200" dirty="0" smtClean="0">
                          <a:solidFill>
                            <a:schemeClr val="tx1"/>
                          </a:solidFill>
                          <a:latin typeface="+mn-lt"/>
                          <a:ea typeface="Meiryo UI" panose="020B0604030504040204" pitchFamily="50" charset="-128"/>
                          <a:cs typeface="Meiryo UI" panose="020B0604030504040204" pitchFamily="50" charset="-128"/>
                        </a:rPr>
                        <a:t>965</a:t>
                      </a:r>
                      <a:endParaRPr kumimoji="1" lang="ja-JP" altLang="en-US" sz="1400" kern="1200" dirty="0">
                        <a:solidFill>
                          <a:schemeClr val="tx1"/>
                        </a:solidFill>
                        <a:latin typeface="+mn-lt"/>
                        <a:ea typeface="Meiryo UI" panose="020B0604030504040204" pitchFamily="50" charset="-128"/>
                        <a:cs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44861956"/>
                  </a:ext>
                </a:extLst>
              </a:tr>
              <a:tr h="376082">
                <a:tc>
                  <a:txBody>
                    <a:bodyPr/>
                    <a:lstStyle>
                      <a:lvl1pPr marL="0" algn="l" defTabSz="914400" rtl="0" eaLnBrk="1" latinLnBrk="0" hangingPunct="1">
                        <a:defRPr kumimoji="1" sz="1800" kern="1200">
                          <a:solidFill>
                            <a:schemeClr val="dk1"/>
                          </a:solidFill>
                          <a:latin typeface="Calibri"/>
                          <a:ea typeface="メイリオ"/>
                        </a:defRPr>
                      </a:lvl1pPr>
                      <a:lvl2pPr marL="457200" algn="l" defTabSz="914400" rtl="0" eaLnBrk="1" latinLnBrk="0" hangingPunct="1">
                        <a:defRPr kumimoji="1" sz="1800" kern="1200">
                          <a:solidFill>
                            <a:schemeClr val="dk1"/>
                          </a:solidFill>
                          <a:latin typeface="Calibri"/>
                          <a:ea typeface="メイリオ"/>
                        </a:defRPr>
                      </a:lvl2pPr>
                      <a:lvl3pPr marL="914400" algn="l" defTabSz="914400" rtl="0" eaLnBrk="1" latinLnBrk="0" hangingPunct="1">
                        <a:defRPr kumimoji="1" sz="1800" kern="1200">
                          <a:solidFill>
                            <a:schemeClr val="dk1"/>
                          </a:solidFill>
                          <a:latin typeface="Calibri"/>
                          <a:ea typeface="メイリオ"/>
                        </a:defRPr>
                      </a:lvl3pPr>
                      <a:lvl4pPr marL="1371600" algn="l" defTabSz="914400" rtl="0" eaLnBrk="1" latinLnBrk="0" hangingPunct="1">
                        <a:defRPr kumimoji="1" sz="1800" kern="1200">
                          <a:solidFill>
                            <a:schemeClr val="dk1"/>
                          </a:solidFill>
                          <a:latin typeface="Calibri"/>
                          <a:ea typeface="メイリオ"/>
                        </a:defRPr>
                      </a:lvl4pPr>
                      <a:lvl5pPr marL="1828800" algn="l" defTabSz="914400" rtl="0" eaLnBrk="1" latinLnBrk="0" hangingPunct="1">
                        <a:defRPr kumimoji="1" sz="1800" kern="1200">
                          <a:solidFill>
                            <a:schemeClr val="dk1"/>
                          </a:solidFill>
                          <a:latin typeface="Calibri"/>
                          <a:ea typeface="メイリオ"/>
                        </a:defRPr>
                      </a:lvl5pPr>
                      <a:lvl6pPr marL="2286000" algn="l" defTabSz="914400" rtl="0" eaLnBrk="1" latinLnBrk="0" hangingPunct="1">
                        <a:defRPr kumimoji="1" sz="1800" kern="1200">
                          <a:solidFill>
                            <a:schemeClr val="dk1"/>
                          </a:solidFill>
                          <a:latin typeface="Calibri"/>
                          <a:ea typeface="メイリオ"/>
                        </a:defRPr>
                      </a:lvl6pPr>
                      <a:lvl7pPr marL="2743200" algn="l" defTabSz="914400" rtl="0" eaLnBrk="1" latinLnBrk="0" hangingPunct="1">
                        <a:defRPr kumimoji="1" sz="1800" kern="1200">
                          <a:solidFill>
                            <a:schemeClr val="dk1"/>
                          </a:solidFill>
                          <a:latin typeface="Calibri"/>
                          <a:ea typeface="メイリオ"/>
                        </a:defRPr>
                      </a:lvl7pPr>
                      <a:lvl8pPr marL="3200400" algn="l" defTabSz="914400" rtl="0" eaLnBrk="1" latinLnBrk="0" hangingPunct="1">
                        <a:defRPr kumimoji="1" sz="1800" kern="1200">
                          <a:solidFill>
                            <a:schemeClr val="dk1"/>
                          </a:solidFill>
                          <a:latin typeface="Calibri"/>
                          <a:ea typeface="メイリオ"/>
                        </a:defRPr>
                      </a:lvl8pPr>
                      <a:lvl9pPr marL="3657600" algn="l" defTabSz="914400" rtl="0" eaLnBrk="1" latinLnBrk="0" hangingPunct="1">
                        <a:defRPr kumimoji="1" sz="1800" kern="1200">
                          <a:solidFill>
                            <a:schemeClr val="dk1"/>
                          </a:solidFill>
                          <a:latin typeface="Calibri"/>
                          <a:ea typeface="メイリオ"/>
                        </a:defRPr>
                      </a:lvl9pPr>
                    </a:lstStyle>
                    <a:p>
                      <a:pPr marL="0" indent="0" algn="l" defTabSz="844083" rtl="0" eaLnBrk="1" latinLnBrk="0" hangingPunct="1">
                        <a:buFont typeface="Arial" panose="020B0604020202020204" pitchFamily="34" charset="0"/>
                        <a:buNone/>
                      </a:pPr>
                      <a:r>
                        <a:rPr kumimoji="1" lang="en-US" altLang="ja-JP" sz="1400" kern="1200" baseline="0" dirty="0" smtClean="0">
                          <a:solidFill>
                            <a:schemeClr val="tx1"/>
                          </a:solidFill>
                          <a:latin typeface="+mn-lt"/>
                          <a:ea typeface="Meiryo UI" panose="020B0604030504040204" pitchFamily="50" charset="-128"/>
                          <a:cs typeface="Meiryo UI" panose="020B0604030504040204" pitchFamily="50" charset="-128"/>
                        </a:rPr>
                        <a:t>Tank Storage volume</a:t>
                      </a:r>
                      <a:endParaRPr kumimoji="1" lang="en-US" altLang="ja-JP" sz="1400" kern="1200" dirty="0" smtClean="0">
                        <a:solidFill>
                          <a:schemeClr val="tx1"/>
                        </a:solidFill>
                        <a:latin typeface="+mn-lt"/>
                        <a:ea typeface="Meiryo UI" panose="020B0604030504040204" pitchFamily="50" charset="-128"/>
                        <a:cs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Calibri"/>
                          <a:ea typeface="メイリオ"/>
                        </a:defRPr>
                      </a:lvl1pPr>
                      <a:lvl2pPr marL="457200" algn="l" defTabSz="914400" rtl="0" eaLnBrk="1" latinLnBrk="0" hangingPunct="1">
                        <a:defRPr kumimoji="1" sz="1800" kern="1200">
                          <a:solidFill>
                            <a:schemeClr val="dk1"/>
                          </a:solidFill>
                          <a:latin typeface="Calibri"/>
                          <a:ea typeface="メイリオ"/>
                        </a:defRPr>
                      </a:lvl2pPr>
                      <a:lvl3pPr marL="914400" algn="l" defTabSz="914400" rtl="0" eaLnBrk="1" latinLnBrk="0" hangingPunct="1">
                        <a:defRPr kumimoji="1" sz="1800" kern="1200">
                          <a:solidFill>
                            <a:schemeClr val="dk1"/>
                          </a:solidFill>
                          <a:latin typeface="Calibri"/>
                          <a:ea typeface="メイリオ"/>
                        </a:defRPr>
                      </a:lvl3pPr>
                      <a:lvl4pPr marL="1371600" algn="l" defTabSz="914400" rtl="0" eaLnBrk="1" latinLnBrk="0" hangingPunct="1">
                        <a:defRPr kumimoji="1" sz="1800" kern="1200">
                          <a:solidFill>
                            <a:schemeClr val="dk1"/>
                          </a:solidFill>
                          <a:latin typeface="Calibri"/>
                          <a:ea typeface="メイリオ"/>
                        </a:defRPr>
                      </a:lvl4pPr>
                      <a:lvl5pPr marL="1828800" algn="l" defTabSz="914400" rtl="0" eaLnBrk="1" latinLnBrk="0" hangingPunct="1">
                        <a:defRPr kumimoji="1" sz="1800" kern="1200">
                          <a:solidFill>
                            <a:schemeClr val="dk1"/>
                          </a:solidFill>
                          <a:latin typeface="Calibri"/>
                          <a:ea typeface="メイリオ"/>
                        </a:defRPr>
                      </a:lvl5pPr>
                      <a:lvl6pPr marL="2286000" algn="l" defTabSz="914400" rtl="0" eaLnBrk="1" latinLnBrk="0" hangingPunct="1">
                        <a:defRPr kumimoji="1" sz="1800" kern="1200">
                          <a:solidFill>
                            <a:schemeClr val="dk1"/>
                          </a:solidFill>
                          <a:latin typeface="Calibri"/>
                          <a:ea typeface="メイリオ"/>
                        </a:defRPr>
                      </a:lvl6pPr>
                      <a:lvl7pPr marL="2743200" algn="l" defTabSz="914400" rtl="0" eaLnBrk="1" latinLnBrk="0" hangingPunct="1">
                        <a:defRPr kumimoji="1" sz="1800" kern="1200">
                          <a:solidFill>
                            <a:schemeClr val="dk1"/>
                          </a:solidFill>
                          <a:latin typeface="Calibri"/>
                          <a:ea typeface="メイリオ"/>
                        </a:defRPr>
                      </a:lvl7pPr>
                      <a:lvl8pPr marL="3200400" algn="l" defTabSz="914400" rtl="0" eaLnBrk="1" latinLnBrk="0" hangingPunct="1">
                        <a:defRPr kumimoji="1" sz="1800" kern="1200">
                          <a:solidFill>
                            <a:schemeClr val="dk1"/>
                          </a:solidFill>
                          <a:latin typeface="Calibri"/>
                          <a:ea typeface="メイリオ"/>
                        </a:defRPr>
                      </a:lvl8pPr>
                      <a:lvl9pPr marL="3657600" algn="l" defTabSz="914400" rtl="0" eaLnBrk="1" latinLnBrk="0" hangingPunct="1">
                        <a:defRPr kumimoji="1" sz="1800" kern="1200">
                          <a:solidFill>
                            <a:schemeClr val="dk1"/>
                          </a:solidFill>
                          <a:latin typeface="Calibri"/>
                          <a:ea typeface="メイリオ"/>
                        </a:defRPr>
                      </a:lvl9pPr>
                    </a:lstStyle>
                    <a:p>
                      <a:pPr marL="0" indent="0" algn="l" defTabSz="844083" rtl="0" eaLnBrk="1" latinLnBrk="0" hangingPunct="1">
                        <a:buFont typeface="Arial" panose="020B0604020202020204" pitchFamily="34" charset="0"/>
                        <a:buNone/>
                      </a:pPr>
                      <a:r>
                        <a:rPr kumimoji="1" lang="en-US" altLang="ja-JP" sz="1400" kern="1200" dirty="0" smtClean="0">
                          <a:solidFill>
                            <a:schemeClr val="tx1"/>
                          </a:solidFill>
                          <a:latin typeface="+mn-lt"/>
                          <a:ea typeface="Meiryo UI" panose="020B0604030504040204" pitchFamily="50" charset="-128"/>
                          <a:cs typeface="Meiryo UI" panose="020B0604030504040204" pitchFamily="50" charset="-128"/>
                        </a:rPr>
                        <a:t>About</a:t>
                      </a:r>
                      <a:r>
                        <a:rPr kumimoji="1" lang="en-US" altLang="ja-JP" sz="1400" kern="1200" baseline="0" dirty="0" smtClean="0">
                          <a:solidFill>
                            <a:schemeClr val="tx1"/>
                          </a:solidFill>
                          <a:latin typeface="+mn-lt"/>
                          <a:ea typeface="Meiryo UI" panose="020B0604030504040204" pitchFamily="50" charset="-128"/>
                          <a:cs typeface="Meiryo UI" panose="020B0604030504040204" pitchFamily="50" charset="-128"/>
                        </a:rPr>
                        <a:t> </a:t>
                      </a:r>
                      <a:r>
                        <a:rPr kumimoji="1" lang="en-US" altLang="ja-JP" sz="1400" kern="1200" dirty="0" smtClean="0">
                          <a:solidFill>
                            <a:schemeClr val="tx1"/>
                          </a:solidFill>
                          <a:latin typeface="+mn-lt"/>
                          <a:ea typeface="Meiryo UI" panose="020B0604030504040204" pitchFamily="50" charset="-128"/>
                          <a:cs typeface="Meiryo UI" panose="020B0604030504040204" pitchFamily="50" charset="-128"/>
                        </a:rPr>
                        <a:t>1.18 million </a:t>
                      </a:r>
                      <a:r>
                        <a:rPr kumimoji="1" lang="ja-JP" altLang="en-US" sz="1400" kern="1200" dirty="0" smtClean="0">
                          <a:solidFill>
                            <a:schemeClr val="tx1"/>
                          </a:solidFill>
                          <a:latin typeface="+mn-lt"/>
                          <a:ea typeface="Meiryo UI" panose="020B0604030504040204" pitchFamily="50" charset="-128"/>
                          <a:cs typeface="Meiryo UI" panose="020B0604030504040204" pitchFamily="50" charset="-128"/>
                        </a:rPr>
                        <a:t>㎥</a:t>
                      </a:r>
                      <a:endParaRPr kumimoji="1" lang="ja-JP" altLang="en-US" sz="1400" kern="1200" dirty="0">
                        <a:solidFill>
                          <a:schemeClr val="tx1"/>
                        </a:solidFill>
                        <a:latin typeface="+mn-lt"/>
                        <a:ea typeface="Meiryo UI" panose="020B0604030504040204" pitchFamily="50" charset="-128"/>
                        <a:cs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42870966"/>
                  </a:ext>
                </a:extLst>
              </a:tr>
              <a:tr h="494596">
                <a:tc>
                  <a:txBody>
                    <a:bodyPr/>
                    <a:lstStyle>
                      <a:lvl1pPr marL="0" algn="l" defTabSz="914400" rtl="0" eaLnBrk="1" latinLnBrk="0" hangingPunct="1">
                        <a:defRPr kumimoji="1" sz="1800" kern="1200">
                          <a:solidFill>
                            <a:schemeClr val="dk1"/>
                          </a:solidFill>
                          <a:latin typeface="Calibri"/>
                          <a:ea typeface="メイリオ"/>
                        </a:defRPr>
                      </a:lvl1pPr>
                      <a:lvl2pPr marL="457200" algn="l" defTabSz="914400" rtl="0" eaLnBrk="1" latinLnBrk="0" hangingPunct="1">
                        <a:defRPr kumimoji="1" sz="1800" kern="1200">
                          <a:solidFill>
                            <a:schemeClr val="dk1"/>
                          </a:solidFill>
                          <a:latin typeface="Calibri"/>
                          <a:ea typeface="メイリオ"/>
                        </a:defRPr>
                      </a:lvl2pPr>
                      <a:lvl3pPr marL="914400" algn="l" defTabSz="914400" rtl="0" eaLnBrk="1" latinLnBrk="0" hangingPunct="1">
                        <a:defRPr kumimoji="1" sz="1800" kern="1200">
                          <a:solidFill>
                            <a:schemeClr val="dk1"/>
                          </a:solidFill>
                          <a:latin typeface="Calibri"/>
                          <a:ea typeface="メイリオ"/>
                        </a:defRPr>
                      </a:lvl3pPr>
                      <a:lvl4pPr marL="1371600" algn="l" defTabSz="914400" rtl="0" eaLnBrk="1" latinLnBrk="0" hangingPunct="1">
                        <a:defRPr kumimoji="1" sz="1800" kern="1200">
                          <a:solidFill>
                            <a:schemeClr val="dk1"/>
                          </a:solidFill>
                          <a:latin typeface="Calibri"/>
                          <a:ea typeface="メイリオ"/>
                        </a:defRPr>
                      </a:lvl4pPr>
                      <a:lvl5pPr marL="1828800" algn="l" defTabSz="914400" rtl="0" eaLnBrk="1" latinLnBrk="0" hangingPunct="1">
                        <a:defRPr kumimoji="1" sz="1800" kern="1200">
                          <a:solidFill>
                            <a:schemeClr val="dk1"/>
                          </a:solidFill>
                          <a:latin typeface="Calibri"/>
                          <a:ea typeface="メイリオ"/>
                        </a:defRPr>
                      </a:lvl5pPr>
                      <a:lvl6pPr marL="2286000" algn="l" defTabSz="914400" rtl="0" eaLnBrk="1" latinLnBrk="0" hangingPunct="1">
                        <a:defRPr kumimoji="1" sz="1800" kern="1200">
                          <a:solidFill>
                            <a:schemeClr val="dk1"/>
                          </a:solidFill>
                          <a:latin typeface="Calibri"/>
                          <a:ea typeface="メイリオ"/>
                        </a:defRPr>
                      </a:lvl6pPr>
                      <a:lvl7pPr marL="2743200" algn="l" defTabSz="914400" rtl="0" eaLnBrk="1" latinLnBrk="0" hangingPunct="1">
                        <a:defRPr kumimoji="1" sz="1800" kern="1200">
                          <a:solidFill>
                            <a:schemeClr val="dk1"/>
                          </a:solidFill>
                          <a:latin typeface="Calibri"/>
                          <a:ea typeface="メイリオ"/>
                        </a:defRPr>
                      </a:lvl7pPr>
                      <a:lvl8pPr marL="3200400" algn="l" defTabSz="914400" rtl="0" eaLnBrk="1" latinLnBrk="0" hangingPunct="1">
                        <a:defRPr kumimoji="1" sz="1800" kern="1200">
                          <a:solidFill>
                            <a:schemeClr val="dk1"/>
                          </a:solidFill>
                          <a:latin typeface="Calibri"/>
                          <a:ea typeface="メイリオ"/>
                        </a:defRPr>
                      </a:lvl8pPr>
                      <a:lvl9pPr marL="3657600" algn="l" defTabSz="914400" rtl="0" eaLnBrk="1" latinLnBrk="0" hangingPunct="1">
                        <a:defRPr kumimoji="1" sz="1800" kern="1200">
                          <a:solidFill>
                            <a:schemeClr val="dk1"/>
                          </a:solidFill>
                          <a:latin typeface="Calibri"/>
                          <a:ea typeface="メイリオ"/>
                        </a:defRPr>
                      </a:lvl9pPr>
                    </a:lstStyle>
                    <a:p>
                      <a:pPr marL="0" indent="0" algn="l" defTabSz="844083" rtl="0" eaLnBrk="1" latinLnBrk="0" hangingPunct="1">
                        <a:buFont typeface="Arial" panose="020B0604020202020204" pitchFamily="34" charset="0"/>
                        <a:buNone/>
                      </a:pPr>
                      <a:r>
                        <a:rPr kumimoji="1" lang="en-US" altLang="ja-JP" sz="1400" kern="1200" dirty="0" smtClean="0">
                          <a:solidFill>
                            <a:schemeClr val="tx1"/>
                          </a:solidFill>
                          <a:latin typeface="+mn-lt"/>
                          <a:ea typeface="Meiryo UI" panose="020B0604030504040204" pitchFamily="50" charset="-128"/>
                          <a:cs typeface="Meiryo UI" panose="020B0604030504040204" pitchFamily="50" charset="-128"/>
                        </a:rPr>
                        <a:t>Planned capacity </a:t>
                      </a:r>
                    </a:p>
                    <a:p>
                      <a:pPr marL="0" indent="0" algn="l" defTabSz="844083" rtl="0" eaLnBrk="1" latinLnBrk="0" hangingPunct="1">
                        <a:buFont typeface="Arial" panose="020B0604020202020204" pitchFamily="34" charset="0"/>
                        <a:buNone/>
                      </a:pPr>
                      <a:r>
                        <a:rPr kumimoji="1" lang="en-US" altLang="ja-JP" sz="1400" kern="1200" dirty="0" smtClean="0">
                          <a:solidFill>
                            <a:schemeClr val="tx1"/>
                          </a:solidFill>
                          <a:latin typeface="+mn-lt"/>
                          <a:ea typeface="Meiryo UI" panose="020B0604030504040204" pitchFamily="50" charset="-128"/>
                          <a:cs typeface="Meiryo UI" panose="020B0604030504040204" pitchFamily="50" charset="-128"/>
                        </a:rPr>
                        <a:t>(Under current</a:t>
                      </a:r>
                      <a:r>
                        <a:rPr kumimoji="1" lang="en-US" altLang="ja-JP" sz="1400" kern="1200" baseline="0" dirty="0" smtClean="0">
                          <a:solidFill>
                            <a:schemeClr val="tx1"/>
                          </a:solidFill>
                          <a:latin typeface="+mn-lt"/>
                          <a:ea typeface="Meiryo UI" panose="020B0604030504040204" pitchFamily="50" charset="-128"/>
                          <a:cs typeface="Meiryo UI" panose="020B0604030504040204" pitchFamily="50" charset="-128"/>
                        </a:rPr>
                        <a:t> </a:t>
                      </a:r>
                      <a:r>
                        <a:rPr kumimoji="1" lang="en-US" altLang="ja-JP" sz="1400" kern="1200" dirty="0" smtClean="0">
                          <a:solidFill>
                            <a:schemeClr val="tx1"/>
                          </a:solidFill>
                          <a:latin typeface="+mn-lt"/>
                          <a:ea typeface="Meiryo UI" panose="020B0604030504040204" pitchFamily="50" charset="-128"/>
                          <a:cs typeface="Meiryo UI" panose="020B0604030504040204" pitchFamily="50" charset="-128"/>
                        </a:rPr>
                        <a:t>plan)</a:t>
                      </a:r>
                      <a:endParaRPr kumimoji="1" lang="ja-JP" altLang="en-US" sz="1400" kern="1200" dirty="0">
                        <a:solidFill>
                          <a:schemeClr val="tx1"/>
                        </a:solidFill>
                        <a:latin typeface="+mn-lt"/>
                        <a:ea typeface="Meiryo UI" panose="020B0604030504040204" pitchFamily="50" charset="-128"/>
                        <a:cs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Calibri"/>
                          <a:ea typeface="メイリオ"/>
                        </a:defRPr>
                      </a:lvl1pPr>
                      <a:lvl2pPr marL="457200" algn="l" defTabSz="914400" rtl="0" eaLnBrk="1" latinLnBrk="0" hangingPunct="1">
                        <a:defRPr kumimoji="1" sz="1800" kern="1200">
                          <a:solidFill>
                            <a:schemeClr val="dk1"/>
                          </a:solidFill>
                          <a:latin typeface="Calibri"/>
                          <a:ea typeface="メイリオ"/>
                        </a:defRPr>
                      </a:lvl2pPr>
                      <a:lvl3pPr marL="914400" algn="l" defTabSz="914400" rtl="0" eaLnBrk="1" latinLnBrk="0" hangingPunct="1">
                        <a:defRPr kumimoji="1" sz="1800" kern="1200">
                          <a:solidFill>
                            <a:schemeClr val="dk1"/>
                          </a:solidFill>
                          <a:latin typeface="Calibri"/>
                          <a:ea typeface="メイリオ"/>
                        </a:defRPr>
                      </a:lvl3pPr>
                      <a:lvl4pPr marL="1371600" algn="l" defTabSz="914400" rtl="0" eaLnBrk="1" latinLnBrk="0" hangingPunct="1">
                        <a:defRPr kumimoji="1" sz="1800" kern="1200">
                          <a:solidFill>
                            <a:schemeClr val="dk1"/>
                          </a:solidFill>
                          <a:latin typeface="Calibri"/>
                          <a:ea typeface="メイリオ"/>
                        </a:defRPr>
                      </a:lvl4pPr>
                      <a:lvl5pPr marL="1828800" algn="l" defTabSz="914400" rtl="0" eaLnBrk="1" latinLnBrk="0" hangingPunct="1">
                        <a:defRPr kumimoji="1" sz="1800" kern="1200">
                          <a:solidFill>
                            <a:schemeClr val="dk1"/>
                          </a:solidFill>
                          <a:latin typeface="Calibri"/>
                          <a:ea typeface="メイリオ"/>
                        </a:defRPr>
                      </a:lvl5pPr>
                      <a:lvl6pPr marL="2286000" algn="l" defTabSz="914400" rtl="0" eaLnBrk="1" latinLnBrk="0" hangingPunct="1">
                        <a:defRPr kumimoji="1" sz="1800" kern="1200">
                          <a:solidFill>
                            <a:schemeClr val="dk1"/>
                          </a:solidFill>
                          <a:latin typeface="Calibri"/>
                          <a:ea typeface="メイリオ"/>
                        </a:defRPr>
                      </a:lvl6pPr>
                      <a:lvl7pPr marL="2743200" algn="l" defTabSz="914400" rtl="0" eaLnBrk="1" latinLnBrk="0" hangingPunct="1">
                        <a:defRPr kumimoji="1" sz="1800" kern="1200">
                          <a:solidFill>
                            <a:schemeClr val="dk1"/>
                          </a:solidFill>
                          <a:latin typeface="Calibri"/>
                          <a:ea typeface="メイリオ"/>
                        </a:defRPr>
                      </a:lvl7pPr>
                      <a:lvl8pPr marL="3200400" algn="l" defTabSz="914400" rtl="0" eaLnBrk="1" latinLnBrk="0" hangingPunct="1">
                        <a:defRPr kumimoji="1" sz="1800" kern="1200">
                          <a:solidFill>
                            <a:schemeClr val="dk1"/>
                          </a:solidFill>
                          <a:latin typeface="Calibri"/>
                          <a:ea typeface="メイリオ"/>
                        </a:defRPr>
                      </a:lvl8pPr>
                      <a:lvl9pPr marL="3657600" algn="l" defTabSz="914400" rtl="0" eaLnBrk="1" latinLnBrk="0" hangingPunct="1">
                        <a:defRPr kumimoji="1" sz="1800" kern="1200">
                          <a:solidFill>
                            <a:schemeClr val="dk1"/>
                          </a:solidFill>
                          <a:latin typeface="Calibri"/>
                          <a:ea typeface="メイリオ"/>
                        </a:defRPr>
                      </a:lvl9pPr>
                    </a:lstStyle>
                    <a:p>
                      <a:pPr marL="0" indent="0" algn="l" defTabSz="844083" rtl="0" eaLnBrk="1" latinLnBrk="0" hangingPunct="1">
                        <a:buFont typeface="Arial" panose="020B0604020202020204" pitchFamily="34" charset="0"/>
                        <a:buNone/>
                      </a:pPr>
                      <a:r>
                        <a:rPr kumimoji="1" lang="en-US" altLang="ja-JP" sz="1400" kern="1200" dirty="0" smtClean="0">
                          <a:solidFill>
                            <a:schemeClr val="tx1"/>
                          </a:solidFill>
                          <a:latin typeface="+mn-lt"/>
                          <a:ea typeface="Meiryo UI" panose="020B0604030504040204" pitchFamily="50" charset="-128"/>
                          <a:cs typeface="Meiryo UI" panose="020B0604030504040204" pitchFamily="50" charset="-128"/>
                        </a:rPr>
                        <a:t>About</a:t>
                      </a:r>
                      <a:r>
                        <a:rPr kumimoji="1" lang="en-US" altLang="ja-JP" sz="1400" kern="1200" baseline="0" dirty="0" smtClean="0">
                          <a:solidFill>
                            <a:schemeClr val="tx1"/>
                          </a:solidFill>
                          <a:latin typeface="+mn-lt"/>
                          <a:ea typeface="Meiryo UI" panose="020B0604030504040204" pitchFamily="50" charset="-128"/>
                          <a:cs typeface="Meiryo UI" panose="020B0604030504040204" pitchFamily="50" charset="-128"/>
                        </a:rPr>
                        <a:t> </a:t>
                      </a:r>
                      <a:r>
                        <a:rPr kumimoji="1" lang="en-US" altLang="ja-JP" sz="1400" kern="1200" dirty="0" smtClean="0">
                          <a:solidFill>
                            <a:schemeClr val="tx1"/>
                          </a:solidFill>
                          <a:latin typeface="+mn-lt"/>
                          <a:ea typeface="Meiryo UI" panose="020B0604030504040204" pitchFamily="50" charset="-128"/>
                          <a:cs typeface="Meiryo UI" panose="020B0604030504040204" pitchFamily="50" charset="-128"/>
                        </a:rPr>
                        <a:t>1.37 million</a:t>
                      </a:r>
                      <a:r>
                        <a:rPr kumimoji="1" lang="en-US" altLang="ja-JP" sz="1400" kern="1200" baseline="0" dirty="0" smtClean="0">
                          <a:solidFill>
                            <a:schemeClr val="tx1"/>
                          </a:solidFill>
                          <a:latin typeface="+mn-lt"/>
                          <a:ea typeface="Meiryo UI" panose="020B0604030504040204" pitchFamily="50" charset="-128"/>
                          <a:cs typeface="Meiryo UI" panose="020B0604030504040204" pitchFamily="50" charset="-128"/>
                        </a:rPr>
                        <a:t> </a:t>
                      </a:r>
                      <a:r>
                        <a:rPr kumimoji="1" lang="ja-JP" altLang="en-US" sz="1400" kern="1200" dirty="0" smtClean="0">
                          <a:solidFill>
                            <a:schemeClr val="tx1"/>
                          </a:solidFill>
                          <a:latin typeface="+mn-lt"/>
                          <a:ea typeface="Meiryo UI" panose="020B0604030504040204" pitchFamily="50" charset="-128"/>
                          <a:cs typeface="Meiryo UI" panose="020B0604030504040204" pitchFamily="50" charset="-128"/>
                        </a:rPr>
                        <a:t>㎥</a:t>
                      </a:r>
                      <a:endParaRPr kumimoji="1" lang="en-US" altLang="ja-JP" sz="1400" kern="1200" dirty="0" smtClean="0">
                        <a:solidFill>
                          <a:schemeClr val="tx1"/>
                        </a:solidFill>
                        <a:latin typeface="+mn-lt"/>
                        <a:ea typeface="Meiryo UI" panose="020B0604030504040204" pitchFamily="50" charset="-128"/>
                        <a:cs typeface="Meiryo UI" panose="020B0604030504040204" pitchFamily="50" charset="-128"/>
                      </a:endParaRPr>
                    </a:p>
                    <a:p>
                      <a:pPr marL="0" indent="0" algn="r" defTabSz="844083" rtl="0" eaLnBrk="1" latinLnBrk="0" hangingPunct="1">
                        <a:buFont typeface="Arial" panose="020B0604020202020204" pitchFamily="34" charset="0"/>
                        <a:buNone/>
                      </a:pPr>
                      <a:r>
                        <a:rPr kumimoji="1" lang="en-US" altLang="ja-JP" sz="1400" kern="1200" dirty="0" smtClean="0">
                          <a:solidFill>
                            <a:schemeClr val="tx1"/>
                          </a:solidFill>
                          <a:latin typeface="+mn-lt"/>
                          <a:ea typeface="Meiryo UI" panose="020B0604030504040204" pitchFamily="50" charset="-128"/>
                          <a:cs typeface="Meiryo UI" panose="020B0604030504040204" pitchFamily="50" charset="-128"/>
                        </a:rPr>
                        <a:t>(by the end of 2020)</a:t>
                      </a:r>
                      <a:endParaRPr kumimoji="1" lang="ja-JP" altLang="en-US" sz="1400" kern="1200" dirty="0">
                        <a:solidFill>
                          <a:schemeClr val="tx1"/>
                        </a:solidFill>
                        <a:latin typeface="+mn-lt"/>
                        <a:ea typeface="Meiryo UI" panose="020B0604030504040204" pitchFamily="50" charset="-128"/>
                        <a:cs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44979595"/>
                  </a:ext>
                </a:extLst>
              </a:tr>
              <a:tr h="494596">
                <a:tc>
                  <a:txBody>
                    <a:bodyPr/>
                    <a:lstStyle>
                      <a:lvl1pPr marL="0" algn="l" defTabSz="914400" rtl="0" eaLnBrk="1" latinLnBrk="0" hangingPunct="1">
                        <a:defRPr kumimoji="1" sz="1800" kern="1200">
                          <a:solidFill>
                            <a:schemeClr val="dk1"/>
                          </a:solidFill>
                          <a:latin typeface="Calibri"/>
                          <a:ea typeface="メイリオ"/>
                        </a:defRPr>
                      </a:lvl1pPr>
                      <a:lvl2pPr marL="457200" algn="l" defTabSz="914400" rtl="0" eaLnBrk="1" latinLnBrk="0" hangingPunct="1">
                        <a:defRPr kumimoji="1" sz="1800" kern="1200">
                          <a:solidFill>
                            <a:schemeClr val="dk1"/>
                          </a:solidFill>
                          <a:latin typeface="Calibri"/>
                          <a:ea typeface="メイリオ"/>
                        </a:defRPr>
                      </a:lvl2pPr>
                      <a:lvl3pPr marL="914400" algn="l" defTabSz="914400" rtl="0" eaLnBrk="1" latinLnBrk="0" hangingPunct="1">
                        <a:defRPr kumimoji="1" sz="1800" kern="1200">
                          <a:solidFill>
                            <a:schemeClr val="dk1"/>
                          </a:solidFill>
                          <a:latin typeface="Calibri"/>
                          <a:ea typeface="メイリオ"/>
                        </a:defRPr>
                      </a:lvl3pPr>
                      <a:lvl4pPr marL="1371600" algn="l" defTabSz="914400" rtl="0" eaLnBrk="1" latinLnBrk="0" hangingPunct="1">
                        <a:defRPr kumimoji="1" sz="1800" kern="1200">
                          <a:solidFill>
                            <a:schemeClr val="dk1"/>
                          </a:solidFill>
                          <a:latin typeface="Calibri"/>
                          <a:ea typeface="メイリオ"/>
                        </a:defRPr>
                      </a:lvl4pPr>
                      <a:lvl5pPr marL="1828800" algn="l" defTabSz="914400" rtl="0" eaLnBrk="1" latinLnBrk="0" hangingPunct="1">
                        <a:defRPr kumimoji="1" sz="1800" kern="1200">
                          <a:solidFill>
                            <a:schemeClr val="dk1"/>
                          </a:solidFill>
                          <a:latin typeface="Calibri"/>
                          <a:ea typeface="メイリオ"/>
                        </a:defRPr>
                      </a:lvl5pPr>
                      <a:lvl6pPr marL="2286000" algn="l" defTabSz="914400" rtl="0" eaLnBrk="1" latinLnBrk="0" hangingPunct="1">
                        <a:defRPr kumimoji="1" sz="1800" kern="1200">
                          <a:solidFill>
                            <a:schemeClr val="dk1"/>
                          </a:solidFill>
                          <a:latin typeface="Calibri"/>
                          <a:ea typeface="メイリオ"/>
                        </a:defRPr>
                      </a:lvl6pPr>
                      <a:lvl7pPr marL="2743200" algn="l" defTabSz="914400" rtl="0" eaLnBrk="1" latinLnBrk="0" hangingPunct="1">
                        <a:defRPr kumimoji="1" sz="1800" kern="1200">
                          <a:solidFill>
                            <a:schemeClr val="dk1"/>
                          </a:solidFill>
                          <a:latin typeface="Calibri"/>
                          <a:ea typeface="メイリオ"/>
                        </a:defRPr>
                      </a:lvl7pPr>
                      <a:lvl8pPr marL="3200400" algn="l" defTabSz="914400" rtl="0" eaLnBrk="1" latinLnBrk="0" hangingPunct="1">
                        <a:defRPr kumimoji="1" sz="1800" kern="1200">
                          <a:solidFill>
                            <a:schemeClr val="dk1"/>
                          </a:solidFill>
                          <a:latin typeface="Calibri"/>
                          <a:ea typeface="メイリオ"/>
                        </a:defRPr>
                      </a:lvl8pPr>
                      <a:lvl9pPr marL="3657600" algn="l" defTabSz="914400" rtl="0" eaLnBrk="1" latinLnBrk="0" hangingPunct="1">
                        <a:defRPr kumimoji="1" sz="1800" kern="1200">
                          <a:solidFill>
                            <a:schemeClr val="dk1"/>
                          </a:solidFill>
                          <a:latin typeface="Calibri"/>
                          <a:ea typeface="メイリオ"/>
                        </a:defRPr>
                      </a:lvl9pPr>
                    </a:lstStyle>
                    <a:p>
                      <a:pPr marL="0" indent="0" algn="l" defTabSz="844083" rtl="0" eaLnBrk="1" latinLnBrk="0" hangingPunct="1">
                        <a:buFont typeface="Arial" panose="020B0604020202020204" pitchFamily="34" charset="0"/>
                        <a:buNone/>
                      </a:pPr>
                      <a:r>
                        <a:rPr kumimoji="1" lang="en-US" altLang="ja-JP" sz="1400" kern="1200" dirty="0" smtClean="0">
                          <a:solidFill>
                            <a:schemeClr val="tx1"/>
                          </a:solidFill>
                          <a:latin typeface="+mn-lt"/>
                          <a:ea typeface="Meiryo UI" panose="020B0604030504040204" pitchFamily="50" charset="-128"/>
                          <a:cs typeface="Meiryo UI" panose="020B0604030504040204" pitchFamily="50" charset="-128"/>
                        </a:rPr>
                        <a:t>Annual</a:t>
                      </a:r>
                      <a:r>
                        <a:rPr kumimoji="1" lang="en-US" altLang="ja-JP" sz="1400" kern="1200" baseline="0" dirty="0" smtClean="0">
                          <a:solidFill>
                            <a:schemeClr val="tx1"/>
                          </a:solidFill>
                          <a:latin typeface="+mn-lt"/>
                          <a:ea typeface="Meiryo UI" panose="020B0604030504040204" pitchFamily="50" charset="-128"/>
                          <a:cs typeface="Meiryo UI" panose="020B0604030504040204" pitchFamily="50" charset="-128"/>
                        </a:rPr>
                        <a:t> i</a:t>
                      </a:r>
                      <a:r>
                        <a:rPr kumimoji="1" lang="en-US" altLang="ja-JP" sz="1400" kern="1200" dirty="0" smtClean="0">
                          <a:solidFill>
                            <a:schemeClr val="tx1"/>
                          </a:solidFill>
                          <a:latin typeface="+mn-lt"/>
                          <a:ea typeface="Meiryo UI" panose="020B0604030504040204" pitchFamily="50" charset="-128"/>
                          <a:cs typeface="Meiryo UI" panose="020B0604030504040204" pitchFamily="50" charset="-128"/>
                        </a:rPr>
                        <a:t>ncrease</a:t>
                      </a:r>
                      <a:r>
                        <a:rPr kumimoji="1" lang="en-US" altLang="ja-JP" sz="1400" kern="1200" baseline="0" dirty="0" smtClean="0">
                          <a:solidFill>
                            <a:schemeClr val="tx1"/>
                          </a:solidFill>
                          <a:latin typeface="+mn-lt"/>
                          <a:ea typeface="Meiryo UI" panose="020B0604030504040204" pitchFamily="50" charset="-128"/>
                          <a:cs typeface="Meiryo UI" panose="020B0604030504040204" pitchFamily="50" charset="-128"/>
                        </a:rPr>
                        <a:t> of </a:t>
                      </a:r>
                    </a:p>
                    <a:p>
                      <a:pPr marL="0" indent="0" algn="l" defTabSz="844083" rtl="0" eaLnBrk="1" latinLnBrk="0" hangingPunct="1">
                        <a:buFont typeface="Arial" panose="020B0604020202020204" pitchFamily="34" charset="0"/>
                        <a:buNone/>
                      </a:pPr>
                      <a:r>
                        <a:rPr kumimoji="1" lang="en-US" altLang="ja-JP" sz="1400" kern="1200" baseline="0" dirty="0" smtClean="0">
                          <a:solidFill>
                            <a:schemeClr val="tx1"/>
                          </a:solidFill>
                          <a:latin typeface="+mn-lt"/>
                          <a:ea typeface="Meiryo UI" panose="020B0604030504040204" pitchFamily="50" charset="-128"/>
                          <a:cs typeface="Meiryo UI" panose="020B0604030504040204" pitchFamily="50" charset="-128"/>
                        </a:rPr>
                        <a:t>ALPS treated water</a:t>
                      </a:r>
                      <a:endParaRPr kumimoji="1" lang="ja-JP" altLang="en-US" sz="1400" kern="1200" dirty="0">
                        <a:solidFill>
                          <a:schemeClr val="tx1"/>
                        </a:solidFill>
                        <a:latin typeface="+mn-lt"/>
                        <a:ea typeface="Meiryo UI" panose="020B0604030504040204" pitchFamily="50" charset="-128"/>
                        <a:cs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Calibri"/>
                          <a:ea typeface="メイリオ"/>
                        </a:defRPr>
                      </a:lvl1pPr>
                      <a:lvl2pPr marL="457200" algn="l" defTabSz="914400" rtl="0" eaLnBrk="1" latinLnBrk="0" hangingPunct="1">
                        <a:defRPr kumimoji="1" sz="1800" kern="1200">
                          <a:solidFill>
                            <a:schemeClr val="dk1"/>
                          </a:solidFill>
                          <a:latin typeface="Calibri"/>
                          <a:ea typeface="メイリオ"/>
                        </a:defRPr>
                      </a:lvl2pPr>
                      <a:lvl3pPr marL="914400" algn="l" defTabSz="914400" rtl="0" eaLnBrk="1" latinLnBrk="0" hangingPunct="1">
                        <a:defRPr kumimoji="1" sz="1800" kern="1200">
                          <a:solidFill>
                            <a:schemeClr val="dk1"/>
                          </a:solidFill>
                          <a:latin typeface="Calibri"/>
                          <a:ea typeface="メイリオ"/>
                        </a:defRPr>
                      </a:lvl3pPr>
                      <a:lvl4pPr marL="1371600" algn="l" defTabSz="914400" rtl="0" eaLnBrk="1" latinLnBrk="0" hangingPunct="1">
                        <a:defRPr kumimoji="1" sz="1800" kern="1200">
                          <a:solidFill>
                            <a:schemeClr val="dk1"/>
                          </a:solidFill>
                          <a:latin typeface="Calibri"/>
                          <a:ea typeface="メイリオ"/>
                        </a:defRPr>
                      </a:lvl4pPr>
                      <a:lvl5pPr marL="1828800" algn="l" defTabSz="914400" rtl="0" eaLnBrk="1" latinLnBrk="0" hangingPunct="1">
                        <a:defRPr kumimoji="1" sz="1800" kern="1200">
                          <a:solidFill>
                            <a:schemeClr val="dk1"/>
                          </a:solidFill>
                          <a:latin typeface="Calibri"/>
                          <a:ea typeface="メイリオ"/>
                        </a:defRPr>
                      </a:lvl5pPr>
                      <a:lvl6pPr marL="2286000" algn="l" defTabSz="914400" rtl="0" eaLnBrk="1" latinLnBrk="0" hangingPunct="1">
                        <a:defRPr kumimoji="1" sz="1800" kern="1200">
                          <a:solidFill>
                            <a:schemeClr val="dk1"/>
                          </a:solidFill>
                          <a:latin typeface="Calibri"/>
                          <a:ea typeface="メイリオ"/>
                        </a:defRPr>
                      </a:lvl6pPr>
                      <a:lvl7pPr marL="2743200" algn="l" defTabSz="914400" rtl="0" eaLnBrk="1" latinLnBrk="0" hangingPunct="1">
                        <a:defRPr kumimoji="1" sz="1800" kern="1200">
                          <a:solidFill>
                            <a:schemeClr val="dk1"/>
                          </a:solidFill>
                          <a:latin typeface="Calibri"/>
                          <a:ea typeface="メイリオ"/>
                        </a:defRPr>
                      </a:lvl7pPr>
                      <a:lvl8pPr marL="3200400" algn="l" defTabSz="914400" rtl="0" eaLnBrk="1" latinLnBrk="0" hangingPunct="1">
                        <a:defRPr kumimoji="1" sz="1800" kern="1200">
                          <a:solidFill>
                            <a:schemeClr val="dk1"/>
                          </a:solidFill>
                          <a:latin typeface="Calibri"/>
                          <a:ea typeface="メイリオ"/>
                        </a:defRPr>
                      </a:lvl8pPr>
                      <a:lvl9pPr marL="3657600" algn="l" defTabSz="914400" rtl="0" eaLnBrk="1" latinLnBrk="0" hangingPunct="1">
                        <a:defRPr kumimoji="1" sz="1800" kern="1200">
                          <a:solidFill>
                            <a:schemeClr val="dk1"/>
                          </a:solidFill>
                          <a:latin typeface="Calibri"/>
                          <a:ea typeface="メイリオ"/>
                        </a:defRPr>
                      </a:lvl9pPr>
                    </a:lstStyle>
                    <a:p>
                      <a:pPr marL="0" indent="0" algn="l" defTabSz="844083" rtl="0" eaLnBrk="1" latinLnBrk="0" hangingPunct="1">
                        <a:buFont typeface="Arial" panose="020B0604020202020204" pitchFamily="34" charset="0"/>
                        <a:buNone/>
                      </a:pPr>
                      <a:r>
                        <a:rPr kumimoji="1" lang="en-US" altLang="ja-JP" sz="1400" kern="1200" baseline="0" dirty="0" smtClean="0">
                          <a:solidFill>
                            <a:schemeClr val="tx1"/>
                          </a:solidFill>
                          <a:latin typeface="+mn-lt"/>
                          <a:ea typeface="Meiryo UI" panose="020B0604030504040204" pitchFamily="50" charset="-128"/>
                          <a:cs typeface="Meiryo UI" panose="020B0604030504040204" pitchFamily="50" charset="-128"/>
                        </a:rPr>
                        <a:t>About </a:t>
                      </a:r>
                      <a:r>
                        <a:rPr kumimoji="1" lang="en-US" altLang="ja-JP" sz="1400" kern="1200" dirty="0" smtClean="0">
                          <a:solidFill>
                            <a:schemeClr val="tx1"/>
                          </a:solidFill>
                          <a:latin typeface="+mn-lt"/>
                          <a:ea typeface="Meiryo UI" panose="020B0604030504040204" pitchFamily="50" charset="-128"/>
                          <a:cs typeface="Meiryo UI" panose="020B0604030504040204" pitchFamily="50" charset="-128"/>
                        </a:rPr>
                        <a:t>50,000</a:t>
                      </a:r>
                      <a:r>
                        <a:rPr kumimoji="1" lang="ja-JP" altLang="en-US" sz="1400" kern="1200" dirty="0" smtClean="0">
                          <a:solidFill>
                            <a:schemeClr val="tx1"/>
                          </a:solidFill>
                          <a:latin typeface="+mn-lt"/>
                          <a:ea typeface="Meiryo UI" panose="020B0604030504040204" pitchFamily="50" charset="-128"/>
                          <a:cs typeface="Meiryo UI" panose="020B0604030504040204" pitchFamily="50" charset="-128"/>
                        </a:rPr>
                        <a:t>～</a:t>
                      </a:r>
                      <a:r>
                        <a:rPr kumimoji="1" lang="en-US" altLang="ja-JP" sz="1400" kern="1200" dirty="0" smtClean="0">
                          <a:solidFill>
                            <a:schemeClr val="tx1"/>
                          </a:solidFill>
                          <a:latin typeface="+mn-lt"/>
                          <a:ea typeface="Meiryo UI" panose="020B0604030504040204" pitchFamily="50" charset="-128"/>
                          <a:cs typeface="Meiryo UI" panose="020B0604030504040204" pitchFamily="50" charset="-128"/>
                        </a:rPr>
                        <a:t>60,000</a:t>
                      </a:r>
                      <a:r>
                        <a:rPr kumimoji="1" lang="ja-JP" altLang="en-US" sz="1400" kern="1200" dirty="0" smtClean="0">
                          <a:solidFill>
                            <a:schemeClr val="tx1"/>
                          </a:solidFill>
                          <a:latin typeface="+mn-lt"/>
                          <a:ea typeface="Meiryo UI" panose="020B0604030504040204" pitchFamily="50" charset="-128"/>
                          <a:cs typeface="Meiryo UI" panose="020B0604030504040204" pitchFamily="50" charset="-128"/>
                        </a:rPr>
                        <a:t>㎥</a:t>
                      </a:r>
                      <a:r>
                        <a:rPr kumimoji="1" lang="en-US" altLang="ja-JP" sz="1400" kern="1200" dirty="0" smtClean="0">
                          <a:solidFill>
                            <a:schemeClr val="tx1"/>
                          </a:solidFill>
                          <a:latin typeface="+mn-lt"/>
                          <a:ea typeface="Meiryo UI" panose="020B0604030504040204" pitchFamily="50" charset="-128"/>
                          <a:cs typeface="Meiryo UI" panose="020B0604030504040204" pitchFamily="50" charset="-128"/>
                        </a:rPr>
                        <a:t>/year</a:t>
                      </a:r>
                      <a:endParaRPr kumimoji="1" lang="ja-JP" altLang="en-US" sz="1400" kern="1200" dirty="0">
                        <a:solidFill>
                          <a:schemeClr val="tx1"/>
                        </a:solidFill>
                        <a:latin typeface="+mn-lt"/>
                        <a:ea typeface="Meiryo UI" panose="020B0604030504040204" pitchFamily="50" charset="-128"/>
                        <a:cs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56925640"/>
                  </a:ext>
                </a:extLst>
              </a:tr>
            </a:tbl>
          </a:graphicData>
        </a:graphic>
      </p:graphicFrame>
      <p:sp>
        <p:nvSpPr>
          <p:cNvPr id="20" name="右矢印 19"/>
          <p:cNvSpPr/>
          <p:nvPr/>
        </p:nvSpPr>
        <p:spPr bwMode="auto">
          <a:xfrm rot="5400000">
            <a:off x="6878634" y="3096460"/>
            <a:ext cx="248109" cy="728297"/>
          </a:xfrm>
          <a:prstGeom prst="rightArrow">
            <a:avLst/>
          </a:prstGeom>
          <a:solidFill>
            <a:sysClr val="window" lastClr="FFFFFF"/>
          </a:solidFill>
          <a:ln w="25400" cap="flat" cmpd="sng" algn="ctr">
            <a:solidFill>
              <a:srgbClr val="4F81BD"/>
            </a:solidFill>
            <a:prstDash val="solid"/>
            <a:headEnd/>
            <a:tailEnd/>
          </a:ln>
          <a:effectLst/>
          <a:extLst/>
        </p:spPr>
        <p:txBody>
          <a:bodyPr wrap="none" rtlCol="0" anchor="ctr"/>
          <a:lstStyle/>
          <a:p>
            <a:pPr fontAlgn="auto">
              <a:spcBef>
                <a:spcPts val="0"/>
              </a:spcBef>
              <a:spcAft>
                <a:spcPts val="0"/>
              </a:spcAft>
              <a:defRPr/>
            </a:pPr>
            <a:endParaRPr kumimoji="0" lang="ja-JP" altLang="en-US" kern="0" dirty="0">
              <a:solidFill>
                <a:prstClr val="black"/>
              </a:solidFill>
              <a:latin typeface="Calibri"/>
              <a:ea typeface="メイリオ"/>
              <a:cs typeface="+mn-cs"/>
            </a:endParaRPr>
          </a:p>
        </p:txBody>
      </p:sp>
      <p:sp>
        <p:nvSpPr>
          <p:cNvPr id="21" name="テキスト ボックス 20"/>
          <p:cNvSpPr txBox="1"/>
          <p:nvPr/>
        </p:nvSpPr>
        <p:spPr>
          <a:xfrm>
            <a:off x="4921384" y="3557921"/>
            <a:ext cx="4924811" cy="646331"/>
          </a:xfrm>
          <a:prstGeom prst="rect">
            <a:avLst/>
          </a:prstGeom>
          <a:noFill/>
        </p:spPr>
        <p:txBody>
          <a:bodyPr wrap="square" rtlCol="0">
            <a:spAutoFit/>
          </a:bodyPr>
          <a:lstStyle/>
          <a:p>
            <a:pPr fontAlgn="auto">
              <a:spcBef>
                <a:spcPts val="0"/>
              </a:spcBef>
              <a:spcAft>
                <a:spcPts val="0"/>
              </a:spcAft>
              <a:defRPr/>
            </a:pPr>
            <a:r>
              <a:rPr lang="en-US" altLang="ja-JP" b="1" u="heavy" dirty="0" smtClean="0">
                <a:latin typeface="+mn-lt"/>
              </a:rPr>
              <a:t>Time to reach its full capacity (forecast): around summer of 2022</a:t>
            </a:r>
            <a:endParaRPr lang="ja-JP" altLang="en-US" b="1" u="heavy" dirty="0">
              <a:latin typeface="+mn-lt"/>
            </a:endParaRPr>
          </a:p>
        </p:txBody>
      </p:sp>
      <p:graphicFrame>
        <p:nvGraphicFramePr>
          <p:cNvPr id="4" name="表 3"/>
          <p:cNvGraphicFramePr>
            <a:graphicFrameLocks noGrp="1"/>
          </p:cNvGraphicFramePr>
          <p:nvPr>
            <p:extLst>
              <p:ext uri="{D42A27DB-BD31-4B8C-83A1-F6EECF244321}">
                <p14:modId xmlns:p14="http://schemas.microsoft.com/office/powerpoint/2010/main" val="3625078305"/>
              </p:ext>
            </p:extLst>
          </p:nvPr>
        </p:nvGraphicFramePr>
        <p:xfrm>
          <a:off x="130589" y="4391204"/>
          <a:ext cx="4631764" cy="1036320"/>
        </p:xfrm>
        <a:graphic>
          <a:graphicData uri="http://schemas.openxmlformats.org/drawingml/2006/table">
            <a:tbl>
              <a:tblPr firstRow="1" bandRow="1"/>
              <a:tblGrid>
                <a:gridCol w="2245043">
                  <a:extLst>
                    <a:ext uri="{9D8B030D-6E8A-4147-A177-3AD203B41FA5}">
                      <a16:colId xmlns:a16="http://schemas.microsoft.com/office/drawing/2014/main" val="2215169616"/>
                    </a:ext>
                  </a:extLst>
                </a:gridCol>
                <a:gridCol w="2386721">
                  <a:extLst>
                    <a:ext uri="{9D8B030D-6E8A-4147-A177-3AD203B41FA5}">
                      <a16:colId xmlns:a16="http://schemas.microsoft.com/office/drawing/2014/main" val="2105787386"/>
                    </a:ext>
                  </a:extLst>
                </a:gridCol>
              </a:tblGrid>
              <a:tr h="502741">
                <a:tc>
                  <a:txBody>
                    <a:bodyPr/>
                    <a:lstStyle/>
                    <a:p>
                      <a:pPr marL="0" indent="0" algn="l" defTabSz="844083" rtl="0" eaLnBrk="1" latinLnBrk="0" hangingPunct="1">
                        <a:buFont typeface="Arial" panose="020B0604020202020204" pitchFamily="34" charset="0"/>
                        <a:buNone/>
                      </a:pPr>
                      <a:r>
                        <a:rPr lang="en-US" altLang="ja-JP" sz="1400" spc="-5" dirty="0" smtClean="0">
                          <a:latin typeface="+mn-lt"/>
                          <a:cs typeface="Calibri"/>
                        </a:rPr>
                        <a:t>Amount </a:t>
                      </a:r>
                      <a:r>
                        <a:rPr lang="en-US" altLang="ja-JP" sz="1400" dirty="0" smtClean="0">
                          <a:latin typeface="+mn-lt"/>
                          <a:cs typeface="Calibri"/>
                        </a:rPr>
                        <a:t>of</a:t>
                      </a:r>
                      <a:r>
                        <a:rPr lang="en-US" altLang="ja-JP" sz="1400" spc="-80" dirty="0" smtClean="0">
                          <a:latin typeface="+mn-lt"/>
                          <a:cs typeface="Calibri"/>
                        </a:rPr>
                        <a:t> </a:t>
                      </a:r>
                      <a:r>
                        <a:rPr lang="en-US" altLang="ja-JP" sz="1400" spc="-10" dirty="0" smtClean="0">
                          <a:latin typeface="+mn-lt"/>
                          <a:cs typeface="Calibri"/>
                        </a:rPr>
                        <a:t>Tritium (</a:t>
                      </a:r>
                      <a:r>
                        <a:rPr lang="en-US" altLang="ja-JP" sz="1400" spc="-10" dirty="0" err="1" smtClean="0">
                          <a:latin typeface="+mn-lt"/>
                          <a:cs typeface="Calibri"/>
                        </a:rPr>
                        <a:t>tritiated</a:t>
                      </a:r>
                      <a:r>
                        <a:rPr lang="en-US" altLang="ja-JP" sz="1400" spc="-10" dirty="0" smtClean="0">
                          <a:latin typeface="+mn-lt"/>
                          <a:cs typeface="Calibri"/>
                        </a:rPr>
                        <a:t> water) </a:t>
                      </a:r>
                      <a:r>
                        <a:rPr lang="en-US" altLang="ja-JP" sz="1400" dirty="0" smtClean="0">
                          <a:latin typeface="+mn-lt"/>
                          <a:cs typeface="Calibri"/>
                        </a:rPr>
                        <a:t>in</a:t>
                      </a:r>
                      <a:r>
                        <a:rPr lang="en-US" altLang="ja-JP" sz="1400" spc="-10" dirty="0" smtClean="0">
                          <a:latin typeface="+mn-lt"/>
                          <a:cs typeface="Calibri"/>
                        </a:rPr>
                        <a:t> </a:t>
                      </a:r>
                      <a:r>
                        <a:rPr lang="en-US" altLang="ja-JP" sz="1400" spc="-5" dirty="0" smtClean="0">
                          <a:latin typeface="+mn-lt"/>
                          <a:cs typeface="Calibri"/>
                        </a:rPr>
                        <a:t>tanks</a:t>
                      </a:r>
                      <a:endParaRPr kumimoji="1" lang="en-US" altLang="ja-JP" sz="1400" kern="1200" dirty="0" smtClean="0">
                        <a:solidFill>
                          <a:schemeClr val="tx1"/>
                        </a:solidFill>
                        <a:latin typeface="+mn-lt"/>
                        <a:ea typeface="Meiryo UI" panose="020B0604030504040204" pitchFamily="50" charset="-128"/>
                        <a:cs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defTabSz="844083" rtl="0" eaLnBrk="1" latinLnBrk="0" hangingPunct="1">
                        <a:buFont typeface="Arial" panose="020B0604020202020204" pitchFamily="34" charset="0"/>
                        <a:buNone/>
                      </a:pPr>
                      <a:r>
                        <a:rPr kumimoji="1" lang="en-US" altLang="ja-JP" sz="1400" kern="1200" dirty="0" smtClean="0">
                          <a:solidFill>
                            <a:srgbClr val="FF0000"/>
                          </a:solidFill>
                          <a:effectLst>
                            <a:outerShdw blurRad="38100" dist="38100" dir="2700000" algn="tl">
                              <a:srgbClr val="000000">
                                <a:alpha val="43137"/>
                              </a:srgbClr>
                            </a:outerShdw>
                          </a:effectLst>
                          <a:latin typeface="+mn-lt"/>
                          <a:ea typeface="Meiryo UI" panose="020B0604030504040204" pitchFamily="50" charset="-128"/>
                          <a:cs typeface="Meiryo UI" panose="020B0604030504040204" pitchFamily="50" charset="-128"/>
                        </a:rPr>
                        <a:t>Approx</a:t>
                      </a:r>
                      <a:r>
                        <a:rPr kumimoji="1" lang="en-US" altLang="ja-JP" sz="1400" kern="1200" baseline="0" dirty="0" smtClean="0">
                          <a:solidFill>
                            <a:srgbClr val="FF0000"/>
                          </a:solidFill>
                          <a:effectLst>
                            <a:outerShdw blurRad="38100" dist="38100" dir="2700000" algn="tl">
                              <a:srgbClr val="000000">
                                <a:alpha val="43137"/>
                              </a:srgbClr>
                            </a:outerShdw>
                          </a:effectLst>
                          <a:latin typeface="+mn-lt"/>
                          <a:ea typeface="Meiryo UI" panose="020B0604030504040204" pitchFamily="50" charset="-128"/>
                          <a:cs typeface="Meiryo UI" panose="020B0604030504040204" pitchFamily="50" charset="-128"/>
                        </a:rPr>
                        <a:t>. 860 TBq*  (16g)</a:t>
                      </a:r>
                    </a:p>
                    <a:p>
                      <a:pPr marL="0" indent="0" algn="r" defTabSz="844083" rtl="0" eaLnBrk="1" latinLnBrk="0" hangingPunct="1">
                        <a:buFont typeface="Arial" panose="020B0604020202020204" pitchFamily="34" charset="0"/>
                        <a:buNone/>
                      </a:pPr>
                      <a:r>
                        <a:rPr kumimoji="1" lang="en-US" altLang="ja-JP" sz="1100" kern="1200" baseline="0" dirty="0" smtClean="0">
                          <a:solidFill>
                            <a:srgbClr val="FF0000"/>
                          </a:solidFill>
                          <a:effectLst/>
                          <a:latin typeface="+mn-lt"/>
                          <a:ea typeface="Meiryo UI" panose="020B0604030504040204" pitchFamily="50" charset="-128"/>
                          <a:cs typeface="Meiryo UI" panose="020B0604030504040204" pitchFamily="50" charset="-128"/>
                        </a:rPr>
                        <a:t>(*TBq = 1×10</a:t>
                      </a:r>
                      <a:r>
                        <a:rPr kumimoji="1" lang="en-US" altLang="ja-JP" sz="1100" kern="1200" baseline="30000" dirty="0" smtClean="0">
                          <a:solidFill>
                            <a:srgbClr val="FF0000"/>
                          </a:solidFill>
                          <a:effectLst/>
                          <a:latin typeface="+mn-lt"/>
                          <a:ea typeface="Meiryo UI" panose="020B0604030504040204" pitchFamily="50" charset="-128"/>
                          <a:cs typeface="Meiryo UI" panose="020B0604030504040204" pitchFamily="50" charset="-128"/>
                        </a:rPr>
                        <a:t>12</a:t>
                      </a:r>
                      <a:r>
                        <a:rPr kumimoji="1" lang="ja-JP" altLang="en-US" sz="1100" kern="1200" baseline="30000" dirty="0" smtClean="0">
                          <a:solidFill>
                            <a:srgbClr val="FF0000"/>
                          </a:solidFill>
                          <a:effectLst/>
                          <a:latin typeface="+mn-lt"/>
                          <a:ea typeface="Meiryo UI" panose="020B0604030504040204" pitchFamily="50" charset="-128"/>
                          <a:cs typeface="Meiryo UI" panose="020B0604030504040204" pitchFamily="50" charset="-128"/>
                        </a:rPr>
                        <a:t>　</a:t>
                      </a:r>
                      <a:r>
                        <a:rPr kumimoji="1" lang="en-US" altLang="ja-JP" sz="1100" kern="1200" baseline="0" dirty="0" smtClean="0">
                          <a:solidFill>
                            <a:srgbClr val="FF0000"/>
                          </a:solidFill>
                          <a:effectLst/>
                          <a:latin typeface="+mn-lt"/>
                          <a:ea typeface="Meiryo UI" panose="020B0604030504040204" pitchFamily="50" charset="-128"/>
                          <a:cs typeface="Meiryo UI" panose="020B0604030504040204" pitchFamily="50" charset="-128"/>
                        </a:rPr>
                        <a:t>Becquerel)</a:t>
                      </a:r>
                      <a:endParaRPr kumimoji="1" lang="ja-JP" altLang="en-US" sz="1100" kern="1200" baseline="30000" dirty="0">
                        <a:solidFill>
                          <a:srgbClr val="FF0000"/>
                        </a:solidFill>
                        <a:effectLst/>
                        <a:latin typeface="+mn-lt"/>
                        <a:ea typeface="Meiryo UI" panose="020B0604030504040204" pitchFamily="50" charset="-128"/>
                        <a:cs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96001423"/>
                  </a:ext>
                </a:extLst>
              </a:tr>
              <a:tr h="504966">
                <a:tc>
                  <a:txBody>
                    <a:bodyPr/>
                    <a:lstStyle/>
                    <a:p>
                      <a:pPr marL="0" marR="0" lvl="0" indent="0" algn="l" defTabSz="844083"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ja-JP" sz="1400" spc="-5" dirty="0" smtClean="0">
                          <a:latin typeface="+mn-lt"/>
                          <a:cs typeface="Calibri"/>
                        </a:rPr>
                        <a:t>Average Concentration</a:t>
                      </a:r>
                      <a:r>
                        <a:rPr lang="en-US" altLang="ja-JP" sz="1400" spc="-110" dirty="0" smtClean="0">
                          <a:latin typeface="+mn-lt"/>
                          <a:cs typeface="Calibri"/>
                        </a:rPr>
                        <a:t> </a:t>
                      </a:r>
                      <a:r>
                        <a:rPr lang="en-US" altLang="ja-JP" sz="1400" dirty="0" smtClean="0">
                          <a:latin typeface="+mn-lt"/>
                          <a:cs typeface="Calibri"/>
                        </a:rPr>
                        <a:t>of  </a:t>
                      </a:r>
                      <a:r>
                        <a:rPr lang="en-US" altLang="ja-JP" sz="1400" spc="-10" dirty="0" smtClean="0">
                          <a:latin typeface="+mn-lt"/>
                          <a:cs typeface="Calibri"/>
                        </a:rPr>
                        <a:t>Tritium </a:t>
                      </a:r>
                      <a:endParaRPr lang="en-US" altLang="ja-JP" sz="1400" dirty="0" smtClean="0">
                        <a:latin typeface="+mn-lt"/>
                        <a:cs typeface="Calibri"/>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defTabSz="844083" rtl="0" eaLnBrk="1" latinLnBrk="0" hangingPunct="1">
                        <a:buFont typeface="Arial" panose="020B0604020202020204" pitchFamily="34" charset="0"/>
                        <a:buNone/>
                      </a:pPr>
                      <a:r>
                        <a:rPr kumimoji="1" lang="en-US" altLang="ja-JP" sz="1400" kern="1200" dirty="0" smtClean="0">
                          <a:solidFill>
                            <a:srgbClr val="FF0000"/>
                          </a:solidFill>
                          <a:effectLst>
                            <a:outerShdw blurRad="38100" dist="38100" dir="2700000" algn="tl">
                              <a:srgbClr val="000000">
                                <a:alpha val="43137"/>
                              </a:srgbClr>
                            </a:outerShdw>
                          </a:effectLst>
                          <a:latin typeface="+mn-lt"/>
                          <a:ea typeface="Meiryo UI" panose="020B0604030504040204" pitchFamily="50" charset="-128"/>
                          <a:cs typeface="Meiryo UI" panose="020B0604030504040204" pitchFamily="50" charset="-128"/>
                        </a:rPr>
                        <a:t> 0.73 </a:t>
                      </a:r>
                      <a:r>
                        <a:rPr kumimoji="1" lang="en-US" altLang="ja-JP" sz="1400" kern="1200" dirty="0" err="1" smtClean="0">
                          <a:solidFill>
                            <a:srgbClr val="FF0000"/>
                          </a:solidFill>
                          <a:effectLst>
                            <a:outerShdw blurRad="38100" dist="38100" dir="2700000" algn="tl">
                              <a:srgbClr val="000000">
                                <a:alpha val="43137"/>
                              </a:srgbClr>
                            </a:outerShdw>
                          </a:effectLst>
                          <a:latin typeface="+mn-lt"/>
                          <a:ea typeface="Meiryo UI" panose="020B0604030504040204" pitchFamily="50" charset="-128"/>
                          <a:cs typeface="Meiryo UI" panose="020B0604030504040204" pitchFamily="50" charset="-128"/>
                        </a:rPr>
                        <a:t>MBq</a:t>
                      </a:r>
                      <a:r>
                        <a:rPr kumimoji="1" lang="en-US" altLang="ja-JP" sz="1400" kern="1200" dirty="0" smtClean="0">
                          <a:solidFill>
                            <a:srgbClr val="FF0000"/>
                          </a:solidFill>
                          <a:effectLst>
                            <a:outerShdw blurRad="38100" dist="38100" dir="2700000" algn="tl">
                              <a:srgbClr val="000000">
                                <a:alpha val="43137"/>
                              </a:srgbClr>
                            </a:outerShdw>
                          </a:effectLst>
                          <a:latin typeface="+mn-lt"/>
                          <a:ea typeface="Meiryo UI" panose="020B0604030504040204" pitchFamily="50" charset="-128"/>
                          <a:cs typeface="Meiryo UI" panose="020B0604030504040204" pitchFamily="50" charset="-128"/>
                        </a:rPr>
                        <a:t>/L</a:t>
                      </a:r>
                    </a:p>
                    <a:p>
                      <a:pPr marL="0" marR="0" lvl="0" indent="0" algn="r" defTabSz="844083"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100" b="0" i="0" u="none" strike="noStrike" kern="1200" cap="none" spc="0" normalizeH="0" baseline="0" noProof="0" dirty="0" smtClean="0">
                          <a:ln>
                            <a:noFill/>
                          </a:ln>
                          <a:solidFill>
                            <a:srgbClr val="FF0000"/>
                          </a:solidFill>
                          <a:effectLst/>
                          <a:uLnTx/>
                          <a:uFillTx/>
                          <a:latin typeface="+mn-lt"/>
                          <a:ea typeface="Meiryo UI" panose="020B0604030504040204" pitchFamily="50" charset="-128"/>
                          <a:cs typeface="Meiryo UI" panose="020B0604030504040204" pitchFamily="50" charset="-128"/>
                        </a:rPr>
                        <a:t>(*</a:t>
                      </a:r>
                      <a:r>
                        <a:rPr kumimoji="1" lang="en-US" altLang="ja-JP" sz="1100" b="0" i="0" u="none" strike="noStrike" kern="1200" cap="none" spc="0" normalizeH="0" baseline="0" noProof="0" dirty="0" err="1" smtClean="0">
                          <a:ln>
                            <a:noFill/>
                          </a:ln>
                          <a:solidFill>
                            <a:srgbClr val="FF0000"/>
                          </a:solidFill>
                          <a:effectLst/>
                          <a:uLnTx/>
                          <a:uFillTx/>
                          <a:latin typeface="+mn-lt"/>
                          <a:ea typeface="Meiryo UI" panose="020B0604030504040204" pitchFamily="50" charset="-128"/>
                          <a:cs typeface="Meiryo UI" panose="020B0604030504040204" pitchFamily="50" charset="-128"/>
                        </a:rPr>
                        <a:t>MBq</a:t>
                      </a:r>
                      <a:r>
                        <a:rPr kumimoji="1" lang="en-US" altLang="ja-JP" sz="1100" b="0" i="0" u="none" strike="noStrike" kern="1200" cap="none" spc="0" normalizeH="0" baseline="0" noProof="0" dirty="0" smtClean="0">
                          <a:ln>
                            <a:noFill/>
                          </a:ln>
                          <a:solidFill>
                            <a:srgbClr val="FF0000"/>
                          </a:solidFill>
                          <a:effectLst/>
                          <a:uLnTx/>
                          <a:uFillTx/>
                          <a:latin typeface="+mn-lt"/>
                          <a:ea typeface="Meiryo UI" panose="020B0604030504040204" pitchFamily="50" charset="-128"/>
                          <a:cs typeface="Meiryo UI" panose="020B0604030504040204" pitchFamily="50" charset="-128"/>
                        </a:rPr>
                        <a:t> = 1×10</a:t>
                      </a:r>
                      <a:r>
                        <a:rPr kumimoji="1" lang="en-US" altLang="ja-JP" sz="1100" b="0" i="0" u="none" strike="noStrike" kern="1200" cap="none" spc="0" normalizeH="0" baseline="30000" noProof="0" dirty="0" smtClean="0">
                          <a:ln>
                            <a:noFill/>
                          </a:ln>
                          <a:solidFill>
                            <a:srgbClr val="FF0000"/>
                          </a:solidFill>
                          <a:effectLst/>
                          <a:uLnTx/>
                          <a:uFillTx/>
                          <a:latin typeface="+mn-lt"/>
                          <a:ea typeface="Meiryo UI" panose="020B0604030504040204" pitchFamily="50" charset="-128"/>
                          <a:cs typeface="Meiryo UI" panose="020B0604030504040204" pitchFamily="50" charset="-128"/>
                        </a:rPr>
                        <a:t>6</a:t>
                      </a:r>
                      <a:r>
                        <a:rPr kumimoji="1" lang="ja-JP" altLang="en-US" sz="1100" b="0" i="0" u="none" strike="noStrike" kern="1200" cap="none" spc="0" normalizeH="0" baseline="30000" noProof="0" dirty="0" smtClean="0">
                          <a:ln>
                            <a:noFill/>
                          </a:ln>
                          <a:solidFill>
                            <a:srgbClr val="FF0000"/>
                          </a:solidFill>
                          <a:effectLst/>
                          <a:uLnTx/>
                          <a:uFillTx/>
                          <a:latin typeface="+mn-lt"/>
                          <a:ea typeface="Meiryo UI" panose="020B0604030504040204" pitchFamily="50" charset="-128"/>
                          <a:cs typeface="Meiryo UI" panose="020B0604030504040204" pitchFamily="50" charset="-128"/>
                        </a:rPr>
                        <a:t>　</a:t>
                      </a:r>
                      <a:r>
                        <a:rPr kumimoji="1" lang="en-US" altLang="ja-JP" sz="1100" b="0" i="0" u="none" strike="noStrike" kern="1200" cap="none" spc="0" normalizeH="0" baseline="0" noProof="0" dirty="0" smtClean="0">
                          <a:ln>
                            <a:noFill/>
                          </a:ln>
                          <a:solidFill>
                            <a:srgbClr val="FF0000"/>
                          </a:solidFill>
                          <a:effectLst/>
                          <a:uLnTx/>
                          <a:uFillTx/>
                          <a:latin typeface="+mn-lt"/>
                          <a:ea typeface="Meiryo UI" panose="020B0604030504040204" pitchFamily="50" charset="-128"/>
                          <a:cs typeface="Meiryo UI" panose="020B0604030504040204" pitchFamily="50" charset="-128"/>
                        </a:rPr>
                        <a:t>Becquerel)</a:t>
                      </a:r>
                      <a:endParaRPr kumimoji="1" lang="ja-JP" altLang="en-US" sz="1100" b="0" i="0" u="none" strike="noStrike" kern="1200" cap="none" spc="0" normalizeH="0" baseline="30000" noProof="0" dirty="0" smtClean="0">
                        <a:ln>
                          <a:noFill/>
                        </a:ln>
                        <a:solidFill>
                          <a:srgbClr val="FF0000"/>
                        </a:solidFill>
                        <a:effectLst/>
                        <a:uLnTx/>
                        <a:uFillTx/>
                        <a:latin typeface="+mn-lt"/>
                        <a:ea typeface="Meiryo UI" panose="020B0604030504040204" pitchFamily="50" charset="-128"/>
                        <a:cs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14974738"/>
                  </a:ext>
                </a:extLst>
              </a:tr>
            </a:tbl>
          </a:graphicData>
        </a:graphic>
      </p:graphicFrame>
      <p:sp>
        <p:nvSpPr>
          <p:cNvPr id="12" name="正方形/長方形 11"/>
          <p:cNvSpPr/>
          <p:nvPr/>
        </p:nvSpPr>
        <p:spPr>
          <a:xfrm>
            <a:off x="141849" y="5476760"/>
            <a:ext cx="4661535" cy="1015663"/>
          </a:xfrm>
          <a:prstGeom prst="rect">
            <a:avLst/>
          </a:prstGeom>
        </p:spPr>
        <p:txBody>
          <a:bodyPr wrap="square">
            <a:spAutoFit/>
          </a:bodyPr>
          <a:lstStyle/>
          <a:p>
            <a:pPr marL="180975" indent="-180975" defTabSz="815964" fontAlgn="auto">
              <a:spcBef>
                <a:spcPts val="0"/>
              </a:spcBef>
              <a:spcAft>
                <a:spcPts val="0"/>
              </a:spcAft>
              <a:defRPr/>
            </a:pPr>
            <a:r>
              <a:rPr lang="en-US" altLang="ja-JP" sz="1000" dirty="0" smtClean="0">
                <a:latin typeface="+mn-lt"/>
                <a:ea typeface="Meiryo UI" panose="020B0604030504040204" pitchFamily="50" charset="-128"/>
                <a:cs typeface="+mn-cs"/>
              </a:rPr>
              <a:t>※ </a:t>
            </a:r>
            <a:r>
              <a:rPr lang="en-US" altLang="ja-JP" sz="1200" dirty="0" smtClean="0">
                <a:latin typeface="+mn-lt"/>
                <a:ea typeface="Meiryo UI" panose="020B0604030504040204" pitchFamily="50" charset="-128"/>
                <a:cs typeface="+mn-cs"/>
              </a:rPr>
              <a:t>As of Oct 31,2019</a:t>
            </a:r>
          </a:p>
          <a:p>
            <a:pPr marL="180975" indent="-180975" defTabSz="815964" fontAlgn="auto">
              <a:spcBef>
                <a:spcPts val="0"/>
              </a:spcBef>
              <a:spcAft>
                <a:spcPts val="0"/>
              </a:spcAft>
              <a:defRPr/>
            </a:pPr>
            <a:r>
              <a:rPr lang="en-US" altLang="ja-JP" sz="1000" dirty="0" smtClean="0">
                <a:latin typeface="+mn-lt"/>
                <a:ea typeface="Meiryo UI" panose="020B0604030504040204" pitchFamily="50" charset="-128"/>
                <a:cs typeface="+mn-cs"/>
              </a:rPr>
              <a:t>※</a:t>
            </a:r>
            <a:r>
              <a:rPr lang="en-US" altLang="ja-JP" sz="1200" dirty="0" smtClean="0">
                <a:latin typeface="+mn-lt"/>
                <a:ea typeface="Meiryo UI" panose="020B0604030504040204" pitchFamily="50" charset="-128"/>
                <a:cs typeface="+mn-cs"/>
              </a:rPr>
              <a:t>Currently, several kinds of radionuclides other than tritium are found in ALPS treated water in tanks.  </a:t>
            </a:r>
            <a:r>
              <a:rPr lang="ja-JP" altLang="en-US" sz="1200" dirty="0" smtClean="0">
                <a:latin typeface="+mn-lt"/>
                <a:ea typeface="Meiryo UI" panose="020B0604030504040204" pitchFamily="50" charset="-128"/>
                <a:cs typeface="+mn-cs"/>
              </a:rPr>
              <a:t>→</a:t>
            </a:r>
            <a:r>
              <a:rPr lang="en-US" altLang="ja-JP" sz="1200" dirty="0" smtClean="0">
                <a:latin typeface="+mn-lt"/>
                <a:ea typeface="Meiryo UI" panose="020B0604030504040204" pitchFamily="50" charset="-128"/>
                <a:cs typeface="+mn-cs"/>
              </a:rPr>
              <a:t> See page 8  </a:t>
            </a:r>
          </a:p>
          <a:p>
            <a:pPr marL="180975" indent="-180975" defTabSz="815964" fontAlgn="auto">
              <a:spcBef>
                <a:spcPts val="0"/>
              </a:spcBef>
              <a:spcAft>
                <a:spcPts val="0"/>
              </a:spcAft>
              <a:defRPr/>
            </a:pPr>
            <a:r>
              <a:rPr lang="en-US" altLang="ja-JP" sz="1000" dirty="0">
                <a:latin typeface="Calibri" panose="020F0502020204030204"/>
                <a:ea typeface="Meiryo UI" panose="020B0604030504040204" pitchFamily="50" charset="-128"/>
                <a:cs typeface="+mn-cs"/>
              </a:rPr>
              <a:t>※ </a:t>
            </a:r>
            <a:r>
              <a:rPr lang="en-US" altLang="ja-JP" sz="1200" dirty="0" smtClean="0">
                <a:latin typeface="+mn-lt"/>
                <a:ea typeface="Meiryo UI" panose="020B0604030504040204" pitchFamily="50" charset="-128"/>
                <a:cs typeface="+mn-cs"/>
              </a:rPr>
              <a:t>If the</a:t>
            </a:r>
            <a:r>
              <a:rPr lang="ja-JP" altLang="en-US" sz="1200" dirty="0">
                <a:latin typeface="+mn-lt"/>
                <a:ea typeface="Meiryo UI" panose="020B0604030504040204" pitchFamily="50" charset="-128"/>
                <a:cs typeface="+mn-cs"/>
              </a:rPr>
              <a:t> </a:t>
            </a:r>
            <a:r>
              <a:rPr lang="en-US" altLang="ja-JP" sz="1200" dirty="0" smtClean="0">
                <a:latin typeface="+mn-lt"/>
                <a:ea typeface="Meiryo UI" panose="020B0604030504040204" pitchFamily="50" charset="-128"/>
                <a:cs typeface="+mn-cs"/>
              </a:rPr>
              <a:t>treated water is discharged into the environment, it will be re-purified and diluted to meet the standards for discharge.</a:t>
            </a:r>
            <a:endParaRPr lang="ja-JP" altLang="en-US" sz="1200" baseline="30000" dirty="0">
              <a:latin typeface="+mn-lt"/>
              <a:ea typeface="Meiryo UI" panose="020B0604030504040204" pitchFamily="50" charset="-128"/>
              <a:cs typeface="Meiryo UI" panose="020B0604030504040204" pitchFamily="50" charset="-128"/>
            </a:endParaRPr>
          </a:p>
        </p:txBody>
      </p:sp>
      <p:sp>
        <p:nvSpPr>
          <p:cNvPr id="13" name="テキスト ボックス 12">
            <a:extLst>
              <a:ext uri="{FF2B5EF4-FFF2-40B4-BE49-F238E27FC236}">
                <a16:creationId xmlns:a16="http://schemas.microsoft.com/office/drawing/2014/main" id="{E1A507B9-163C-4AEB-A89C-AD2F0B383988}"/>
              </a:ext>
            </a:extLst>
          </p:cNvPr>
          <p:cNvSpPr txBox="1"/>
          <p:nvPr/>
        </p:nvSpPr>
        <p:spPr>
          <a:xfrm>
            <a:off x="0" y="0"/>
            <a:ext cx="9906000" cy="349660"/>
          </a:xfrm>
          <a:prstGeom prst="rect">
            <a:avLst/>
          </a:prstGeom>
          <a:solidFill>
            <a:srgbClr val="0098D0"/>
          </a:solidFill>
          <a:ln>
            <a:noFill/>
          </a:ln>
          <a:extLst/>
        </p:spPr>
        <p:txBody>
          <a:bodyPr lIns="35979" tIns="35979" rIns="35979" bIns="35979">
            <a:spAutoFit/>
          </a:bodyPr>
          <a:lstStyle>
            <a:defPPr>
              <a:defRPr lang="ja-JP"/>
            </a:defPPr>
            <a:lvl1pPr marL="84138" indent="-84138" algn="ctr" defTabSz="954088">
              <a:spcBef>
                <a:spcPct val="50000"/>
              </a:spcBef>
              <a:defRPr sz="2400" b="1">
                <a:solidFill>
                  <a:srgbClr val="FFFFFF"/>
                </a:solidFill>
                <a:latin typeface="Tahoma" pitchFamily="34" charset="0"/>
              </a:defRPr>
            </a:lvl1pPr>
          </a:lstStyle>
          <a:p>
            <a:pPr lvl="0">
              <a:defRPr/>
            </a:pPr>
            <a:r>
              <a:rPr lang="en-US" altLang="ja-JP" sz="1800" dirty="0" smtClean="0">
                <a:latin typeface="Meiryo UI" panose="020B0604030504040204" pitchFamily="50" charset="-128"/>
                <a:ea typeface="Meiryo UI" panose="020B0604030504040204" pitchFamily="50" charset="-128"/>
                <a:cs typeface="Times New Roman" panose="02020603050405020304" pitchFamily="18" charset="0"/>
              </a:rPr>
              <a:t>5.  </a:t>
            </a:r>
            <a:r>
              <a:rPr kumimoji="1" lang="en-US" altLang="ja-JP" sz="1800" b="1" i="0" u="none" strike="noStrike" kern="1200" cap="none" spc="0" normalizeH="0" baseline="0" noProof="0" dirty="0" smtClean="0">
                <a:ln>
                  <a:noFill/>
                </a:ln>
                <a:solidFill>
                  <a:srgbClr val="FFFFFF"/>
                </a:solidFill>
                <a:effectLst/>
                <a:uLnTx/>
                <a:uFillTx/>
                <a:latin typeface="Meiryo UI" panose="020B0604030504040204" pitchFamily="50" charset="-128"/>
                <a:ea typeface="Meiryo UI" panose="020B0604030504040204" pitchFamily="50" charset="-128"/>
                <a:cs typeface="Times New Roman" panose="02020603050405020304" pitchFamily="18" charset="0"/>
              </a:rPr>
              <a:t>Key </a:t>
            </a:r>
            <a:r>
              <a:rPr kumimoji="1" lang="en-US" altLang="ja-JP" sz="18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Times New Roman" panose="02020603050405020304" pitchFamily="18" charset="0"/>
              </a:rPr>
              <a:t>figures</a:t>
            </a:r>
            <a:r>
              <a:rPr kumimoji="1" lang="en-US" altLang="ja-JP" sz="1800" b="1" i="0" u="none" strike="noStrike" kern="1200" cap="none" spc="0" normalizeH="0" baseline="0" noProof="0" dirty="0" smtClean="0">
                <a:ln>
                  <a:noFill/>
                </a:ln>
                <a:solidFill>
                  <a:srgbClr val="FFFFFF"/>
                </a:solidFill>
                <a:effectLst/>
                <a:uLnTx/>
                <a:uFillTx/>
                <a:latin typeface="Meiryo UI" panose="020B0604030504040204" pitchFamily="50" charset="-128"/>
                <a:ea typeface="Meiryo UI" panose="020B0604030504040204" pitchFamily="50" charset="-128"/>
                <a:cs typeface="Times New Roman" panose="02020603050405020304" pitchFamily="18" charset="0"/>
              </a:rPr>
              <a:t> of ALPS treated water</a:t>
            </a:r>
            <a:endParaRPr kumimoji="1" lang="ja-JP" altLang="en-US" sz="18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sp>
        <p:nvSpPr>
          <p:cNvPr id="16" name="スライド番号プレースホルダー 4"/>
          <p:cNvSpPr txBox="1">
            <a:spLocks/>
          </p:cNvSpPr>
          <p:nvPr/>
        </p:nvSpPr>
        <p:spPr>
          <a:xfrm>
            <a:off x="7605295" y="6470228"/>
            <a:ext cx="231140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r>
              <a:rPr lang="en-US" altLang="ja-JP" dirty="0" smtClean="0"/>
              <a:t>7</a:t>
            </a:r>
            <a:endParaRPr lang="ja-JP" altLang="en-US" dirty="0"/>
          </a:p>
        </p:txBody>
      </p:sp>
      <p:sp>
        <p:nvSpPr>
          <p:cNvPr id="15" name="正方形/長方形 14"/>
          <p:cNvSpPr/>
          <p:nvPr/>
        </p:nvSpPr>
        <p:spPr>
          <a:xfrm>
            <a:off x="445476" y="3456051"/>
            <a:ext cx="3748571" cy="646331"/>
          </a:xfrm>
          <a:prstGeom prst="rect">
            <a:avLst/>
          </a:prstGeom>
        </p:spPr>
        <p:txBody>
          <a:bodyPr wrap="square">
            <a:spAutoFit/>
          </a:bodyPr>
          <a:lstStyle/>
          <a:p>
            <a:pPr marL="180975" indent="-180975" defTabSz="815964" fontAlgn="auto">
              <a:spcBef>
                <a:spcPts val="0"/>
              </a:spcBef>
              <a:spcAft>
                <a:spcPts val="0"/>
              </a:spcAft>
              <a:defRPr/>
            </a:pPr>
            <a:r>
              <a:rPr lang="en-US" altLang="ja-JP" sz="1000" dirty="0">
                <a:solidFill>
                  <a:sysClr val="windowText" lastClr="000000"/>
                </a:solidFill>
                <a:latin typeface="Calibri" panose="020F0502020204030204"/>
                <a:ea typeface="Meiryo UI" panose="020B0604030504040204" pitchFamily="50" charset="-128"/>
                <a:cs typeface="+mn-cs"/>
              </a:rPr>
              <a:t>※ </a:t>
            </a:r>
            <a:r>
              <a:rPr lang="en-US" altLang="ja-JP" sz="1200" dirty="0" smtClean="0">
                <a:solidFill>
                  <a:prstClr val="black"/>
                </a:solidFill>
                <a:latin typeface="+mn-lt"/>
                <a:ea typeface="Meiryo UI" panose="020B0604030504040204" pitchFamily="50" charset="-128"/>
                <a:cs typeface="Meiryo UI" panose="020B0604030504040204" pitchFamily="50" charset="-128"/>
              </a:rPr>
              <a:t>About 2 years will be needed for preparation and permission for disposal</a:t>
            </a:r>
            <a:r>
              <a:rPr lang="en-US" altLang="ja-JP" sz="1200" dirty="0">
                <a:solidFill>
                  <a:prstClr val="black"/>
                </a:solidFill>
                <a:latin typeface="+mn-lt"/>
                <a:ea typeface="Meiryo UI" panose="020B0604030504040204" pitchFamily="50" charset="-128"/>
                <a:cs typeface="Meiryo UI" panose="020B0604030504040204" pitchFamily="50" charset="-128"/>
              </a:rPr>
              <a:t>.</a:t>
            </a:r>
            <a:r>
              <a:rPr lang="en-US" altLang="ja-JP" sz="1200" dirty="0" smtClean="0">
                <a:solidFill>
                  <a:prstClr val="black"/>
                </a:solidFill>
                <a:latin typeface="+mn-lt"/>
                <a:ea typeface="Meiryo UI" panose="020B0604030504040204" pitchFamily="50" charset="-128"/>
                <a:cs typeface="Meiryo UI" panose="020B0604030504040204" pitchFamily="50" charset="-128"/>
              </a:rPr>
              <a:t> </a:t>
            </a:r>
          </a:p>
          <a:p>
            <a:pPr marL="180975" lvl="0" indent="-180975" defTabSz="815964" fontAlgn="auto">
              <a:spcBef>
                <a:spcPts val="0"/>
              </a:spcBef>
              <a:spcAft>
                <a:spcPts val="0"/>
              </a:spcAft>
              <a:defRPr/>
            </a:pPr>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solidFill>
                  <a:prstClr val="black"/>
                </a:solidFill>
                <a:latin typeface="Calibri" panose="020F0502020204030204"/>
                <a:ea typeface="Meiryo UI" panose="020B0604030504040204" pitchFamily="50" charset="-128"/>
                <a:cs typeface="Meiryo UI" panose="020B0604030504040204" pitchFamily="50" charset="-128"/>
              </a:rPr>
              <a:t>There is a limited room for further  tank construction</a:t>
            </a:r>
            <a:endParaRPr lang="ja-JP" altLang="en-US" sz="1100" baseline="30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417495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476264" y="3828794"/>
            <a:ext cx="2232248" cy="237882"/>
          </a:xfrm>
          <a:prstGeom prst="rect">
            <a:avLst/>
          </a:prstGeom>
          <a:solidFill>
            <a:srgbClr val="FF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4" name="正方形/長方形 3"/>
          <p:cNvSpPr/>
          <p:nvPr/>
        </p:nvSpPr>
        <p:spPr>
          <a:xfrm>
            <a:off x="6465168" y="3337813"/>
            <a:ext cx="3440832" cy="890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aphicFrame>
        <p:nvGraphicFramePr>
          <p:cNvPr id="16" name="グラフ 20"/>
          <p:cNvGraphicFramePr>
            <a:graphicFrameLocks/>
          </p:cNvGraphicFramePr>
          <p:nvPr>
            <p:extLst/>
          </p:nvPr>
        </p:nvGraphicFramePr>
        <p:xfrm>
          <a:off x="61523" y="3499866"/>
          <a:ext cx="4064000" cy="3400425"/>
        </p:xfrm>
        <a:graphic>
          <a:graphicData uri="http://schemas.openxmlformats.org/presentationml/2006/ole">
            <mc:AlternateContent xmlns:mc="http://schemas.openxmlformats.org/markup-compatibility/2006">
              <mc:Choice xmlns:v="urn:schemas-microsoft-com:vml" Requires="v">
                <p:oleObj spid="_x0000_s6302" name="グラフ" r:id="rId4" imgW="4072481" imgH="3407959" progId="Excel.Chart.8">
                  <p:embed/>
                </p:oleObj>
              </mc:Choice>
              <mc:Fallback>
                <p:oleObj name="グラフ" r:id="rId4" imgW="4072481" imgH="3407959" progId="Excel.Chart.8">
                  <p:embed/>
                  <p:pic>
                    <p:nvPicPr>
                      <p:cNvPr id="16" name="グラフ 20"/>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523" y="3499866"/>
                        <a:ext cx="4064000" cy="340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17" name="グループ化 16"/>
          <p:cNvGrpSpPr>
            <a:grpSpLocks/>
          </p:cNvGrpSpPr>
          <p:nvPr/>
        </p:nvGrpSpPr>
        <p:grpSpPr bwMode="auto">
          <a:xfrm>
            <a:off x="1256301" y="4562474"/>
            <a:ext cx="2763249" cy="1009169"/>
            <a:chOff x="-3333466" y="3406262"/>
            <a:chExt cx="6898517" cy="1132239"/>
          </a:xfrm>
        </p:grpSpPr>
        <p:sp>
          <p:nvSpPr>
            <p:cNvPr id="18" name="正方形/長方形 17">
              <a:extLst/>
            </p:cNvPr>
            <p:cNvSpPr/>
            <p:nvPr/>
          </p:nvSpPr>
          <p:spPr>
            <a:xfrm>
              <a:off x="-3333466" y="3406262"/>
              <a:ext cx="6898517" cy="113223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tx1">
                      <a:lumMod val="75000"/>
                      <a:lumOff val="25000"/>
                    </a:schemeClr>
                  </a:solidFill>
                  <a:effectLst/>
                  <a:uLnTx/>
                  <a:uFillTx/>
                  <a:ea typeface="メイリオ" panose="020B0604030504040204" pitchFamily="50" charset="-128"/>
                  <a:cs typeface="+mn-cs"/>
                </a:rPr>
                <a:t>　　</a:t>
              </a:r>
              <a:r>
                <a:rPr kumimoji="1" lang="en-US" altLang="ja-JP" sz="1200" b="1" i="0" u="none" strike="noStrike" kern="1200" cap="none" spc="0" normalizeH="0" baseline="0" noProof="0" dirty="0">
                  <a:ln>
                    <a:noFill/>
                  </a:ln>
                  <a:solidFill>
                    <a:schemeClr val="tx1">
                      <a:lumMod val="75000"/>
                      <a:lumOff val="25000"/>
                    </a:schemeClr>
                  </a:solidFill>
                  <a:effectLst/>
                  <a:uLnTx/>
                  <a:uFillTx/>
                  <a:ea typeface="メイリオ" panose="020B0604030504040204" pitchFamily="50" charset="-128"/>
                  <a:cs typeface="+mn-cs"/>
                </a:rPr>
                <a:t>Direct rays from tanks/skyshine</a:t>
              </a:r>
            </a:p>
            <a:p>
              <a:pPr marL="361950" marR="0" lvl="0" indent="-361950" algn="l"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black"/>
                  </a:solidFill>
                  <a:effectLst/>
                  <a:uLnTx/>
                  <a:uFillTx/>
                  <a:ea typeface="メイリオ" panose="020B0604030504040204" pitchFamily="50" charset="-128"/>
                  <a:cs typeface="+mn-cs"/>
                </a:rPr>
                <a:t>　　</a:t>
              </a:r>
              <a:r>
                <a:rPr kumimoji="1" lang="ja-JP" altLang="en-US" sz="1100" b="1" i="0" u="none" strike="noStrike" kern="1200" cap="none" spc="0" normalizeH="0" baseline="0" noProof="0" dirty="0" smtClean="0">
                  <a:ln>
                    <a:noFill/>
                  </a:ln>
                  <a:solidFill>
                    <a:prstClr val="black"/>
                  </a:solidFill>
                  <a:effectLst/>
                  <a:uLnTx/>
                  <a:uFillTx/>
                  <a:ea typeface="メイリオ" panose="020B0604030504040204" pitchFamily="50" charset="-128"/>
                  <a:cs typeface="+mn-cs"/>
                </a:rPr>
                <a:t> </a:t>
              </a:r>
              <a:r>
                <a:rPr kumimoji="1" lang="en-US" altLang="ja-JP" sz="1100" b="1" i="0" u="none" strike="noStrike" kern="1200" cap="none" spc="0" normalizeH="0" baseline="0" noProof="0" dirty="0" smtClean="0">
                  <a:ln>
                    <a:noFill/>
                  </a:ln>
                  <a:solidFill>
                    <a:prstClr val="black"/>
                  </a:solidFill>
                  <a:effectLst/>
                  <a:uLnTx/>
                  <a:uFillTx/>
                  <a:ea typeface="メイリオ" panose="020B0604030504040204" pitchFamily="50" charset="-128"/>
                  <a:cs typeface="+mn-cs"/>
                </a:rPr>
                <a:t>Direct </a:t>
              </a:r>
              <a:r>
                <a:rPr kumimoji="1" lang="en-US" altLang="ja-JP" sz="1100" b="1" i="0" u="none" strike="noStrike" kern="1200" cap="none" spc="0" normalizeH="0" baseline="0" noProof="0" dirty="0">
                  <a:ln>
                    <a:noFill/>
                  </a:ln>
                  <a:solidFill>
                    <a:prstClr val="black"/>
                  </a:solidFill>
                  <a:effectLst/>
                  <a:uLnTx/>
                  <a:uFillTx/>
                  <a:ea typeface="メイリオ" panose="020B0604030504040204" pitchFamily="50" charset="-128"/>
                  <a:cs typeface="+mn-cs"/>
                </a:rPr>
                <a:t>rays from sources other than tanks/skyshine</a:t>
              </a:r>
            </a:p>
            <a:p>
              <a:pPr marL="361950" marR="0" lvl="0" indent="-361950" algn="l"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black"/>
                  </a:solidFill>
                  <a:effectLst/>
                  <a:uLnTx/>
                  <a:uFillTx/>
                  <a:ea typeface="メイリオ" panose="020B0604030504040204" pitchFamily="50" charset="-128"/>
                  <a:cs typeface="+mn-cs"/>
                </a:rPr>
                <a:t>　　</a:t>
              </a:r>
              <a:r>
                <a:rPr kumimoji="1" lang="en-US" altLang="ja-JP" sz="1100" b="1" i="0" u="none" strike="noStrike" kern="1200" cap="none" spc="0" normalizeH="0" baseline="0" noProof="0" dirty="0">
                  <a:ln>
                    <a:noFill/>
                  </a:ln>
                  <a:solidFill>
                    <a:prstClr val="black"/>
                  </a:solidFill>
                  <a:effectLst/>
                  <a:uLnTx/>
                  <a:uFillTx/>
                  <a:ea typeface="メイリオ" panose="020B0604030504040204" pitchFamily="50" charset="-128"/>
                  <a:cs typeface="+mn-cs"/>
                </a:rPr>
                <a:t>Other (Groundwater bypass/sub-drains, etc.)</a:t>
              </a:r>
              <a:endParaRPr kumimoji="1" lang="ja-JP" altLang="en-US" sz="1100" b="1" i="0" u="none" strike="noStrike" kern="1200" cap="none" spc="0" normalizeH="0" baseline="0" noProof="0" dirty="0">
                <a:ln>
                  <a:noFill/>
                </a:ln>
                <a:solidFill>
                  <a:prstClr val="white"/>
                </a:solidFill>
                <a:effectLst/>
                <a:uLnTx/>
                <a:uFillTx/>
                <a:ea typeface="メイリオ" panose="020B0604030504040204" pitchFamily="50" charset="-128"/>
                <a:cs typeface="+mn-cs"/>
              </a:endParaRPr>
            </a:p>
          </p:txBody>
        </p:sp>
        <p:sp>
          <p:nvSpPr>
            <p:cNvPr id="19" name="正方形/長方形 18">
              <a:extLst/>
            </p:cNvPr>
            <p:cNvSpPr/>
            <p:nvPr/>
          </p:nvSpPr>
          <p:spPr>
            <a:xfrm>
              <a:off x="-2986869" y="3510082"/>
              <a:ext cx="171913" cy="171916"/>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0" name="正方形/長方形 19">
              <a:extLst/>
            </p:cNvPr>
            <p:cNvSpPr/>
            <p:nvPr/>
          </p:nvSpPr>
          <p:spPr>
            <a:xfrm>
              <a:off x="-2986869" y="3781051"/>
              <a:ext cx="171913" cy="174734"/>
            </a:xfrm>
            <a:prstGeom prst="rect">
              <a:avLst/>
            </a:prstGeom>
            <a:solidFill>
              <a:srgbClr val="FF7C80"/>
            </a:solidFill>
            <a:ln>
              <a:solidFill>
                <a:srgbClr val="FF7C8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1" name="正方形/長方形 20">
              <a:extLst/>
            </p:cNvPr>
            <p:cNvSpPr/>
            <p:nvPr/>
          </p:nvSpPr>
          <p:spPr>
            <a:xfrm>
              <a:off x="-2981004" y="4116870"/>
              <a:ext cx="171913" cy="169097"/>
            </a:xfrm>
            <a:prstGeom prst="rect">
              <a:avLst/>
            </a:prstGeom>
            <a:solidFill>
              <a:srgbClr val="00FF00"/>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grpSp>
      <p:cxnSp>
        <p:nvCxnSpPr>
          <p:cNvPr id="22" name="直線コネクタ 21">
            <a:extLst/>
          </p:cNvPr>
          <p:cNvCxnSpPr/>
          <p:nvPr/>
        </p:nvCxnSpPr>
        <p:spPr bwMode="auto">
          <a:xfrm>
            <a:off x="675886" y="6160516"/>
            <a:ext cx="3438525" cy="0"/>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3" name="テキスト ボックス 20">
            <a:extLst/>
          </p:cNvPr>
          <p:cNvSpPr txBox="1">
            <a:spLocks noChangeArrowheads="1"/>
          </p:cNvSpPr>
          <p:nvPr/>
        </p:nvSpPr>
        <p:spPr bwMode="auto">
          <a:xfrm>
            <a:off x="791773" y="3757041"/>
            <a:ext cx="657225"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9.76</a:t>
            </a:r>
            <a:endParaRPr kumimoji="1" lang="ja-JP" altLang="en-US"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24" name="テキスト ボックス 26">
            <a:extLst/>
          </p:cNvPr>
          <p:cNvSpPr txBox="1">
            <a:spLocks noChangeArrowheads="1"/>
          </p:cNvSpPr>
          <p:nvPr/>
        </p:nvSpPr>
        <p:spPr bwMode="auto">
          <a:xfrm>
            <a:off x="3417498" y="5949379"/>
            <a:ext cx="536575"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0.90</a:t>
            </a:r>
            <a:endPar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25" name="テキスト ボックス 27">
            <a:extLst/>
          </p:cNvPr>
          <p:cNvSpPr txBox="1">
            <a:spLocks noChangeArrowheads="1"/>
          </p:cNvSpPr>
          <p:nvPr/>
        </p:nvSpPr>
        <p:spPr bwMode="auto">
          <a:xfrm>
            <a:off x="2747573" y="5949379"/>
            <a:ext cx="560388"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0.92</a:t>
            </a:r>
            <a:endPar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32" name="テキスト ボックス 28"/>
          <p:cNvSpPr txBox="1">
            <a:spLocks noChangeArrowheads="1"/>
          </p:cNvSpPr>
          <p:nvPr/>
        </p:nvSpPr>
        <p:spPr bwMode="auto">
          <a:xfrm>
            <a:off x="2103048" y="5949379"/>
            <a:ext cx="536575"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en-US" altLang="ja-JP" sz="105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0.96</a:t>
            </a:r>
            <a:endParaRPr kumimoji="1" lang="ja-JP" altLang="en-US" sz="105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33" name="テキスト ボックス 29">
            <a:extLst/>
          </p:cNvPr>
          <p:cNvSpPr txBox="1">
            <a:spLocks noChangeArrowheads="1"/>
          </p:cNvSpPr>
          <p:nvPr/>
        </p:nvSpPr>
        <p:spPr bwMode="auto">
          <a:xfrm>
            <a:off x="1353748" y="5822379"/>
            <a:ext cx="671513"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1.44</a:t>
            </a:r>
          </a:p>
        </p:txBody>
      </p:sp>
      <p:sp>
        <p:nvSpPr>
          <p:cNvPr id="27" name="テキスト ボックス 26"/>
          <p:cNvSpPr txBox="1"/>
          <p:nvPr/>
        </p:nvSpPr>
        <p:spPr>
          <a:xfrm>
            <a:off x="61523" y="438866"/>
            <a:ext cx="9818283" cy="3259867"/>
          </a:xfrm>
          <a:prstGeom prst="rect">
            <a:avLst/>
          </a:prstGeom>
          <a:solidFill>
            <a:srgbClr val="99D6EC"/>
          </a:solidFill>
          <a:ln>
            <a:solidFill>
              <a:schemeClr val="bg1"/>
            </a:solidFill>
          </a:ln>
        </p:spPr>
        <p:txBody>
          <a:bodyPr wrap="square" rtlCol="0">
            <a:spAutoFit/>
          </a:bodyPr>
          <a:lstStyle/>
          <a:p>
            <a:pPr marL="285750" marR="0" lvl="0" indent="-285750" algn="l" defTabSz="883949" rtl="0" eaLnBrk="1" fontAlgn="auto" latinLnBrk="0" hangingPunct="1">
              <a:lnSpc>
                <a:spcPts val="1708"/>
              </a:lnSpc>
              <a:spcBef>
                <a:spcPts val="1200"/>
              </a:spcBef>
              <a:spcAft>
                <a:spcPts val="0"/>
              </a:spcAft>
              <a:buClrTx/>
              <a:buSzTx/>
              <a:buFont typeface="Wingdings" panose="05000000000000000000" pitchFamily="2" charset="2"/>
              <a:buChar char="l"/>
              <a:tabLst/>
              <a:defRPr/>
            </a:pPr>
            <a:r>
              <a:rPr kumimoji="1" lang="en-US" altLang="ja-JP" b="0" i="0" u="none" strike="noStrike" kern="1200" cap="none" spc="0" normalizeH="0" baseline="0" noProof="0" dirty="0" smtClean="0">
                <a:ln>
                  <a:noFill/>
                </a:ln>
                <a:solidFill>
                  <a:prstClr val="black"/>
                </a:solidFill>
                <a:effectLst/>
                <a:uLnTx/>
                <a:uFillTx/>
                <a:latin typeface="+mn-lt"/>
                <a:ea typeface="Meiryo UI" panose="020B0604030504040204" pitchFamily="50" charset="-128"/>
                <a:cs typeface="Meiryo UI" panose="020B0604030504040204" pitchFamily="50" charset="-128"/>
              </a:rPr>
              <a:t>Two </a:t>
            </a:r>
            <a:r>
              <a:rPr lang="en-US" altLang="ja-JP" dirty="0" smtClean="0">
                <a:solidFill>
                  <a:prstClr val="black"/>
                </a:solidFill>
                <a:latin typeface="+mn-lt"/>
                <a:ea typeface="Meiryo UI" panose="020B0604030504040204" pitchFamily="50" charset="-128"/>
                <a:cs typeface="Meiryo UI" panose="020B0604030504040204" pitchFamily="50" charset="-128"/>
              </a:rPr>
              <a:t>regulatory standards:</a:t>
            </a:r>
          </a:p>
          <a:p>
            <a:pPr marR="0" lvl="0" algn="l" defTabSz="883949" rtl="0" eaLnBrk="1" fontAlgn="auto" latinLnBrk="0" hangingPunct="1">
              <a:lnSpc>
                <a:spcPts val="1708"/>
              </a:lnSpc>
              <a:spcBef>
                <a:spcPts val="600"/>
              </a:spcBef>
              <a:spcAft>
                <a:spcPts val="0"/>
              </a:spcAft>
              <a:buClrTx/>
              <a:buSzTx/>
              <a:tabLst/>
              <a:defRPr/>
            </a:pPr>
            <a:r>
              <a:rPr kumimoji="1" lang="en-US" altLang="ja-JP" sz="1400" b="0" i="0" u="none" strike="noStrike" kern="1200" cap="none" spc="0" normalizeH="0" noProof="0" dirty="0" smtClean="0">
                <a:ln>
                  <a:noFill/>
                </a:ln>
                <a:solidFill>
                  <a:prstClr val="black"/>
                </a:solidFill>
                <a:effectLst/>
                <a:uLnTx/>
                <a:uFillTx/>
                <a:latin typeface="+mn-lt"/>
                <a:ea typeface="Meiryo UI" panose="020B0604030504040204" pitchFamily="50" charset="-128"/>
                <a:cs typeface="Meiryo UI" panose="020B0604030504040204" pitchFamily="50" charset="-128"/>
              </a:rPr>
              <a:t>     1) </a:t>
            </a:r>
            <a:r>
              <a:rPr kumimoji="1" lang="en-US" altLang="ja-JP" sz="1400" b="1" i="0" u="sng" strike="noStrike" kern="1200" cap="none" spc="0" normalizeH="0" noProof="0" dirty="0" smtClean="0">
                <a:ln>
                  <a:noFill/>
                </a:ln>
                <a:solidFill>
                  <a:prstClr val="black"/>
                </a:solidFill>
                <a:effectLst/>
                <a:uLnTx/>
                <a:uFillTx/>
                <a:latin typeface="+mn-lt"/>
                <a:ea typeface="Meiryo UI" panose="020B0604030504040204" pitchFamily="50" charset="-128"/>
                <a:cs typeface="Meiryo UI" panose="020B0604030504040204" pitchFamily="50" charset="-128"/>
              </a:rPr>
              <a:t>Applicable </a:t>
            </a:r>
            <a:r>
              <a:rPr lang="en-US" altLang="ja-JP" sz="1400" b="1" u="sng" noProof="0" dirty="0" smtClean="0">
                <a:solidFill>
                  <a:prstClr val="black"/>
                </a:solidFill>
                <a:latin typeface="+mn-lt"/>
                <a:ea typeface="Meiryo UI" panose="020B0604030504040204" pitchFamily="50" charset="-128"/>
                <a:cs typeface="Meiryo UI" panose="020B0604030504040204" pitchFamily="50" charset="-128"/>
              </a:rPr>
              <a:t>to</a:t>
            </a:r>
            <a:r>
              <a:rPr kumimoji="1" lang="en-US" altLang="ja-JP" sz="1400" b="1" i="0" u="sng" strike="noStrike" kern="1200" cap="none" spc="0" normalizeH="0" noProof="0" dirty="0" smtClean="0">
                <a:ln>
                  <a:noFill/>
                </a:ln>
                <a:solidFill>
                  <a:prstClr val="black"/>
                </a:solidFill>
                <a:effectLst/>
                <a:uLnTx/>
                <a:uFillTx/>
                <a:latin typeface="+mn-lt"/>
                <a:ea typeface="Meiryo UI" panose="020B0604030504040204" pitchFamily="50" charset="-128"/>
                <a:cs typeface="Meiryo UI" panose="020B0604030504040204" pitchFamily="50" charset="-128"/>
              </a:rPr>
              <a:t> storage</a:t>
            </a:r>
            <a:r>
              <a:rPr kumimoji="1" lang="en-US" altLang="ja-JP" sz="1400" b="0" i="0" u="none" strike="noStrike" kern="1200" cap="none" spc="0" normalizeH="0" noProof="0" dirty="0" smtClean="0">
                <a:ln>
                  <a:noFill/>
                </a:ln>
                <a:solidFill>
                  <a:prstClr val="black"/>
                </a:solidFill>
                <a:effectLst/>
                <a:uLnTx/>
                <a:uFillTx/>
                <a:latin typeface="+mn-lt"/>
                <a:ea typeface="Meiryo UI" panose="020B0604030504040204" pitchFamily="50" charset="-128"/>
                <a:cs typeface="Meiryo UI" panose="020B0604030504040204" pitchFamily="50" charset="-128"/>
              </a:rPr>
              <a:t>: to keep site boundary dose levels less than 1mSv/year </a:t>
            </a:r>
            <a:r>
              <a:rPr kumimoji="1" lang="en-US" altLang="ja-JP" sz="1400" b="0" i="0" u="none" strike="noStrike" kern="1200" cap="none" spc="0" normalizeH="0" noProof="0" dirty="0" smtClean="0">
                <a:ln>
                  <a:noFill/>
                </a:ln>
                <a:solidFill>
                  <a:srgbClr val="FF0000"/>
                </a:solidFill>
                <a:effectLst/>
                <a:uLnTx/>
                <a:uFillTx/>
                <a:latin typeface="+mn-lt"/>
                <a:ea typeface="Meiryo UI" panose="020B0604030504040204" pitchFamily="50" charset="-128"/>
                <a:cs typeface="Meiryo UI" panose="020B0604030504040204" pitchFamily="50" charset="-128"/>
              </a:rPr>
              <a:t>  </a:t>
            </a:r>
            <a:r>
              <a:rPr kumimoji="1" lang="ja-JP" altLang="en-US" sz="1400" b="0" i="0" u="none" strike="noStrike" kern="1200" cap="none" spc="0" normalizeH="0" noProof="0" dirty="0" smtClean="0">
                <a:ln>
                  <a:noFill/>
                </a:ln>
                <a:solidFill>
                  <a:srgbClr val="FF0000"/>
                </a:solidFill>
                <a:effectLst/>
                <a:uLnTx/>
                <a:uFillTx/>
                <a:latin typeface="+mn-lt"/>
                <a:ea typeface="Meiryo UI" panose="020B0604030504040204" pitchFamily="50" charset="-128"/>
                <a:cs typeface="Meiryo UI" panose="020B0604030504040204" pitchFamily="50" charset="-128"/>
              </a:rPr>
              <a:t>　　　　　</a:t>
            </a:r>
            <a:r>
              <a:rPr kumimoji="1" lang="en-US" altLang="ja-JP" sz="1400" b="0" i="0" u="none" strike="noStrike" kern="1200" cap="none" spc="0" normalizeH="0" noProof="0" dirty="0" smtClean="0">
                <a:ln>
                  <a:noFill/>
                </a:ln>
                <a:solidFill>
                  <a:srgbClr val="FF0000"/>
                </a:solidFill>
                <a:effectLst/>
                <a:uLnTx/>
                <a:uFillTx/>
                <a:latin typeface="+mn-lt"/>
                <a:ea typeface="Meiryo UI" panose="020B0604030504040204" pitchFamily="50" charset="-128"/>
                <a:cs typeface="Meiryo UI" panose="020B0604030504040204" pitchFamily="50" charset="-128"/>
              </a:rPr>
              <a:t>Goal</a:t>
            </a:r>
            <a:r>
              <a:rPr lang="en-US" altLang="ja-JP" sz="1400" noProof="0" dirty="0" smtClean="0">
                <a:solidFill>
                  <a:srgbClr val="FF0000"/>
                </a:solidFill>
                <a:latin typeface="+mn-lt"/>
                <a:ea typeface="Meiryo UI" panose="020B0604030504040204" pitchFamily="50" charset="-128"/>
                <a:cs typeface="Meiryo UI" panose="020B0604030504040204" pitchFamily="50" charset="-128"/>
              </a:rPr>
              <a:t> c</a:t>
            </a:r>
            <a:r>
              <a:rPr kumimoji="1" lang="en-US" altLang="ja-JP" sz="1400" b="0" i="0" strike="noStrike" kern="1200" cap="none" spc="0" normalizeH="0" noProof="0" dirty="0" smtClean="0">
                <a:ln>
                  <a:noFill/>
                </a:ln>
                <a:solidFill>
                  <a:srgbClr val="FF0000"/>
                </a:solidFill>
                <a:effectLst/>
                <a:uLnTx/>
                <a:uFillTx/>
                <a:latin typeface="+mn-lt"/>
                <a:ea typeface="Meiryo UI" panose="020B0604030504040204" pitchFamily="50" charset="-128"/>
                <a:cs typeface="Meiryo UI" panose="020B0604030504040204" pitchFamily="50" charset="-128"/>
              </a:rPr>
              <a:t>urrently achieved through  ALPS</a:t>
            </a:r>
          </a:p>
          <a:p>
            <a:pPr marL="536575" marR="0" lvl="0" indent="-536575" algn="l" defTabSz="883949" rtl="0" eaLnBrk="1" fontAlgn="auto" latinLnBrk="0" hangingPunct="1">
              <a:lnSpc>
                <a:spcPts val="1708"/>
              </a:lnSpc>
              <a:spcBef>
                <a:spcPts val="600"/>
              </a:spcBef>
              <a:spcAft>
                <a:spcPts val="0"/>
              </a:spcAft>
              <a:buClrTx/>
              <a:buSzTx/>
              <a:tabLst/>
              <a:defRPr/>
            </a:pPr>
            <a:r>
              <a:rPr lang="en-US" altLang="ja-JP" sz="1400" dirty="0" smtClean="0">
                <a:solidFill>
                  <a:prstClr val="black"/>
                </a:solidFill>
                <a:latin typeface="+mn-lt"/>
                <a:ea typeface="Meiryo UI" panose="020B0604030504040204" pitchFamily="50" charset="-128"/>
                <a:cs typeface="Meiryo UI" panose="020B0604030504040204" pitchFamily="50" charset="-128"/>
              </a:rPr>
              <a:t>     2) </a:t>
            </a:r>
            <a:r>
              <a:rPr lang="en-US" altLang="ja-JP" sz="1400" b="1" u="sng" dirty="0" smtClean="0">
                <a:solidFill>
                  <a:prstClr val="black"/>
                </a:solidFill>
                <a:latin typeface="+mn-lt"/>
                <a:ea typeface="Meiryo UI" panose="020B0604030504040204" pitchFamily="50" charset="-128"/>
                <a:cs typeface="Meiryo UI" panose="020B0604030504040204" pitchFamily="50" charset="-128"/>
              </a:rPr>
              <a:t>Applicable to release to the environment</a:t>
            </a:r>
            <a:r>
              <a:rPr lang="en-US" altLang="ja-JP" sz="1400" dirty="0" smtClean="0">
                <a:solidFill>
                  <a:prstClr val="black"/>
                </a:solidFill>
                <a:latin typeface="+mn-lt"/>
                <a:ea typeface="Meiryo UI" panose="020B0604030504040204" pitchFamily="50" charset="-128"/>
                <a:cs typeface="Meiryo UI" panose="020B0604030504040204" pitchFamily="50" charset="-128"/>
              </a:rPr>
              <a:t>: to keep radionuclides </a:t>
            </a:r>
            <a:r>
              <a:rPr kumimoji="1" lang="en-US" altLang="ja-JP" sz="1400" b="0" i="0" u="none" strike="noStrike" kern="1200" cap="none" spc="0" normalizeH="0" baseline="0" noProof="0" dirty="0" smtClean="0">
                <a:ln>
                  <a:noFill/>
                </a:ln>
                <a:solidFill>
                  <a:prstClr val="black"/>
                </a:solidFill>
                <a:effectLst/>
                <a:uLnTx/>
                <a:uFillTx/>
                <a:latin typeface="+mn-lt"/>
                <a:ea typeface="Meiryo UI" panose="020B0604030504040204" pitchFamily="50" charset="-128"/>
                <a:cs typeface="Meiryo UI" panose="020B0604030504040204" pitchFamily="50" charset="-128"/>
              </a:rPr>
              <a:t>concentrations of treated water less than </a:t>
            </a:r>
            <a:r>
              <a:rPr kumimoji="1" lang="en-US" altLang="ja-JP" sz="1400" b="0" i="0" u="none" strike="noStrike" kern="1200" cap="none" spc="0" normalizeH="0" baseline="0" noProof="0" dirty="0" smtClean="0">
                <a:ln>
                  <a:noFill/>
                </a:ln>
                <a:solidFill>
                  <a:prstClr val="black"/>
                </a:solidFill>
                <a:effectLst/>
                <a:uLnTx/>
                <a:uFillTx/>
                <a:latin typeface="+mn-lt"/>
                <a:ea typeface="Meiryo UI" panose="020B0604030504040204" pitchFamily="50" charset="-128"/>
                <a:cs typeface="+mn-cs"/>
              </a:rPr>
              <a:t>the regulatory limit.</a:t>
            </a:r>
          </a:p>
          <a:p>
            <a:pPr marL="285750" marR="0" lvl="0" indent="-285750" algn="l" defTabSz="883949" rtl="0" eaLnBrk="1" fontAlgn="auto" latinLnBrk="0" hangingPunct="1">
              <a:lnSpc>
                <a:spcPts val="1708"/>
              </a:lnSpc>
              <a:spcBef>
                <a:spcPts val="1200"/>
              </a:spcBef>
              <a:spcAft>
                <a:spcPts val="0"/>
              </a:spcAft>
              <a:buClrTx/>
              <a:buSzTx/>
              <a:buFont typeface="Wingdings" panose="05000000000000000000" pitchFamily="2" charset="2"/>
              <a:buChar char="l"/>
              <a:tabLst/>
              <a:defRPr/>
            </a:pPr>
            <a:r>
              <a:rPr kumimoji="1" lang="en-US" altLang="ja-JP" b="0" i="0" u="none" strike="noStrike" kern="1200" cap="none" spc="0" normalizeH="0" baseline="0" noProof="0" dirty="0" smtClean="0">
                <a:ln>
                  <a:noFill/>
                </a:ln>
                <a:solidFill>
                  <a:prstClr val="black"/>
                </a:solidFill>
                <a:effectLst/>
                <a:uLnTx/>
                <a:uFillTx/>
                <a:latin typeface="+mn-lt"/>
                <a:ea typeface="Meiryo UI" panose="020B0604030504040204" pitchFamily="50" charset="-128"/>
                <a:cs typeface="Meiryo UI" panose="020B0604030504040204" pitchFamily="50" charset="-128"/>
              </a:rPr>
              <a:t>There are various concentration of ALPS treated water in the tanks</a:t>
            </a:r>
            <a:r>
              <a:rPr lang="en-US" altLang="ja-JP" noProof="0" dirty="0" smtClean="0">
                <a:solidFill>
                  <a:prstClr val="black"/>
                </a:solidFill>
                <a:latin typeface="+mn-lt"/>
                <a:ea typeface="Meiryo UI" panose="020B0604030504040204" pitchFamily="50" charset="-128"/>
                <a:cs typeface="Meiryo UI" panose="020B0604030504040204" pitchFamily="50" charset="-128"/>
              </a:rPr>
              <a:t>, because:</a:t>
            </a:r>
            <a:endParaRPr kumimoji="1" lang="en-US" altLang="ja-JP" b="0" i="0" u="none" strike="noStrike" kern="1200" cap="none" spc="0" normalizeH="0" baseline="0" noProof="0" dirty="0" smtClean="0">
              <a:ln>
                <a:noFill/>
              </a:ln>
              <a:solidFill>
                <a:prstClr val="black"/>
              </a:solidFill>
              <a:effectLst/>
              <a:uLnTx/>
              <a:uFillTx/>
              <a:latin typeface="+mn-lt"/>
              <a:ea typeface="Meiryo UI" panose="020B0604030504040204" pitchFamily="50" charset="-128"/>
              <a:cs typeface="Meiryo UI" panose="020B0604030504040204" pitchFamily="50" charset="-128"/>
            </a:endParaRPr>
          </a:p>
          <a:p>
            <a:pPr marL="742950" lvl="1" indent="-285750" defTabSz="883949" fontAlgn="auto">
              <a:lnSpc>
                <a:spcPts val="1708"/>
              </a:lnSpc>
              <a:spcBef>
                <a:spcPts val="600"/>
              </a:spcBef>
              <a:spcAft>
                <a:spcPts val="0"/>
              </a:spcAft>
              <a:buFont typeface="Wingdings" panose="05000000000000000000" pitchFamily="2" charset="2"/>
              <a:buChar char="ü"/>
              <a:defRPr/>
            </a:pPr>
            <a:r>
              <a:rPr lang="en-US" altLang="ja-JP" sz="1400" dirty="0" smtClean="0">
                <a:solidFill>
                  <a:prstClr val="black"/>
                </a:solidFill>
                <a:latin typeface="+mn-lt"/>
                <a:ea typeface="Meiryo UI" panose="020B0604030504040204" pitchFamily="50" charset="-128"/>
                <a:cs typeface="Meiryo UI" panose="020B0604030504040204" pitchFamily="50" charset="-128"/>
              </a:rPr>
              <a:t>C</a:t>
            </a:r>
            <a:r>
              <a:rPr kumimoji="1" lang="en-US" altLang="ja-JP" sz="1400" i="0" u="none" strike="noStrike" kern="1200" cap="none" spc="0" normalizeH="0" baseline="0" noProof="0" dirty="0" err="1" smtClean="0">
                <a:ln>
                  <a:noFill/>
                </a:ln>
                <a:solidFill>
                  <a:prstClr val="black"/>
                </a:solidFill>
                <a:effectLst/>
                <a:uLnTx/>
                <a:uFillTx/>
                <a:latin typeface="+mn-lt"/>
                <a:ea typeface="Meiryo UI" panose="020B0604030504040204" pitchFamily="50" charset="-128"/>
                <a:cs typeface="Meiryo UI" panose="020B0604030504040204" pitchFamily="50" charset="-128"/>
              </a:rPr>
              <a:t>oncentration</a:t>
            </a:r>
            <a:r>
              <a:rPr kumimoji="1" lang="en-US" altLang="ja-JP" sz="1400" i="0" u="none" strike="noStrike" kern="1200" cap="none" spc="0" normalizeH="0" baseline="0" noProof="0" dirty="0" smtClean="0">
                <a:ln>
                  <a:noFill/>
                </a:ln>
                <a:solidFill>
                  <a:prstClr val="black"/>
                </a:solidFill>
                <a:effectLst/>
                <a:uLnTx/>
                <a:uFillTx/>
                <a:latin typeface="+mn-lt"/>
                <a:ea typeface="Meiryo UI" panose="020B0604030504040204" pitchFamily="50" charset="-128"/>
                <a:cs typeface="Meiryo UI" panose="020B0604030504040204" pitchFamily="50" charset="-128"/>
              </a:rPr>
              <a:t> of ALPS treated</a:t>
            </a:r>
            <a:r>
              <a:rPr kumimoji="1" lang="en-US" altLang="ja-JP" sz="1400" i="0" u="none" strike="noStrike" kern="1200" cap="none" spc="0" normalizeH="0" noProof="0" dirty="0" smtClean="0">
                <a:ln>
                  <a:noFill/>
                </a:ln>
                <a:solidFill>
                  <a:prstClr val="black"/>
                </a:solidFill>
                <a:effectLst/>
                <a:uLnTx/>
                <a:uFillTx/>
                <a:latin typeface="+mn-lt"/>
                <a:ea typeface="Meiryo UI" panose="020B0604030504040204" pitchFamily="50" charset="-128"/>
                <a:cs typeface="Meiryo UI" panose="020B0604030504040204" pitchFamily="50" charset="-128"/>
              </a:rPr>
              <a:t> water depends on the attributes of water to be treated</a:t>
            </a:r>
            <a:r>
              <a:rPr kumimoji="1" lang="en-US" altLang="ja-JP" sz="1400" i="0" u="none" strike="noStrike" kern="1200" cap="none" spc="0" normalizeH="0" baseline="0" noProof="0" dirty="0" smtClean="0">
                <a:ln>
                  <a:noFill/>
                </a:ln>
                <a:solidFill>
                  <a:prstClr val="black"/>
                </a:solidFill>
                <a:effectLst/>
                <a:uLnTx/>
                <a:uFillTx/>
                <a:latin typeface="+mn-lt"/>
                <a:ea typeface="Meiryo UI" panose="020B0604030504040204" pitchFamily="50" charset="-128"/>
                <a:cs typeface="Meiryo UI" panose="020B0604030504040204" pitchFamily="50" charset="-128"/>
              </a:rPr>
              <a:t> and operation management of ALPS such as frequency of absorbent exchange;</a:t>
            </a:r>
            <a:r>
              <a:rPr kumimoji="1" lang="en-US" altLang="ja-JP" sz="1400" i="0" u="none" strike="noStrike" kern="1200" cap="none" spc="0" normalizeH="0" noProof="0" dirty="0" smtClean="0">
                <a:ln>
                  <a:noFill/>
                </a:ln>
                <a:solidFill>
                  <a:prstClr val="black"/>
                </a:solidFill>
                <a:effectLst/>
                <a:uLnTx/>
                <a:uFillTx/>
                <a:latin typeface="+mn-lt"/>
                <a:ea typeface="Meiryo UI" panose="020B0604030504040204" pitchFamily="50" charset="-128"/>
                <a:cs typeface="Meiryo UI" panose="020B0604030504040204" pitchFamily="50" charset="-128"/>
              </a:rPr>
              <a:t> and</a:t>
            </a:r>
            <a:r>
              <a:rPr kumimoji="1" lang="en-US" altLang="ja-JP" sz="1400" i="0" u="none" strike="noStrike" kern="1200" cap="none" spc="0" normalizeH="0" baseline="0" noProof="0" dirty="0" smtClean="0">
                <a:ln>
                  <a:noFill/>
                </a:ln>
                <a:solidFill>
                  <a:prstClr val="black"/>
                </a:solidFill>
                <a:effectLst/>
                <a:uLnTx/>
                <a:uFillTx/>
                <a:latin typeface="+mn-lt"/>
                <a:ea typeface="Meiryo UI" panose="020B0604030504040204" pitchFamily="50" charset="-128"/>
                <a:cs typeface="Meiryo UI" panose="020B0604030504040204" pitchFamily="50" charset="-128"/>
              </a:rPr>
              <a:t> </a:t>
            </a:r>
          </a:p>
          <a:p>
            <a:pPr marL="742950" lvl="1" indent="-285750" defTabSz="883949" fontAlgn="auto">
              <a:lnSpc>
                <a:spcPts val="1708"/>
              </a:lnSpc>
              <a:spcBef>
                <a:spcPts val="600"/>
              </a:spcBef>
              <a:spcAft>
                <a:spcPts val="0"/>
              </a:spcAft>
              <a:buFont typeface="Wingdings" panose="05000000000000000000" pitchFamily="2" charset="2"/>
              <a:buChar char="ü"/>
              <a:defRPr/>
            </a:pPr>
            <a:r>
              <a:rPr lang="en-US" altLang="ja-JP" sz="1400" dirty="0" smtClean="0">
                <a:solidFill>
                  <a:prstClr val="black"/>
                </a:solidFill>
                <a:latin typeface="+mn-lt"/>
                <a:ea typeface="Meiryo UI" panose="020B0604030504040204" pitchFamily="50" charset="-128"/>
                <a:cs typeface="Meiryo UI" panose="020B0604030504040204" pitchFamily="50" charset="-128"/>
              </a:rPr>
              <a:t>Especially in the first few years after the accident, which was before improvement of ALPS performance, </a:t>
            </a:r>
            <a:r>
              <a:rPr kumimoji="1" lang="en-US" altLang="ja-JP" sz="1400" i="0" u="none" strike="noStrike" kern="1200" cap="none" spc="0" normalizeH="0" baseline="0" noProof="0" dirty="0" smtClean="0">
                <a:ln>
                  <a:noFill/>
                </a:ln>
                <a:solidFill>
                  <a:prstClr val="black"/>
                </a:solidFill>
                <a:effectLst/>
                <a:uLnTx/>
                <a:uFillTx/>
                <a:latin typeface="+mn-lt"/>
                <a:ea typeface="Meiryo UI" panose="020B0604030504040204" pitchFamily="50" charset="-128"/>
                <a:cs typeface="Meiryo UI" panose="020B0604030504040204" pitchFamily="50" charset="-128"/>
              </a:rPr>
              <a:t>concentrations of tritium in ALPS treated water was relatively</a:t>
            </a:r>
            <a:r>
              <a:rPr kumimoji="1" lang="en-US" altLang="ja-JP" sz="1400" i="0" u="none" strike="noStrike" kern="1200" cap="none" spc="0" normalizeH="0" noProof="0" dirty="0" smtClean="0">
                <a:ln>
                  <a:noFill/>
                </a:ln>
                <a:solidFill>
                  <a:prstClr val="black"/>
                </a:solidFill>
                <a:effectLst/>
                <a:uLnTx/>
                <a:uFillTx/>
                <a:latin typeface="+mn-lt"/>
                <a:ea typeface="Meiryo UI" panose="020B0604030504040204" pitchFamily="50" charset="-128"/>
                <a:cs typeface="Meiryo UI" panose="020B0604030504040204" pitchFamily="50" charset="-128"/>
              </a:rPr>
              <a:t> </a:t>
            </a:r>
            <a:r>
              <a:rPr lang="en-US" altLang="ja-JP" sz="1400" dirty="0" smtClean="0">
                <a:solidFill>
                  <a:prstClr val="black"/>
                </a:solidFill>
                <a:latin typeface="+mn-lt"/>
                <a:ea typeface="Meiryo UI" panose="020B0604030504040204" pitchFamily="50" charset="-128"/>
                <a:cs typeface="Meiryo UI" panose="020B0604030504040204" pitchFamily="50" charset="-128"/>
              </a:rPr>
              <a:t>high</a:t>
            </a:r>
            <a:r>
              <a:rPr kumimoji="1" lang="en-US" altLang="ja-JP" sz="1400" i="0" u="none" strike="noStrike" kern="1200" cap="none" spc="0" normalizeH="0" baseline="0" noProof="0" dirty="0" smtClean="0">
                <a:ln>
                  <a:noFill/>
                </a:ln>
                <a:solidFill>
                  <a:prstClr val="black"/>
                </a:solidFill>
                <a:effectLst/>
                <a:uLnTx/>
                <a:uFillTx/>
                <a:latin typeface="+mn-lt"/>
                <a:ea typeface="Meiryo UI" panose="020B0604030504040204" pitchFamily="50" charset="-128"/>
                <a:cs typeface="Meiryo UI" panose="020B0604030504040204" pitchFamily="50" charset="-128"/>
              </a:rPr>
              <a:t>.</a:t>
            </a:r>
            <a:r>
              <a:rPr lang="en-US" altLang="ja-JP" sz="1400" dirty="0" smtClean="0">
                <a:latin typeface="+mn-lt"/>
              </a:rPr>
              <a:t> </a:t>
            </a:r>
            <a:endParaRPr kumimoji="1" lang="en-US" altLang="ja-JP" sz="1400" i="0" u="none" strike="noStrike" kern="1200" cap="none" spc="0" normalizeH="0" baseline="0" noProof="0" dirty="0" smtClean="0">
              <a:ln>
                <a:noFill/>
              </a:ln>
              <a:solidFill>
                <a:prstClr val="black"/>
              </a:solidFill>
              <a:effectLst/>
              <a:uLnTx/>
              <a:uFillTx/>
              <a:latin typeface="+mn-lt"/>
              <a:ea typeface="Meiryo UI" panose="020B0604030504040204" pitchFamily="50" charset="-128"/>
              <a:cs typeface="Meiryo UI" panose="020B0604030504040204" pitchFamily="50" charset="-128"/>
            </a:endParaRPr>
          </a:p>
          <a:p>
            <a:pPr marL="285750" indent="-285750" defTabSz="883949" fontAlgn="auto">
              <a:lnSpc>
                <a:spcPts val="1708"/>
              </a:lnSpc>
              <a:spcBef>
                <a:spcPts val="1200"/>
              </a:spcBef>
              <a:spcAft>
                <a:spcPts val="0"/>
              </a:spcAft>
              <a:buFont typeface="Wingdings" panose="05000000000000000000" pitchFamily="2" charset="2"/>
              <a:buChar char="l"/>
              <a:defRPr/>
            </a:pPr>
            <a:r>
              <a:rPr lang="en-US" altLang="ja-JP" b="1" u="sng" dirty="0" smtClean="0">
                <a:latin typeface="+mn-lt"/>
              </a:rPr>
              <a:t>In case of releasing ALPS treated water to the environment, the water needs to satisfy standard 2)</a:t>
            </a:r>
            <a:r>
              <a:rPr lang="en-US" altLang="ja-JP" dirty="0" smtClean="0">
                <a:latin typeface="+mn-lt"/>
              </a:rPr>
              <a:t>. </a:t>
            </a:r>
          </a:p>
          <a:p>
            <a:pPr marL="742950" lvl="1" indent="-285750" defTabSz="883949" fontAlgn="auto">
              <a:lnSpc>
                <a:spcPts val="1708"/>
              </a:lnSpc>
              <a:spcBef>
                <a:spcPts val="600"/>
              </a:spcBef>
              <a:spcAft>
                <a:spcPts val="0"/>
              </a:spcAft>
              <a:buFont typeface="Wingdings" panose="05000000000000000000" pitchFamily="2" charset="2"/>
              <a:buChar char="ü"/>
              <a:defRPr/>
            </a:pPr>
            <a:r>
              <a:rPr lang="en-US" altLang="ja-JP" sz="1600" dirty="0" smtClean="0">
                <a:solidFill>
                  <a:prstClr val="black"/>
                </a:solidFill>
                <a:effectLst>
                  <a:glow rad="139700">
                    <a:schemeClr val="accent3">
                      <a:satMod val="175000"/>
                      <a:alpha val="40000"/>
                    </a:schemeClr>
                  </a:glow>
                </a:effectLst>
                <a:latin typeface="+mn-lt"/>
              </a:rPr>
              <a:t>TEPCO announced to re-purify ALPS treated water, </a:t>
            </a:r>
            <a:r>
              <a:rPr lang="en-US" altLang="ja-JP" sz="1600" dirty="0" smtClean="0">
                <a:solidFill>
                  <a:prstClr val="black"/>
                </a:solidFill>
                <a:latin typeface="+mn-lt"/>
              </a:rPr>
              <a:t>to meet standard 2) for radionuclides other than tritium.</a:t>
            </a:r>
          </a:p>
          <a:p>
            <a:pPr marL="742950" lvl="1" indent="-285750" defTabSz="883949" fontAlgn="auto">
              <a:lnSpc>
                <a:spcPts val="1708"/>
              </a:lnSpc>
              <a:spcBef>
                <a:spcPts val="600"/>
              </a:spcBef>
              <a:spcAft>
                <a:spcPts val="0"/>
              </a:spcAft>
              <a:buFont typeface="Wingdings" panose="05000000000000000000" pitchFamily="2" charset="2"/>
              <a:buChar char="ü"/>
              <a:defRPr/>
            </a:pPr>
            <a:r>
              <a:rPr lang="en-US" altLang="ja-JP" sz="1600" dirty="0" smtClean="0">
                <a:latin typeface="+mn-lt"/>
              </a:rPr>
              <a:t>After the re-purification, the water will be diluted to meet the standard 2) for tritium.</a:t>
            </a:r>
            <a:endParaRPr lang="en-US" altLang="ja-JP" sz="1600" dirty="0">
              <a:latin typeface="+mn-lt"/>
            </a:endParaRPr>
          </a:p>
        </p:txBody>
      </p:sp>
      <p:sp>
        <p:nvSpPr>
          <p:cNvPr id="31" name="テキスト ボックス 30"/>
          <p:cNvSpPr txBox="1"/>
          <p:nvPr/>
        </p:nvSpPr>
        <p:spPr>
          <a:xfrm>
            <a:off x="4189299" y="6642601"/>
            <a:ext cx="4805349" cy="2308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*These drawings are quoted from “Treated</a:t>
            </a:r>
            <a:r>
              <a:rPr kumimoji="1" lang="ja-JP" altLang="en-US" sz="9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 </a:t>
            </a:r>
            <a:r>
              <a:rPr kumimoji="1" lang="en-US" altLang="ja-JP" sz="9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water</a:t>
            </a:r>
            <a:r>
              <a:rPr kumimoji="1" lang="ja-JP" altLang="en-US" sz="9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 </a:t>
            </a:r>
            <a:r>
              <a:rPr kumimoji="1" lang="en-US" altLang="ja-JP" sz="9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`portal</a:t>
            </a:r>
            <a:r>
              <a:rPr kumimoji="1" lang="ja-JP" altLang="en-US" sz="9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 </a:t>
            </a:r>
            <a:r>
              <a:rPr kumimoji="1" lang="en-US" altLang="ja-JP" sz="9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site</a:t>
            </a:r>
            <a:r>
              <a:rPr kumimoji="1" lang="ja-JP" altLang="en-US" sz="9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a:t>
            </a:r>
            <a:r>
              <a:rPr kumimoji="1" lang="en-US" altLang="ja-JP" sz="9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TEPCO HP</a:t>
            </a:r>
            <a:r>
              <a:rPr kumimoji="1" lang="ja-JP" altLang="en-US" sz="9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a:t>
            </a:r>
            <a:r>
              <a:rPr kumimoji="1" lang="en-US" altLang="ja-JP" sz="9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a:t>
            </a:r>
            <a:endParaRPr kumimoji="1" lang="ja-JP" altLang="en-US"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3" name="正方形/長方形 2"/>
          <p:cNvSpPr/>
          <p:nvPr/>
        </p:nvSpPr>
        <p:spPr>
          <a:xfrm>
            <a:off x="6625871" y="740252"/>
            <a:ext cx="3034145" cy="255443"/>
          </a:xfrm>
          <a:prstGeom prst="rect">
            <a:avLst/>
          </a:prstGeom>
          <a:noFill/>
          <a:ln w="44450" cmpd="dbl">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4"/>
          <p:cNvSpPr>
            <a:spLocks noGrp="1"/>
          </p:cNvSpPr>
          <p:nvPr>
            <p:ph type="sldNum" sz="quarter" idx="12"/>
          </p:nvPr>
        </p:nvSpPr>
        <p:spPr>
          <a:xfrm>
            <a:off x="7662214" y="6504101"/>
            <a:ext cx="2110613" cy="276999"/>
          </a:xfrm>
        </p:spPr>
        <p:txBody>
          <a:bodyPr/>
          <a:lstStyle/>
          <a:p>
            <a:r>
              <a:rPr kumimoji="1" lang="en-US" altLang="ja-JP" dirty="0" smtClean="0">
                <a:solidFill>
                  <a:schemeClr val="tx1"/>
                </a:solidFill>
                <a:latin typeface="+mn-lt"/>
              </a:rPr>
              <a:t>8</a:t>
            </a:r>
            <a:endParaRPr kumimoji="1" lang="ja-JP" altLang="en-US" dirty="0">
              <a:solidFill>
                <a:schemeClr val="tx1"/>
              </a:solidFill>
              <a:latin typeface="+mn-lt"/>
            </a:endParaRPr>
          </a:p>
        </p:txBody>
      </p:sp>
      <p:sp>
        <p:nvSpPr>
          <p:cNvPr id="26" name="テキスト ボックス 25"/>
          <p:cNvSpPr txBox="1"/>
          <p:nvPr/>
        </p:nvSpPr>
        <p:spPr>
          <a:xfrm>
            <a:off x="0" y="-4371"/>
            <a:ext cx="9906000" cy="380437"/>
          </a:xfrm>
          <a:prstGeom prst="rect">
            <a:avLst/>
          </a:prstGeom>
          <a:solidFill>
            <a:srgbClr val="0098D0"/>
          </a:solidFill>
          <a:ln>
            <a:noFill/>
          </a:ln>
          <a:extLst/>
        </p:spPr>
        <p:txBody>
          <a:bodyPr wrap="square" lIns="35979" tIns="35979" rIns="35979" bIns="35979">
            <a:spAutoFit/>
          </a:bodyPr>
          <a:lstStyle>
            <a:defPPr>
              <a:defRPr lang="ja-JP"/>
            </a:defPPr>
            <a:lvl1pPr marL="84138" indent="-84138" algn="ctr" defTabSz="954088">
              <a:spcBef>
                <a:spcPct val="50000"/>
              </a:spcBef>
              <a:defRPr sz="2400" b="1">
                <a:solidFill>
                  <a:srgbClr val="FFFFFF"/>
                </a:solidFill>
                <a:latin typeface="Tahoma" pitchFamily="34" charset="0"/>
              </a:defRPr>
            </a:lvl1pPr>
          </a:lstStyle>
          <a:p>
            <a:pPr fontAlgn="auto">
              <a:spcAft>
                <a:spcPts val="0"/>
              </a:spcAft>
              <a:defRPr/>
            </a:pPr>
            <a:r>
              <a:rPr lang="en-US" altLang="ja-JP" sz="1800" dirty="0" smtClean="0">
                <a:latin typeface="Meiryo UI" panose="020B0604030504040204" pitchFamily="50" charset="-128"/>
                <a:ea typeface="Meiryo UI" panose="020B0604030504040204" pitchFamily="50" charset="-128"/>
                <a:cs typeface="Times New Roman" panose="02020603050405020304" pitchFamily="18" charset="0"/>
              </a:rPr>
              <a:t>6. </a:t>
            </a:r>
            <a:r>
              <a:rPr lang="en-US" altLang="ja-JP" sz="20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Characteristics of ALPS treated water </a:t>
            </a:r>
            <a:endParaRPr lang="ja-JP" altLang="en-US" sz="20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1422843" y="3743480"/>
            <a:ext cx="2022365" cy="1802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テキスト ボックス 3"/>
          <p:cNvSpPr txBox="1">
            <a:spLocks noChangeArrowheads="1"/>
          </p:cNvSpPr>
          <p:nvPr/>
        </p:nvSpPr>
        <p:spPr bwMode="auto">
          <a:xfrm>
            <a:off x="1353111" y="3710357"/>
            <a:ext cx="2237109" cy="307777"/>
          </a:xfrm>
          <a:prstGeom prst="rect">
            <a:avLst/>
          </a:prstGeom>
          <a:noFill/>
          <a:ln>
            <a:noFill/>
          </a:ln>
          <a:extLst/>
        </p:spPr>
        <p:txBody>
          <a:bodyPr wrap="square">
            <a:spAutoFit/>
          </a:bodyPr>
          <a:lstStyle>
            <a:lvl1pPr>
              <a:spcBef>
                <a:spcPct val="20000"/>
              </a:spcBef>
              <a:buFont typeface="Arial" panose="020B0604020202020204" pitchFamily="34" charset="0"/>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en-US" altLang="ja-JP" sz="1400" b="1" i="0" u="none" strike="noStrike" kern="1200" cap="none" spc="0" normalizeH="0" baseline="0" noProof="0" dirty="0" smtClean="0">
                <a:ln>
                  <a:noFill/>
                </a:ln>
                <a:solidFill>
                  <a:prstClr val="black"/>
                </a:solidFill>
                <a:effectLst/>
                <a:uLnTx/>
                <a:uFillTx/>
                <a:latin typeface="+mn-lt"/>
                <a:ea typeface="Meiryo UI" panose="020B0604030504040204" pitchFamily="50" charset="-128"/>
                <a:cs typeface="+mn-cs"/>
              </a:rPr>
              <a:t>Site Boundary dose levels</a:t>
            </a:r>
            <a:endParaRPr kumimoji="1" lang="ja-JP" altLang="en-US" sz="105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8" name="図 7"/>
          <p:cNvPicPr>
            <a:picLocks noChangeAspect="1"/>
          </p:cNvPicPr>
          <p:nvPr/>
        </p:nvPicPr>
        <p:blipFill>
          <a:blip r:embed="rId6"/>
          <a:stretch>
            <a:fillRect/>
          </a:stretch>
        </p:blipFill>
        <p:spPr>
          <a:xfrm>
            <a:off x="4774390" y="3681481"/>
            <a:ext cx="4446130" cy="3076188"/>
          </a:xfrm>
          <a:prstGeom prst="rect">
            <a:avLst/>
          </a:prstGeom>
        </p:spPr>
      </p:pic>
    </p:spTree>
    <p:extLst>
      <p:ext uri="{BB962C8B-B14F-4D97-AF65-F5344CB8AC3E}">
        <p14:creationId xmlns:p14="http://schemas.microsoft.com/office/powerpoint/2010/main" val="681844290"/>
      </p:ext>
    </p:extLst>
  </p:cSld>
  <p:clrMapOvr>
    <a:masterClrMapping/>
  </p:clrMapOvr>
  <p:timing>
    <p:tnLst>
      <p:par>
        <p:cTn id="1" dur="indefinite" restart="never" nodeType="tmRoot"/>
      </p:par>
    </p:tnLst>
  </p:timing>
</p:sld>
</file>

<file path=ppt/theme/theme1.xml><?xml version="1.0" encoding="utf-8"?>
<a:theme xmlns:a="http://schemas.openxmlformats.org/drawingml/2006/main" name="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plate_BaseSet">
  <a:themeElements>
    <a:clrScheme name="Template_BaseSet 12">
      <a:dk1>
        <a:srgbClr val="000000"/>
      </a:dk1>
      <a:lt1>
        <a:srgbClr val="FFFFFF"/>
      </a:lt1>
      <a:dk2>
        <a:srgbClr val="000000"/>
      </a:dk2>
      <a:lt2>
        <a:srgbClr val="ACACAC"/>
      </a:lt2>
      <a:accent1>
        <a:srgbClr val="D3DCE8"/>
      </a:accent1>
      <a:accent2>
        <a:srgbClr val="E4BB46"/>
      </a:accent2>
      <a:accent3>
        <a:srgbClr val="FFFFFF"/>
      </a:accent3>
      <a:accent4>
        <a:srgbClr val="000000"/>
      </a:accent4>
      <a:accent5>
        <a:srgbClr val="E6EBF2"/>
      </a:accent5>
      <a:accent6>
        <a:srgbClr val="CFA93F"/>
      </a:accent6>
      <a:hlink>
        <a:srgbClr val="3E5E84"/>
      </a:hlink>
      <a:folHlink>
        <a:srgbClr val="D2E8BD"/>
      </a:folHlink>
    </a:clrScheme>
    <a:fontScheme name="Template_BaseSet">
      <a:majorFont>
        <a:latin typeface="ＭＳ Ｐゴシック"/>
        <a:ea typeface="ＭＳ Ｐゴシック"/>
        <a:cs typeface=""/>
      </a:majorFont>
      <a:minorFont>
        <a:latin typeface="ＭＳ Ｐゴシック"/>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ctr" anchorCtr="0" compatLnSpc="1">
        <a:prstTxWarp prst="textNoShape">
          <a:avLst/>
        </a:prstTxWarp>
      </a:bodyPr>
      <a:lstStyle>
        <a:defPPr marL="0" marR="0" indent="0" algn="ctr" defTabSz="914400" rtl="0" eaLnBrk="1" fontAlgn="b" latinLnBrk="0" hangingPunct="1">
          <a:lnSpc>
            <a:spcPct val="100000"/>
          </a:lnSpc>
          <a:spcBef>
            <a:spcPct val="0"/>
          </a:spcBef>
          <a:spcAft>
            <a:spcPct val="0"/>
          </a:spcAft>
          <a:buClrTx/>
          <a:buSzTx/>
          <a:buFont typeface="Wingdings" pitchFamily="2" charset="2"/>
          <a:buNone/>
          <a:tabLst/>
          <a:defRPr kumimoji="1" lang="ja-JP" altLang="en-US" sz="1400" b="0" i="0" u="none" strike="noStrike" cap="none" normalizeH="0" baseline="0" smtClean="0">
            <a:ln>
              <a:noFill/>
            </a:ln>
            <a:solidFill>
              <a:schemeClr val="tx1"/>
            </a:solidFill>
            <a:effectLst/>
            <a:latin typeface="ＭＳ Ｐゴシック" pitchFamily="50" charset="-128"/>
            <a:ea typeface="ＭＳ Ｐゴシック"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ctr" anchorCtr="0" compatLnSpc="1">
        <a:prstTxWarp prst="textNoShape">
          <a:avLst/>
        </a:prstTxWarp>
      </a:bodyPr>
      <a:lstStyle>
        <a:defPPr marL="0" marR="0" indent="0" algn="ctr" defTabSz="914400" rtl="0" eaLnBrk="1" fontAlgn="b" latinLnBrk="0" hangingPunct="1">
          <a:lnSpc>
            <a:spcPct val="100000"/>
          </a:lnSpc>
          <a:spcBef>
            <a:spcPct val="0"/>
          </a:spcBef>
          <a:spcAft>
            <a:spcPct val="0"/>
          </a:spcAft>
          <a:buClrTx/>
          <a:buSzTx/>
          <a:buFont typeface="Wingdings" pitchFamily="2" charset="2"/>
          <a:buNone/>
          <a:tabLst/>
          <a:defRPr kumimoji="1" lang="ja-JP" altLang="en-US" sz="1400" b="0" i="0" u="none" strike="noStrike" cap="none" normalizeH="0" baseline="0" smtClean="0">
            <a:ln>
              <a:noFill/>
            </a:ln>
            <a:solidFill>
              <a:schemeClr val="tx1"/>
            </a:solidFill>
            <a:effectLst/>
            <a:latin typeface="ＭＳ Ｐゴシック" pitchFamily="50" charset="-128"/>
            <a:ea typeface="ＭＳ Ｐゴシック" pitchFamily="50" charset="-128"/>
          </a:defRPr>
        </a:defPPr>
      </a:lstStyle>
    </a:lnDef>
  </a:objectDefaults>
  <a:extraClrSchemeLst>
    <a:extraClrScheme>
      <a:clrScheme name="Template_BaseSet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plate_BaseSet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plate_BaseSet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plate_BaseSet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plate_BaseSe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plate_BaseSe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plate_BaseSe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Template_BaseSet 8">
        <a:dk1>
          <a:srgbClr val="000000"/>
        </a:dk1>
        <a:lt1>
          <a:srgbClr val="FFFFFF"/>
        </a:lt1>
        <a:dk2>
          <a:srgbClr val="4A6F82"/>
        </a:dk2>
        <a:lt2>
          <a:srgbClr val="808080"/>
        </a:lt2>
        <a:accent1>
          <a:srgbClr val="CCECFF"/>
        </a:accent1>
        <a:accent2>
          <a:srgbClr val="3333CC"/>
        </a:accent2>
        <a:accent3>
          <a:srgbClr val="FFFFFF"/>
        </a:accent3>
        <a:accent4>
          <a:srgbClr val="000000"/>
        </a:accent4>
        <a:accent5>
          <a:srgbClr val="E2F4FF"/>
        </a:accent5>
        <a:accent6>
          <a:srgbClr val="2D2DB9"/>
        </a:accent6>
        <a:hlink>
          <a:srgbClr val="CCCCFF"/>
        </a:hlink>
        <a:folHlink>
          <a:srgbClr val="EFE0DD"/>
        </a:folHlink>
      </a:clrScheme>
      <a:clrMap bg1="lt1" tx1="dk1" bg2="lt2" tx2="dk2" accent1="accent1" accent2="accent2" accent3="accent3" accent4="accent4" accent5="accent5" accent6="accent6" hlink="hlink" folHlink="folHlink"/>
    </a:extraClrScheme>
    <a:extraClrScheme>
      <a:clrScheme name="Template_BaseSet 9">
        <a:dk1>
          <a:srgbClr val="000000"/>
        </a:dk1>
        <a:lt1>
          <a:srgbClr val="FFFFFF"/>
        </a:lt1>
        <a:dk2>
          <a:srgbClr val="4A6F82"/>
        </a:dk2>
        <a:lt2>
          <a:srgbClr val="808080"/>
        </a:lt2>
        <a:accent1>
          <a:srgbClr val="CCECFF"/>
        </a:accent1>
        <a:accent2>
          <a:srgbClr val="3535CB"/>
        </a:accent2>
        <a:accent3>
          <a:srgbClr val="FFFFFF"/>
        </a:accent3>
        <a:accent4>
          <a:srgbClr val="000000"/>
        </a:accent4>
        <a:accent5>
          <a:srgbClr val="E2F4FF"/>
        </a:accent5>
        <a:accent6>
          <a:srgbClr val="2F2FB8"/>
        </a:accent6>
        <a:hlink>
          <a:srgbClr val="D7D7F5"/>
        </a:hlink>
        <a:folHlink>
          <a:srgbClr val="F5DCD7"/>
        </a:folHlink>
      </a:clrScheme>
      <a:clrMap bg1="lt1" tx1="dk1" bg2="lt2" tx2="dk2" accent1="accent1" accent2="accent2" accent3="accent3" accent4="accent4" accent5="accent5" accent6="accent6" hlink="hlink" folHlink="folHlink"/>
    </a:extraClrScheme>
    <a:extraClrScheme>
      <a:clrScheme name="Template_BaseSet 10">
        <a:dk1>
          <a:srgbClr val="000000"/>
        </a:dk1>
        <a:lt1>
          <a:srgbClr val="FFFFFF"/>
        </a:lt1>
        <a:dk2>
          <a:srgbClr val="4A6F82"/>
        </a:dk2>
        <a:lt2>
          <a:srgbClr val="808080"/>
        </a:lt2>
        <a:accent1>
          <a:srgbClr val="D7EAF5"/>
        </a:accent1>
        <a:accent2>
          <a:srgbClr val="3535CB"/>
        </a:accent2>
        <a:accent3>
          <a:srgbClr val="FFFFFF"/>
        </a:accent3>
        <a:accent4>
          <a:srgbClr val="000000"/>
        </a:accent4>
        <a:accent5>
          <a:srgbClr val="E8F3F9"/>
        </a:accent5>
        <a:accent6>
          <a:srgbClr val="2F2FB8"/>
        </a:accent6>
        <a:hlink>
          <a:srgbClr val="D7D7F5"/>
        </a:hlink>
        <a:folHlink>
          <a:srgbClr val="F5DCD7"/>
        </a:folHlink>
      </a:clrScheme>
      <a:clrMap bg1="lt1" tx1="dk1" bg2="lt2" tx2="dk2" accent1="accent1" accent2="accent2" accent3="accent3" accent4="accent4" accent5="accent5" accent6="accent6" hlink="hlink" folHlink="folHlink"/>
    </a:extraClrScheme>
    <a:extraClrScheme>
      <a:clrScheme name="Template_BaseSet 11">
        <a:dk1>
          <a:srgbClr val="000000"/>
        </a:dk1>
        <a:lt1>
          <a:srgbClr val="FFFFFF"/>
        </a:lt1>
        <a:dk2>
          <a:srgbClr val="000000"/>
        </a:dk2>
        <a:lt2>
          <a:srgbClr val="ACACAC"/>
        </a:lt2>
        <a:accent1>
          <a:srgbClr val="D3DCE8"/>
        </a:accent1>
        <a:accent2>
          <a:srgbClr val="3E5E84"/>
        </a:accent2>
        <a:accent3>
          <a:srgbClr val="FFFFFF"/>
        </a:accent3>
        <a:accent4>
          <a:srgbClr val="000000"/>
        </a:accent4>
        <a:accent5>
          <a:srgbClr val="E6EBF2"/>
        </a:accent5>
        <a:accent6>
          <a:srgbClr val="375477"/>
        </a:accent6>
        <a:hlink>
          <a:srgbClr val="E4BB46"/>
        </a:hlink>
        <a:folHlink>
          <a:srgbClr val="D2E8BD"/>
        </a:folHlink>
      </a:clrScheme>
      <a:clrMap bg1="lt1" tx1="dk1" bg2="lt2" tx2="dk2" accent1="accent1" accent2="accent2" accent3="accent3" accent4="accent4" accent5="accent5" accent6="accent6" hlink="hlink" folHlink="folHlink"/>
    </a:extraClrScheme>
    <a:extraClrScheme>
      <a:clrScheme name="Template_BaseSet 12">
        <a:dk1>
          <a:srgbClr val="000000"/>
        </a:dk1>
        <a:lt1>
          <a:srgbClr val="FFFFFF"/>
        </a:lt1>
        <a:dk2>
          <a:srgbClr val="000000"/>
        </a:dk2>
        <a:lt2>
          <a:srgbClr val="ACACAC"/>
        </a:lt2>
        <a:accent1>
          <a:srgbClr val="D3DCE8"/>
        </a:accent1>
        <a:accent2>
          <a:srgbClr val="E4BB46"/>
        </a:accent2>
        <a:accent3>
          <a:srgbClr val="FFFFFF"/>
        </a:accent3>
        <a:accent4>
          <a:srgbClr val="000000"/>
        </a:accent4>
        <a:accent5>
          <a:srgbClr val="E6EBF2"/>
        </a:accent5>
        <a:accent6>
          <a:srgbClr val="CFA93F"/>
        </a:accent6>
        <a:hlink>
          <a:srgbClr val="3E5E84"/>
        </a:hlink>
        <a:folHlink>
          <a:srgbClr val="D2E8BD"/>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Template_BaseSet">
  <a:themeElements>
    <a:clrScheme name="Template_BaseSet 12">
      <a:dk1>
        <a:srgbClr val="000000"/>
      </a:dk1>
      <a:lt1>
        <a:srgbClr val="FFFFFF"/>
      </a:lt1>
      <a:dk2>
        <a:srgbClr val="000000"/>
      </a:dk2>
      <a:lt2>
        <a:srgbClr val="ACACAC"/>
      </a:lt2>
      <a:accent1>
        <a:srgbClr val="D3DCE8"/>
      </a:accent1>
      <a:accent2>
        <a:srgbClr val="E4BB46"/>
      </a:accent2>
      <a:accent3>
        <a:srgbClr val="FFFFFF"/>
      </a:accent3>
      <a:accent4>
        <a:srgbClr val="000000"/>
      </a:accent4>
      <a:accent5>
        <a:srgbClr val="E6EBF2"/>
      </a:accent5>
      <a:accent6>
        <a:srgbClr val="CFA93F"/>
      </a:accent6>
      <a:hlink>
        <a:srgbClr val="3E5E84"/>
      </a:hlink>
      <a:folHlink>
        <a:srgbClr val="D2E8BD"/>
      </a:folHlink>
    </a:clrScheme>
    <a:fontScheme name="Template_BaseSet">
      <a:majorFont>
        <a:latin typeface="ＭＳ Ｐゴシック"/>
        <a:ea typeface="ＭＳ Ｐゴシック"/>
        <a:cs typeface=""/>
      </a:majorFont>
      <a:minorFont>
        <a:latin typeface="ＭＳ Ｐゴシック"/>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ctr" anchorCtr="0" compatLnSpc="1">
        <a:prstTxWarp prst="textNoShape">
          <a:avLst/>
        </a:prstTxWarp>
      </a:bodyPr>
      <a:lstStyle>
        <a:defPPr marL="0" marR="0" indent="0" algn="ctr" defTabSz="914400" rtl="0" eaLnBrk="1" fontAlgn="b" latinLnBrk="0" hangingPunct="1">
          <a:lnSpc>
            <a:spcPct val="100000"/>
          </a:lnSpc>
          <a:spcBef>
            <a:spcPct val="0"/>
          </a:spcBef>
          <a:spcAft>
            <a:spcPct val="0"/>
          </a:spcAft>
          <a:buClrTx/>
          <a:buSzTx/>
          <a:buFont typeface="Wingdings" pitchFamily="2" charset="2"/>
          <a:buNone/>
          <a:tabLst/>
          <a:defRPr kumimoji="1" lang="ja-JP" altLang="en-US" sz="1400" b="0" i="0" u="none" strike="noStrike" cap="none" normalizeH="0" baseline="0" smtClean="0">
            <a:ln>
              <a:noFill/>
            </a:ln>
            <a:solidFill>
              <a:schemeClr val="tx1"/>
            </a:solidFill>
            <a:effectLst/>
            <a:latin typeface="ＭＳ Ｐゴシック" pitchFamily="50" charset="-128"/>
            <a:ea typeface="ＭＳ Ｐゴシック"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ctr" anchorCtr="0" compatLnSpc="1">
        <a:prstTxWarp prst="textNoShape">
          <a:avLst/>
        </a:prstTxWarp>
      </a:bodyPr>
      <a:lstStyle>
        <a:defPPr marL="0" marR="0" indent="0" algn="ctr" defTabSz="914400" rtl="0" eaLnBrk="1" fontAlgn="b" latinLnBrk="0" hangingPunct="1">
          <a:lnSpc>
            <a:spcPct val="100000"/>
          </a:lnSpc>
          <a:spcBef>
            <a:spcPct val="0"/>
          </a:spcBef>
          <a:spcAft>
            <a:spcPct val="0"/>
          </a:spcAft>
          <a:buClrTx/>
          <a:buSzTx/>
          <a:buFont typeface="Wingdings" pitchFamily="2" charset="2"/>
          <a:buNone/>
          <a:tabLst/>
          <a:defRPr kumimoji="1" lang="ja-JP" altLang="en-US" sz="1400" b="0" i="0" u="none" strike="noStrike" cap="none" normalizeH="0" baseline="0" smtClean="0">
            <a:ln>
              <a:noFill/>
            </a:ln>
            <a:solidFill>
              <a:schemeClr val="tx1"/>
            </a:solidFill>
            <a:effectLst/>
            <a:latin typeface="ＭＳ Ｐゴシック" pitchFamily="50" charset="-128"/>
            <a:ea typeface="ＭＳ Ｐゴシック" pitchFamily="50" charset="-128"/>
          </a:defRPr>
        </a:defPPr>
      </a:lstStyle>
    </a:lnDef>
  </a:objectDefaults>
  <a:extraClrSchemeLst>
    <a:extraClrScheme>
      <a:clrScheme name="Template_BaseSet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plate_BaseSet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plate_BaseSet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plate_BaseSet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plate_BaseSe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plate_BaseSe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plate_BaseSe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Template_BaseSet 8">
        <a:dk1>
          <a:srgbClr val="000000"/>
        </a:dk1>
        <a:lt1>
          <a:srgbClr val="FFFFFF"/>
        </a:lt1>
        <a:dk2>
          <a:srgbClr val="4A6F82"/>
        </a:dk2>
        <a:lt2>
          <a:srgbClr val="808080"/>
        </a:lt2>
        <a:accent1>
          <a:srgbClr val="CCECFF"/>
        </a:accent1>
        <a:accent2>
          <a:srgbClr val="3333CC"/>
        </a:accent2>
        <a:accent3>
          <a:srgbClr val="FFFFFF"/>
        </a:accent3>
        <a:accent4>
          <a:srgbClr val="000000"/>
        </a:accent4>
        <a:accent5>
          <a:srgbClr val="E2F4FF"/>
        </a:accent5>
        <a:accent6>
          <a:srgbClr val="2D2DB9"/>
        </a:accent6>
        <a:hlink>
          <a:srgbClr val="CCCCFF"/>
        </a:hlink>
        <a:folHlink>
          <a:srgbClr val="EFE0DD"/>
        </a:folHlink>
      </a:clrScheme>
      <a:clrMap bg1="lt1" tx1="dk1" bg2="lt2" tx2="dk2" accent1="accent1" accent2="accent2" accent3="accent3" accent4="accent4" accent5="accent5" accent6="accent6" hlink="hlink" folHlink="folHlink"/>
    </a:extraClrScheme>
    <a:extraClrScheme>
      <a:clrScheme name="Template_BaseSet 9">
        <a:dk1>
          <a:srgbClr val="000000"/>
        </a:dk1>
        <a:lt1>
          <a:srgbClr val="FFFFFF"/>
        </a:lt1>
        <a:dk2>
          <a:srgbClr val="4A6F82"/>
        </a:dk2>
        <a:lt2>
          <a:srgbClr val="808080"/>
        </a:lt2>
        <a:accent1>
          <a:srgbClr val="CCECFF"/>
        </a:accent1>
        <a:accent2>
          <a:srgbClr val="3535CB"/>
        </a:accent2>
        <a:accent3>
          <a:srgbClr val="FFFFFF"/>
        </a:accent3>
        <a:accent4>
          <a:srgbClr val="000000"/>
        </a:accent4>
        <a:accent5>
          <a:srgbClr val="E2F4FF"/>
        </a:accent5>
        <a:accent6>
          <a:srgbClr val="2F2FB8"/>
        </a:accent6>
        <a:hlink>
          <a:srgbClr val="D7D7F5"/>
        </a:hlink>
        <a:folHlink>
          <a:srgbClr val="F5DCD7"/>
        </a:folHlink>
      </a:clrScheme>
      <a:clrMap bg1="lt1" tx1="dk1" bg2="lt2" tx2="dk2" accent1="accent1" accent2="accent2" accent3="accent3" accent4="accent4" accent5="accent5" accent6="accent6" hlink="hlink" folHlink="folHlink"/>
    </a:extraClrScheme>
    <a:extraClrScheme>
      <a:clrScheme name="Template_BaseSet 10">
        <a:dk1>
          <a:srgbClr val="000000"/>
        </a:dk1>
        <a:lt1>
          <a:srgbClr val="FFFFFF"/>
        </a:lt1>
        <a:dk2>
          <a:srgbClr val="4A6F82"/>
        </a:dk2>
        <a:lt2>
          <a:srgbClr val="808080"/>
        </a:lt2>
        <a:accent1>
          <a:srgbClr val="D7EAF5"/>
        </a:accent1>
        <a:accent2>
          <a:srgbClr val="3535CB"/>
        </a:accent2>
        <a:accent3>
          <a:srgbClr val="FFFFFF"/>
        </a:accent3>
        <a:accent4>
          <a:srgbClr val="000000"/>
        </a:accent4>
        <a:accent5>
          <a:srgbClr val="E8F3F9"/>
        </a:accent5>
        <a:accent6>
          <a:srgbClr val="2F2FB8"/>
        </a:accent6>
        <a:hlink>
          <a:srgbClr val="D7D7F5"/>
        </a:hlink>
        <a:folHlink>
          <a:srgbClr val="F5DCD7"/>
        </a:folHlink>
      </a:clrScheme>
      <a:clrMap bg1="lt1" tx1="dk1" bg2="lt2" tx2="dk2" accent1="accent1" accent2="accent2" accent3="accent3" accent4="accent4" accent5="accent5" accent6="accent6" hlink="hlink" folHlink="folHlink"/>
    </a:extraClrScheme>
    <a:extraClrScheme>
      <a:clrScheme name="Template_BaseSet 11">
        <a:dk1>
          <a:srgbClr val="000000"/>
        </a:dk1>
        <a:lt1>
          <a:srgbClr val="FFFFFF"/>
        </a:lt1>
        <a:dk2>
          <a:srgbClr val="000000"/>
        </a:dk2>
        <a:lt2>
          <a:srgbClr val="ACACAC"/>
        </a:lt2>
        <a:accent1>
          <a:srgbClr val="D3DCE8"/>
        </a:accent1>
        <a:accent2>
          <a:srgbClr val="3E5E84"/>
        </a:accent2>
        <a:accent3>
          <a:srgbClr val="FFFFFF"/>
        </a:accent3>
        <a:accent4>
          <a:srgbClr val="000000"/>
        </a:accent4>
        <a:accent5>
          <a:srgbClr val="E6EBF2"/>
        </a:accent5>
        <a:accent6>
          <a:srgbClr val="375477"/>
        </a:accent6>
        <a:hlink>
          <a:srgbClr val="E4BB46"/>
        </a:hlink>
        <a:folHlink>
          <a:srgbClr val="D2E8BD"/>
        </a:folHlink>
      </a:clrScheme>
      <a:clrMap bg1="lt1" tx1="dk1" bg2="lt2" tx2="dk2" accent1="accent1" accent2="accent2" accent3="accent3" accent4="accent4" accent5="accent5" accent6="accent6" hlink="hlink" folHlink="folHlink"/>
    </a:extraClrScheme>
    <a:extraClrScheme>
      <a:clrScheme name="Template_BaseSet 12">
        <a:dk1>
          <a:srgbClr val="000000"/>
        </a:dk1>
        <a:lt1>
          <a:srgbClr val="FFFFFF"/>
        </a:lt1>
        <a:dk2>
          <a:srgbClr val="000000"/>
        </a:dk2>
        <a:lt2>
          <a:srgbClr val="ACACAC"/>
        </a:lt2>
        <a:accent1>
          <a:srgbClr val="D3DCE8"/>
        </a:accent1>
        <a:accent2>
          <a:srgbClr val="E4BB46"/>
        </a:accent2>
        <a:accent3>
          <a:srgbClr val="FFFFFF"/>
        </a:accent3>
        <a:accent4>
          <a:srgbClr val="000000"/>
        </a:accent4>
        <a:accent5>
          <a:srgbClr val="E6EBF2"/>
        </a:accent5>
        <a:accent6>
          <a:srgbClr val="CFA93F"/>
        </a:accent6>
        <a:hlink>
          <a:srgbClr val="3E5E84"/>
        </a:hlink>
        <a:folHlink>
          <a:srgbClr val="D2E8BD"/>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563C1"/>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7CC545EA052074499721200514F41EFF" ma:contentTypeVersion="2" ma:contentTypeDescription="新しいドキュメントを作成します。" ma:contentTypeScope="" ma:versionID="2bd1d7c0e282016230bdb969a2bf604f">
  <xsd:schema xmlns:xsd="http://www.w3.org/2001/XMLSchema" xmlns:xs="http://www.w3.org/2001/XMLSchema" xmlns:p="http://schemas.microsoft.com/office/2006/metadata/properties" targetNamespace="http://schemas.microsoft.com/office/2006/metadata/properties" ma:root="true" ma:fieldsID="23f932a1436c8e046e4886a02689c27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529F627-9736-49FB-82B4-4BB16E4BAFA0}">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8B39DCF7-BEA9-419D-A993-11F1137A2E1A}">
  <ds:schemaRefs>
    <ds:schemaRef ds:uri="http://schemas.microsoft.com/sharepoint/v3/contenttype/forms"/>
  </ds:schemaRefs>
</ds:datastoreItem>
</file>

<file path=customXml/itemProps3.xml><?xml version="1.0" encoding="utf-8"?>
<ds:datastoreItem xmlns:ds="http://schemas.openxmlformats.org/officeDocument/2006/customXml" ds:itemID="{DED4ABCB-7842-441E-A7DB-1904B20DB39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下巻_20160620最終データ</Template>
  <TotalTime>24399</TotalTime>
  <Words>5128</Words>
  <Application>Microsoft Office PowerPoint</Application>
  <PresentationFormat>A4 210 x 297 mm</PresentationFormat>
  <Paragraphs>839</Paragraphs>
  <Slides>25</Slides>
  <Notes>18</Notes>
  <HiddenSlides>0</HiddenSlides>
  <MMClips>0</MMClips>
  <ScaleCrop>false</ScaleCrop>
  <HeadingPairs>
    <vt:vector size="8" baseType="variant">
      <vt:variant>
        <vt:lpstr>使用されているフォント</vt:lpstr>
      </vt:variant>
      <vt:variant>
        <vt:i4>19</vt:i4>
      </vt:variant>
      <vt:variant>
        <vt:lpstr>テーマ</vt:lpstr>
      </vt:variant>
      <vt:variant>
        <vt:i4>8</vt:i4>
      </vt:variant>
      <vt:variant>
        <vt:lpstr>埋め込まれた OLE サーバー</vt:lpstr>
      </vt:variant>
      <vt:variant>
        <vt:i4>1</vt:i4>
      </vt:variant>
      <vt:variant>
        <vt:lpstr>スライド タイトル</vt:lpstr>
      </vt:variant>
      <vt:variant>
        <vt:i4>25</vt:i4>
      </vt:variant>
    </vt:vector>
  </HeadingPairs>
  <TitlesOfParts>
    <vt:vector size="53" baseType="lpstr">
      <vt:lpstr>Aharoni</vt:lpstr>
      <vt:lpstr>Calibri 本文</vt:lpstr>
      <vt:lpstr>ＤＦ特太ゴシック体</vt:lpstr>
      <vt:lpstr>HG丸ｺﾞｼｯｸM-PRO</vt:lpstr>
      <vt:lpstr>Meiryo UI</vt:lpstr>
      <vt:lpstr>ＭＳ Ｐゴシック</vt:lpstr>
      <vt:lpstr>MS UI Gothic</vt:lpstr>
      <vt:lpstr>ＭＳ ゴシック</vt:lpstr>
      <vt:lpstr>ＭＳ 明朝</vt:lpstr>
      <vt:lpstr>メイリオ</vt:lpstr>
      <vt:lpstr>游ゴシック</vt:lpstr>
      <vt:lpstr>游ゴシック Light</vt:lpstr>
      <vt:lpstr>Arial</vt:lpstr>
      <vt:lpstr>Arial Black</vt:lpstr>
      <vt:lpstr>Calibri</vt:lpstr>
      <vt:lpstr>Calibri Light</vt:lpstr>
      <vt:lpstr>Century</vt:lpstr>
      <vt:lpstr>Times New Roman</vt:lpstr>
      <vt:lpstr>Wingdings</vt:lpstr>
      <vt:lpstr>デザインの設定</vt:lpstr>
      <vt:lpstr>1_デザインの設定</vt:lpstr>
      <vt:lpstr>Template_BaseSet</vt:lpstr>
      <vt:lpstr>Office テーマ</vt:lpstr>
      <vt:lpstr>1_Template_BaseSet</vt:lpstr>
      <vt:lpstr>5_Office テーマ</vt:lpstr>
      <vt:lpstr>Office Theme</vt:lpstr>
      <vt:lpstr>1_Office テーマ</vt:lpstr>
      <vt:lpstr>グラフ</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[Ref.10] Information Portal site （１）　: 　Fukushima Daiichi NPS</vt:lpstr>
      <vt:lpstr>[Ref. 11] Information Portal site （２）　: 　Fukushima Daiichi NPS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下里 圭司</dc:creator>
  <cp:lastModifiedBy>nishimura</cp:lastModifiedBy>
  <cp:revision>1343</cp:revision>
  <cp:lastPrinted>2020-02-07T13:41:51Z</cp:lastPrinted>
  <dcterms:created xsi:type="dcterms:W3CDTF">2016-10-26T01:37:50Z</dcterms:created>
  <dcterms:modified xsi:type="dcterms:W3CDTF">2020-02-20T07:07:55Z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0x0101007CC545EA052074499721200514F41EFF</vt:lpwstr>
  </property>
</Properties>
</file>